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0C9"/>
    <a:srgbClr val="87BADD"/>
    <a:srgbClr val="BE71B0"/>
    <a:srgbClr val="2EBE6C"/>
    <a:srgbClr val="313439"/>
    <a:srgbClr val="FFFFFF"/>
    <a:srgbClr val="2296DA"/>
    <a:srgbClr val="051E34"/>
    <a:srgbClr val="1D2F44"/>
    <a:srgbClr val="798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ADF59-4DA8-465B-B66B-24D41E0128FB}" v="8" dt="2021-10-05T23:48:1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300" d="100"/>
          <a:sy n="300" d="100"/>
        </p:scale>
        <p:origin x="-6154" y="-3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jan Ross" userId="49fb4d8794d8b418" providerId="LiveId" clId="{E0DA3ADD-02C0-4C2F-8687-734A59D77711}"/>
    <pc:docChg chg="undo redo custSel addSld delSld modSld sldOrd">
      <pc:chgData name="Kristijan Ross" userId="49fb4d8794d8b418" providerId="LiveId" clId="{E0DA3ADD-02C0-4C2F-8687-734A59D77711}" dt="2021-08-28T19:41:30.762" v="2099" actId="1076"/>
      <pc:docMkLst>
        <pc:docMk/>
      </pc:docMkLst>
      <pc:sldChg chg="addSp delSp modSp del mod">
        <pc:chgData name="Kristijan Ross" userId="49fb4d8794d8b418" providerId="LiveId" clId="{E0DA3ADD-02C0-4C2F-8687-734A59D77711}" dt="2021-08-28T17:26:27.834" v="110" actId="47"/>
        <pc:sldMkLst>
          <pc:docMk/>
          <pc:sldMk cId="1023538655" sldId="256"/>
        </pc:sldMkLst>
        <pc:spChg chg="add del mod">
          <ac:chgData name="Kristijan Ross" userId="49fb4d8794d8b418" providerId="LiveId" clId="{E0DA3ADD-02C0-4C2F-8687-734A59D77711}" dt="2021-08-28T17:25:50.339" v="89"/>
          <ac:spMkLst>
            <pc:docMk/>
            <pc:sldMk cId="1023538655" sldId="256"/>
            <ac:spMk id="4" creationId="{A3E04EC6-22AF-464F-A113-2AB3F8291E38}"/>
          </ac:spMkLst>
        </pc:spChg>
        <pc:spChg chg="add del mod">
          <ac:chgData name="Kristijan Ross" userId="49fb4d8794d8b418" providerId="LiveId" clId="{E0DA3ADD-02C0-4C2F-8687-734A59D77711}" dt="2021-08-28T17:25:50.339" v="89"/>
          <ac:spMkLst>
            <pc:docMk/>
            <pc:sldMk cId="1023538655" sldId="256"/>
            <ac:spMk id="5" creationId="{9CA64810-B674-4B22-92CF-8FA758C111D7}"/>
          </ac:spMkLst>
        </pc:spChg>
        <pc:spChg chg="add del mod">
          <ac:chgData name="Kristijan Ross" userId="49fb4d8794d8b418" providerId="LiveId" clId="{E0DA3ADD-02C0-4C2F-8687-734A59D77711}" dt="2021-08-28T17:26:12.751" v="105" actId="478"/>
          <ac:spMkLst>
            <pc:docMk/>
            <pc:sldMk cId="1023538655" sldId="256"/>
            <ac:spMk id="6" creationId="{B8A7F8E8-8654-4655-837B-9C53CE5D8807}"/>
          </ac:spMkLst>
        </pc:spChg>
        <pc:spChg chg="add del mod">
          <ac:chgData name="Kristijan Ross" userId="49fb4d8794d8b418" providerId="LiveId" clId="{E0DA3ADD-02C0-4C2F-8687-734A59D77711}" dt="2021-08-28T17:26:14.816" v="107" actId="478"/>
          <ac:spMkLst>
            <pc:docMk/>
            <pc:sldMk cId="1023538655" sldId="256"/>
            <ac:spMk id="7" creationId="{256DFA61-6B80-41C6-9CB3-5716185E95BD}"/>
          </ac:spMkLst>
        </pc:spChg>
        <pc:spChg chg="add del mod">
          <ac:chgData name="Kristijan Ross" userId="49fb4d8794d8b418" providerId="LiveId" clId="{E0DA3ADD-02C0-4C2F-8687-734A59D77711}" dt="2021-08-28T17:26:20.233" v="108" actId="1076"/>
          <ac:spMkLst>
            <pc:docMk/>
            <pc:sldMk cId="1023538655" sldId="256"/>
            <ac:spMk id="8" creationId="{AC74E268-F528-488B-B5B0-C7D124647743}"/>
          </ac:spMkLst>
        </pc:spChg>
        <pc:spChg chg="add del mod">
          <ac:chgData name="Kristijan Ross" userId="49fb4d8794d8b418" providerId="LiveId" clId="{E0DA3ADD-02C0-4C2F-8687-734A59D77711}" dt="2021-08-28T17:26:20.233" v="108" actId="1076"/>
          <ac:spMkLst>
            <pc:docMk/>
            <pc:sldMk cId="1023538655" sldId="256"/>
            <ac:spMk id="9" creationId="{F04A3D3A-ED2C-4CBC-BC17-97B68AA904B0}"/>
          </ac:spMkLst>
        </pc:spChg>
      </pc:sldChg>
      <pc:sldChg chg="addSp delSp modSp add del mod">
        <pc:chgData name="Kristijan Ross" userId="49fb4d8794d8b418" providerId="LiveId" clId="{E0DA3ADD-02C0-4C2F-8687-734A59D77711}" dt="2021-08-28T17:41:40.422" v="1735" actId="47"/>
        <pc:sldMkLst>
          <pc:docMk/>
          <pc:sldMk cId="3472869261" sldId="257"/>
        </pc:sldMkLst>
        <pc:spChg chg="mod">
          <ac:chgData name="Kristijan Ross" userId="49fb4d8794d8b418" providerId="LiveId" clId="{E0DA3ADD-02C0-4C2F-8687-734A59D77711}" dt="2021-08-28T17:21:16.424" v="33"/>
          <ac:spMkLst>
            <pc:docMk/>
            <pc:sldMk cId="3472869261" sldId="257"/>
            <ac:spMk id="4" creationId="{11ECF4E2-7E96-439B-A573-E7C028C20D09}"/>
          </ac:spMkLst>
        </pc:spChg>
        <pc:spChg chg="mod">
          <ac:chgData name="Kristijan Ross" userId="49fb4d8794d8b418" providerId="LiveId" clId="{E0DA3ADD-02C0-4C2F-8687-734A59D77711}" dt="2021-08-28T17:25:51.775" v="92"/>
          <ac:spMkLst>
            <pc:docMk/>
            <pc:sldMk cId="3472869261" sldId="257"/>
            <ac:spMk id="4" creationId="{CA43F5F6-9F96-484D-98E2-8F1649342D55}"/>
          </ac:spMkLst>
        </pc:spChg>
        <pc:spChg chg="add mod">
          <ac:chgData name="Kristijan Ross" userId="49fb4d8794d8b418" providerId="LiveId" clId="{E0DA3ADD-02C0-4C2F-8687-734A59D77711}" dt="2021-08-28T17:26:53.403" v="113" actId="1076"/>
          <ac:spMkLst>
            <pc:docMk/>
            <pc:sldMk cId="3472869261" sldId="257"/>
            <ac:spMk id="5" creationId="{9C1FBDF2-C546-4BBE-821E-B151C9860FAE}"/>
          </ac:spMkLst>
        </pc:spChg>
        <pc:spChg chg="add del mod">
          <ac:chgData name="Kristijan Ross" userId="49fb4d8794d8b418" providerId="LiveId" clId="{E0DA3ADD-02C0-4C2F-8687-734A59D77711}" dt="2021-08-28T17:25:51.775" v="92"/>
          <ac:spMkLst>
            <pc:docMk/>
            <pc:sldMk cId="3472869261" sldId="257"/>
            <ac:spMk id="6" creationId="{B8A7F8E8-8654-4655-837B-9C53CE5D8807}"/>
          </ac:spMkLst>
        </pc:spChg>
        <pc:spChg chg="add del mod">
          <ac:chgData name="Kristijan Ross" userId="49fb4d8794d8b418" providerId="LiveId" clId="{E0DA3ADD-02C0-4C2F-8687-734A59D77711}" dt="2021-08-28T17:26:05.943" v="102" actId="113"/>
          <ac:spMkLst>
            <pc:docMk/>
            <pc:sldMk cId="3472869261" sldId="257"/>
            <ac:spMk id="7" creationId="{256DFA61-6B80-41C6-9CB3-5716185E95BD}"/>
          </ac:spMkLst>
        </pc:spChg>
      </pc:sldChg>
      <pc:sldChg chg="addSp delSp modSp add mod setBg">
        <pc:chgData name="Kristijan Ross" userId="49fb4d8794d8b418" providerId="LiveId" clId="{E0DA3ADD-02C0-4C2F-8687-734A59D77711}" dt="2021-08-28T19:41:30.762" v="2099" actId="1076"/>
        <pc:sldMkLst>
          <pc:docMk/>
          <pc:sldMk cId="3569185898" sldId="258"/>
        </pc:sldMkLst>
        <pc:spChg chg="add mod">
          <ac:chgData name="Kristijan Ross" userId="49fb4d8794d8b418" providerId="LiveId" clId="{E0DA3ADD-02C0-4C2F-8687-734A59D77711}" dt="2021-08-28T19:41:30.762" v="2099" actId="1076"/>
          <ac:spMkLst>
            <pc:docMk/>
            <pc:sldMk cId="3569185898" sldId="258"/>
            <ac:spMk id="3" creationId="{0A955E09-B2E7-4F5B-92B4-FDBD9A6D27AB}"/>
          </ac:spMkLst>
        </pc:spChg>
        <pc:spChg chg="mod">
          <ac:chgData name="Kristijan Ross" userId="49fb4d8794d8b418" providerId="LiveId" clId="{E0DA3ADD-02C0-4C2F-8687-734A59D77711}" dt="2021-08-28T19:29:28.009" v="1846" actId="12789"/>
          <ac:spMkLst>
            <pc:docMk/>
            <pc:sldMk cId="3569185898" sldId="258"/>
            <ac:spMk id="4" creationId="{89960212-EE71-4395-A3D3-F1AE1B4D3828}"/>
          </ac:spMkLst>
        </pc:spChg>
        <pc:spChg chg="del">
          <ac:chgData name="Kristijan Ross" userId="49fb4d8794d8b418" providerId="LiveId" clId="{E0DA3ADD-02C0-4C2F-8687-734A59D77711}" dt="2021-08-28T17:26:41.073" v="111"/>
          <ac:spMkLst>
            <pc:docMk/>
            <pc:sldMk cId="3569185898" sldId="258"/>
            <ac:spMk id="6" creationId="{B8A7F8E8-8654-4655-837B-9C53CE5D8807}"/>
          </ac:spMkLst>
        </pc:spChg>
        <pc:spChg chg="del">
          <ac:chgData name="Kristijan Ross" userId="49fb4d8794d8b418" providerId="LiveId" clId="{E0DA3ADD-02C0-4C2F-8687-734A59D77711}" dt="2021-08-28T17:26:41.073" v="111"/>
          <ac:spMkLst>
            <pc:docMk/>
            <pc:sldMk cId="3569185898" sldId="258"/>
            <ac:spMk id="7" creationId="{256DFA61-6B80-41C6-9CB3-5716185E95BD}"/>
          </ac:spMkLst>
        </pc:spChg>
      </pc:sldChg>
      <pc:sldChg chg="addSp delSp modSp add mod ord">
        <pc:chgData name="Kristijan Ross" userId="49fb4d8794d8b418" providerId="LiveId" clId="{E0DA3ADD-02C0-4C2F-8687-734A59D77711}" dt="2021-08-28T19:29:16.408" v="1843" actId="12789"/>
        <pc:sldMkLst>
          <pc:docMk/>
          <pc:sldMk cId="3778404219" sldId="259"/>
        </pc:sldMkLst>
        <pc:spChg chg="add mod">
          <ac:chgData name="Kristijan Ross" userId="49fb4d8794d8b418" providerId="LiveId" clId="{E0DA3ADD-02C0-4C2F-8687-734A59D77711}" dt="2021-08-28T19:29:16.408" v="1843" actId="12789"/>
          <ac:spMkLst>
            <pc:docMk/>
            <pc:sldMk cId="3778404219" sldId="259"/>
            <ac:spMk id="3" creationId="{2EEBE139-E171-470C-B33A-F5B16A37EFD5}"/>
          </ac:spMkLst>
        </pc:spChg>
        <pc:spChg chg="del">
          <ac:chgData name="Kristijan Ross" userId="49fb4d8794d8b418" providerId="LiveId" clId="{E0DA3ADD-02C0-4C2F-8687-734A59D77711}" dt="2021-08-28T17:41:30.914" v="1733" actId="478"/>
          <ac:spMkLst>
            <pc:docMk/>
            <pc:sldMk cId="3778404219" sldId="259"/>
            <ac:spMk id="4" creationId="{89960212-EE71-4395-A3D3-F1AE1B4D3828}"/>
          </ac:spMkLst>
        </pc:spChg>
        <pc:spChg chg="add mod">
          <ac:chgData name="Kristijan Ross" userId="49fb4d8794d8b418" providerId="LiveId" clId="{E0DA3ADD-02C0-4C2F-8687-734A59D77711}" dt="2021-08-28T19:29:16.408" v="1843" actId="12789"/>
          <ac:spMkLst>
            <pc:docMk/>
            <pc:sldMk cId="3778404219" sldId="259"/>
            <ac:spMk id="5" creationId="{8C5ACB80-78BA-4EBC-ABEF-E9D69E962CD6}"/>
          </ac:spMkLst>
        </pc:spChg>
        <pc:spChg chg="add del mod">
          <ac:chgData name="Kristijan Ross" userId="49fb4d8794d8b418" providerId="LiveId" clId="{E0DA3ADD-02C0-4C2F-8687-734A59D77711}" dt="2021-08-28T19:28:52.371" v="1836" actId="478"/>
          <ac:spMkLst>
            <pc:docMk/>
            <pc:sldMk cId="3778404219" sldId="259"/>
            <ac:spMk id="6" creationId="{49BE51AC-7396-441F-8AAF-1A4BA5818E8A}"/>
          </ac:spMkLst>
        </pc:spChg>
        <pc:spChg chg="add mod">
          <ac:chgData name="Kristijan Ross" userId="49fb4d8794d8b418" providerId="LiveId" clId="{E0DA3ADD-02C0-4C2F-8687-734A59D77711}" dt="2021-08-28T19:27:10.345" v="1811" actId="790"/>
          <ac:spMkLst>
            <pc:docMk/>
            <pc:sldMk cId="3778404219" sldId="259"/>
            <ac:spMk id="7" creationId="{FD4BB594-748A-4DE4-95D5-BCB70F181063}"/>
          </ac:spMkLst>
        </pc:spChg>
        <pc:spChg chg="add del mod">
          <ac:chgData name="Kristijan Ross" userId="49fb4d8794d8b418" providerId="LiveId" clId="{E0DA3ADD-02C0-4C2F-8687-734A59D77711}" dt="2021-08-28T19:27:53.607" v="1819"/>
          <ac:spMkLst>
            <pc:docMk/>
            <pc:sldMk cId="3778404219" sldId="259"/>
            <ac:spMk id="8" creationId="{B05880F4-8709-4D80-BC74-2CDFADEEBB59}"/>
          </ac:spMkLst>
        </pc:spChg>
      </pc:sldChg>
      <pc:sldChg chg="add del">
        <pc:chgData name="Kristijan Ross" userId="49fb4d8794d8b418" providerId="LiveId" clId="{E0DA3ADD-02C0-4C2F-8687-734A59D77711}" dt="2021-08-28T17:42:14.563" v="1743" actId="22"/>
        <pc:sldMkLst>
          <pc:docMk/>
          <pc:sldMk cId="924574697" sldId="260"/>
        </pc:sldMkLst>
      </pc:sldChg>
      <pc:sldChg chg="addSp delSp modSp add mod">
        <pc:chgData name="Kristijan Ross" userId="49fb4d8794d8b418" providerId="LiveId" clId="{E0DA3ADD-02C0-4C2F-8687-734A59D77711}" dt="2021-08-28T19:30:07.855" v="1872" actId="1076"/>
        <pc:sldMkLst>
          <pc:docMk/>
          <pc:sldMk cId="4036923140" sldId="260"/>
        </pc:sldMkLst>
        <pc:spChg chg="mod">
          <ac:chgData name="Kristijan Ross" userId="49fb4d8794d8b418" providerId="LiveId" clId="{E0DA3ADD-02C0-4C2F-8687-734A59D77711}" dt="2021-08-28T17:44:50.182" v="1768" actId="164"/>
          <ac:spMkLst>
            <pc:docMk/>
            <pc:sldMk cId="4036923140" sldId="260"/>
            <ac:spMk id="3" creationId="{2EEBE139-E171-470C-B33A-F5B16A37EFD5}"/>
          </ac:spMkLst>
        </pc:spChg>
        <pc:spChg chg="mod">
          <ac:chgData name="Kristijan Ross" userId="49fb4d8794d8b418" providerId="LiveId" clId="{E0DA3ADD-02C0-4C2F-8687-734A59D77711}" dt="2021-08-28T17:44:50.182" v="1768" actId="164"/>
          <ac:spMkLst>
            <pc:docMk/>
            <pc:sldMk cId="4036923140" sldId="260"/>
            <ac:spMk id="5" creationId="{8C5ACB80-78BA-4EBC-ABEF-E9D69E962CD6}"/>
          </ac:spMkLst>
        </pc:spChg>
        <pc:spChg chg="add mod">
          <ac:chgData name="Kristijan Ross" userId="49fb4d8794d8b418" providerId="LiveId" clId="{E0DA3ADD-02C0-4C2F-8687-734A59D77711}" dt="2021-08-28T19:30:07.855" v="1872" actId="1076"/>
          <ac:spMkLst>
            <pc:docMk/>
            <pc:sldMk cId="4036923140" sldId="260"/>
            <ac:spMk id="6" creationId="{2D0CB326-B756-4F0C-8F0C-F93ED64A8B88}"/>
          </ac:spMkLst>
        </pc:spChg>
        <pc:spChg chg="del">
          <ac:chgData name="Kristijan Ross" userId="49fb4d8794d8b418" providerId="LiveId" clId="{E0DA3ADD-02C0-4C2F-8687-734A59D77711}" dt="2021-08-28T17:42:21.454" v="1745" actId="478"/>
          <ac:spMkLst>
            <pc:docMk/>
            <pc:sldMk cId="4036923140" sldId="260"/>
            <ac:spMk id="6" creationId="{49BE51AC-7396-441F-8AAF-1A4BA5818E8A}"/>
          </ac:spMkLst>
        </pc:spChg>
        <pc:grpChg chg="add mod">
          <ac:chgData name="Kristijan Ross" userId="49fb4d8794d8b418" providerId="LiveId" clId="{E0DA3ADD-02C0-4C2F-8687-734A59D77711}" dt="2021-08-28T17:44:30.570" v="1767" actId="164"/>
          <ac:grpSpMkLst>
            <pc:docMk/>
            <pc:sldMk cId="4036923140" sldId="260"/>
            <ac:grpSpMk id="2" creationId="{BDD8594B-F295-49D3-A2E0-A12F3534D310}"/>
          </ac:grpSpMkLst>
        </pc:grpChg>
        <pc:grpChg chg="add mod">
          <ac:chgData name="Kristijan Ross" userId="49fb4d8794d8b418" providerId="LiveId" clId="{E0DA3ADD-02C0-4C2F-8687-734A59D77711}" dt="2021-08-28T19:29:39.835" v="1848" actId="12789"/>
          <ac:grpSpMkLst>
            <pc:docMk/>
            <pc:sldMk cId="4036923140" sldId="260"/>
            <ac:grpSpMk id="4" creationId="{7E0BFAB7-19FE-465A-B631-D1AF08719427}"/>
          </ac:grpSpMkLst>
        </pc:grpChg>
      </pc:sldChg>
      <pc:sldChg chg="addSp delSp modSp add mod">
        <pc:chgData name="Kristijan Ross" userId="49fb4d8794d8b418" providerId="LiveId" clId="{E0DA3ADD-02C0-4C2F-8687-734A59D77711}" dt="2021-08-28T19:40:55.366" v="2083" actId="207"/>
        <pc:sldMkLst>
          <pc:docMk/>
          <pc:sldMk cId="478660077" sldId="261"/>
        </pc:sldMkLst>
        <pc:spChg chg="add del mod">
          <ac:chgData name="Kristijan Ross" userId="49fb4d8794d8b418" providerId="LiveId" clId="{E0DA3ADD-02C0-4C2F-8687-734A59D77711}" dt="2021-08-28T19:28:22.395" v="1833" actId="478"/>
          <ac:spMkLst>
            <pc:docMk/>
            <pc:sldMk cId="478660077" sldId="261"/>
            <ac:spMk id="2" creationId="{7FF3196B-D374-4001-A870-EDE268B0A042}"/>
          </ac:spMkLst>
        </pc:spChg>
        <pc:spChg chg="mod">
          <ac:chgData name="Kristijan Ross" userId="49fb4d8794d8b418" providerId="LiveId" clId="{E0DA3ADD-02C0-4C2F-8687-734A59D77711}" dt="2021-08-28T19:31:56.841" v="1990" actId="14838"/>
          <ac:spMkLst>
            <pc:docMk/>
            <pc:sldMk cId="478660077" sldId="261"/>
            <ac:spMk id="5" creationId="{8C5ACB80-78BA-4EBC-ABEF-E9D69E962CD6}"/>
          </ac:spMkLst>
        </pc:spChg>
        <pc:spChg chg="add del mod">
          <ac:chgData name="Kristijan Ross" userId="49fb4d8794d8b418" providerId="LiveId" clId="{E0DA3ADD-02C0-4C2F-8687-734A59D77711}" dt="2021-08-28T19:40:55.366" v="2083" actId="207"/>
          <ac:spMkLst>
            <pc:docMk/>
            <pc:sldMk cId="478660077" sldId="261"/>
            <ac:spMk id="6" creationId="{7B15755D-A0DC-4150-8E71-297627040119}"/>
          </ac:spMkLst>
        </pc:spChg>
        <pc:grpChg chg="mod">
          <ac:chgData name="Kristijan Ross" userId="49fb4d8794d8b418" providerId="LiveId" clId="{E0DA3ADD-02C0-4C2F-8687-734A59D77711}" dt="2021-08-28T19:27:47.613" v="1817" actId="12789"/>
          <ac:grpSpMkLst>
            <pc:docMk/>
            <pc:sldMk cId="478660077" sldId="261"/>
            <ac:grpSpMk id="4" creationId="{7E0BFAB7-19FE-465A-B631-D1AF08719427}"/>
          </ac:grpSpMkLst>
        </pc:grpChg>
      </pc:sldChg>
      <pc:sldChg chg="modSp add mod">
        <pc:chgData name="Kristijan Ross" userId="49fb4d8794d8b418" providerId="LiveId" clId="{E0DA3ADD-02C0-4C2F-8687-734A59D77711}" dt="2021-08-28T19:38:29.728" v="2079" actId="14838"/>
        <pc:sldMkLst>
          <pc:docMk/>
          <pc:sldMk cId="112311594" sldId="262"/>
        </pc:sldMkLst>
        <pc:spChg chg="mod">
          <ac:chgData name="Kristijan Ross" userId="49fb4d8794d8b418" providerId="LiveId" clId="{E0DA3ADD-02C0-4C2F-8687-734A59D77711}" dt="2021-08-28T19:38:29.728" v="2079" actId="14838"/>
          <ac:spMkLst>
            <pc:docMk/>
            <pc:sldMk cId="112311594" sldId="262"/>
            <ac:spMk id="5" creationId="{8C5ACB80-78BA-4EBC-ABEF-E9D69E962CD6}"/>
          </ac:spMkLst>
        </pc:spChg>
      </pc:sldChg>
    </pc:docChg>
  </pc:docChgLst>
  <pc:docChgLst>
    <pc:chgData name="Kristijan Ross" userId="49fb4d8794d8b418" providerId="LiveId" clId="{5FEADF59-4DA8-465B-B66B-24D41E0128FB}"/>
    <pc:docChg chg="undo redo custSel addSld modSld">
      <pc:chgData name="Kristijan Ross" userId="49fb4d8794d8b418" providerId="LiveId" clId="{5FEADF59-4DA8-465B-B66B-24D41E0128FB}" dt="2021-10-05T23:48:13.519" v="81" actId="164"/>
      <pc:docMkLst>
        <pc:docMk/>
      </pc:docMkLst>
      <pc:sldChg chg="addSp delSp modSp add mod setBg">
        <pc:chgData name="Kristijan Ross" userId="49fb4d8794d8b418" providerId="LiveId" clId="{5FEADF59-4DA8-465B-B66B-24D41E0128FB}" dt="2021-10-05T23:48:13.519" v="81" actId="164"/>
        <pc:sldMkLst>
          <pc:docMk/>
          <pc:sldMk cId="3798674987" sldId="263"/>
        </pc:sldMkLst>
        <pc:spChg chg="add mod">
          <ac:chgData name="Kristijan Ross" userId="49fb4d8794d8b418" providerId="LiveId" clId="{5FEADF59-4DA8-465B-B66B-24D41E0128FB}" dt="2021-10-05T23:48:13.519" v="81" actId="164"/>
          <ac:spMkLst>
            <pc:docMk/>
            <pc:sldMk cId="3798674987" sldId="263"/>
            <ac:spMk id="2" creationId="{94BCA52F-68A2-4042-87D4-E38AA5499F4A}"/>
          </ac:spMkLst>
        </pc:spChg>
        <pc:spChg chg="del topLvl">
          <ac:chgData name="Kristijan Ross" userId="49fb4d8794d8b418" providerId="LiveId" clId="{5FEADF59-4DA8-465B-B66B-24D41E0128FB}" dt="2021-10-05T23:39:47.916" v="23" actId="478"/>
          <ac:spMkLst>
            <pc:docMk/>
            <pc:sldMk cId="3798674987" sldId="263"/>
            <ac:spMk id="3" creationId="{2EEBE139-E171-470C-B33A-F5B16A37EFD5}"/>
          </ac:spMkLst>
        </pc:spChg>
        <pc:spChg chg="del mod topLvl">
          <ac:chgData name="Kristijan Ross" userId="49fb4d8794d8b418" providerId="LiveId" clId="{5FEADF59-4DA8-465B-B66B-24D41E0128FB}" dt="2021-10-05T23:39:39.367" v="22" actId="478"/>
          <ac:spMkLst>
            <pc:docMk/>
            <pc:sldMk cId="3798674987" sldId="263"/>
            <ac:spMk id="5" creationId="{8C5ACB80-78BA-4EBC-ABEF-E9D69E962CD6}"/>
          </ac:spMkLst>
        </pc:spChg>
        <pc:spChg chg="mod">
          <ac:chgData name="Kristijan Ross" userId="49fb4d8794d8b418" providerId="LiveId" clId="{5FEADF59-4DA8-465B-B66B-24D41E0128FB}" dt="2021-10-05T23:39:32.100" v="20" actId="12789"/>
          <ac:spMkLst>
            <pc:docMk/>
            <pc:sldMk cId="3798674987" sldId="263"/>
            <ac:spMk id="6" creationId="{7B15755D-A0DC-4150-8E71-297627040119}"/>
          </ac:spMkLst>
        </pc:spChg>
        <pc:spChg chg="add mod">
          <ac:chgData name="Kristijan Ross" userId="49fb4d8794d8b418" providerId="LiveId" clId="{5FEADF59-4DA8-465B-B66B-24D41E0128FB}" dt="2021-10-05T23:48:13.519" v="81" actId="164"/>
          <ac:spMkLst>
            <pc:docMk/>
            <pc:sldMk cId="3798674987" sldId="263"/>
            <ac:spMk id="7" creationId="{3033133B-3A9E-4A7A-9406-7BFCC4ABB2D0}"/>
          </ac:spMkLst>
        </pc:spChg>
        <pc:spChg chg="add mod">
          <ac:chgData name="Kristijan Ross" userId="49fb4d8794d8b418" providerId="LiveId" clId="{5FEADF59-4DA8-465B-B66B-24D41E0128FB}" dt="2021-10-05T23:48:13.519" v="81" actId="164"/>
          <ac:spMkLst>
            <pc:docMk/>
            <pc:sldMk cId="3798674987" sldId="263"/>
            <ac:spMk id="8" creationId="{60B94FB6-CA44-481B-AC79-B54DCF137DD9}"/>
          </ac:spMkLst>
        </pc:spChg>
        <pc:spChg chg="add del mod">
          <ac:chgData name="Kristijan Ross" userId="49fb4d8794d8b418" providerId="LiveId" clId="{5FEADF59-4DA8-465B-B66B-24D41E0128FB}" dt="2021-10-05T23:44:11.515" v="57"/>
          <ac:spMkLst>
            <pc:docMk/>
            <pc:sldMk cId="3798674987" sldId="263"/>
            <ac:spMk id="9" creationId="{2DBA200C-973A-4FE3-AF16-A3A07745BA52}"/>
          </ac:spMkLst>
        </pc:spChg>
        <pc:spChg chg="add mod">
          <ac:chgData name="Kristijan Ross" userId="49fb4d8794d8b418" providerId="LiveId" clId="{5FEADF59-4DA8-465B-B66B-24D41E0128FB}" dt="2021-10-05T23:48:13.519" v="81" actId="164"/>
          <ac:spMkLst>
            <pc:docMk/>
            <pc:sldMk cId="3798674987" sldId="263"/>
            <ac:spMk id="10" creationId="{F40981CB-E281-4653-88AF-EEFB0AB26E25}"/>
          </ac:spMkLst>
        </pc:spChg>
        <pc:spChg chg="add mod">
          <ac:chgData name="Kristijan Ross" userId="49fb4d8794d8b418" providerId="LiveId" clId="{5FEADF59-4DA8-465B-B66B-24D41E0128FB}" dt="2021-10-05T23:48:13.519" v="81" actId="164"/>
          <ac:spMkLst>
            <pc:docMk/>
            <pc:sldMk cId="3798674987" sldId="263"/>
            <ac:spMk id="11" creationId="{29D07265-2A59-436C-8D11-4B1D263002AF}"/>
          </ac:spMkLst>
        </pc:spChg>
        <pc:grpChg chg="del">
          <ac:chgData name="Kristijan Ross" userId="49fb4d8794d8b418" providerId="LiveId" clId="{5FEADF59-4DA8-465B-B66B-24D41E0128FB}" dt="2021-10-05T23:39:39.367" v="22" actId="478"/>
          <ac:grpSpMkLst>
            <pc:docMk/>
            <pc:sldMk cId="3798674987" sldId="263"/>
            <ac:grpSpMk id="4" creationId="{7E0BFAB7-19FE-465A-B631-D1AF08719427}"/>
          </ac:grpSpMkLst>
        </pc:grpChg>
        <pc:grpChg chg="add mod">
          <ac:chgData name="Kristijan Ross" userId="49fb4d8794d8b418" providerId="LiveId" clId="{5FEADF59-4DA8-465B-B66B-24D41E0128FB}" dt="2021-10-05T23:48:13.519" v="81" actId="164"/>
          <ac:grpSpMkLst>
            <pc:docMk/>
            <pc:sldMk cId="3798674987" sldId="263"/>
            <ac:grpSpMk id="12" creationId="{927D7B1A-0639-4746-9B57-63BD1D56FF3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2CC5-75D1-4045-9B3F-83BDEB4BD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4F2E8-710A-4771-8088-24352319F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7E9B-997E-4427-B26B-EF3E9C8E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0207-E78A-4700-8FDB-870338F8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255B-865C-465D-91EC-718F67AC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8648-EB9E-48E1-98A0-A5F5FE57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7D7E-A937-41B7-8FD8-6CE60BED3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3A7D-904B-4AEA-B9F5-DB7833BD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9369-C5E0-487F-A619-D5FD69EE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CB6C-3D93-456E-86EA-4DDD6B82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5119F-B51D-42AF-B48C-7920A254F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4DB2B-1FBC-4B94-AD51-D5F73766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3F7E-3A80-493D-938E-C79CA61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5B9F-FAE4-445F-82CE-470EB513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CDC70-478D-4A8D-92F8-029CBDA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CF02-BF36-4283-B810-1D0F9A0B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95C1-5C94-43F5-8BA6-70A15F68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EA02-74BC-4700-A65D-80231463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0606-A67E-474D-AEB5-1D8F397C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2C4F-03AD-495E-BD43-D8CB677A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5F99-4685-453D-A83F-05F7B2A5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6747-878A-4967-AA18-3E27E356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7200-A96E-43CD-924D-0C9BDD26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BB791-E7FB-46CD-B9DE-074A3DDC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7F21-3C53-48B9-A0EC-AA2992C7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05C3-FC7C-4D81-998B-E8F52D56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87B3-98FC-4178-B376-8A931B428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D62C3-A28E-40CF-8E10-EA48391A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1D665-159C-4B77-A874-CEC6B3A9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257ED-FFDE-415F-AD70-7BD0F583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120B-A091-4624-A508-E556D0C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9486-C8E3-4A77-BD50-A64439C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C041-14E3-4DA1-8D73-4DB013A8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7ACB4-95EB-43F6-A9B3-112BDD37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9FF84-7E8E-4493-9293-72E929942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5BDE0-03D7-45CE-A6EC-ACB416214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02007-46F1-445A-8DF0-4FB458D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9B59D-6A54-4620-912B-EE94DE7A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2E289-577A-49CA-BD46-B4FEC541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3313-A47D-42A5-857A-A94F16B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DD22F-C352-4051-9425-1A75E9E7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F22A3-DF79-47BD-9295-1E663F88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957FC-EC80-409D-A619-3C0BFEED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946D0-D05C-4652-B000-E50DF2A3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29B7B-BD0F-44A7-BACD-023E8FB8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78A5-AA0C-41BF-BE02-125A306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0DBF-3DBD-44E6-BEA8-5D122552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452-4270-4C46-9FBC-0FA39913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4A4AF-2912-4BF3-8F64-542D560E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01602-9024-46D6-8764-B9A29B23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EFBCE-B485-4591-B4A8-3F4926E8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FB49B-EC2B-4FC7-9647-B18EE5E3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F00E-556B-437C-A9DD-536AB9B4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ED6C2-3D81-4AE9-B382-D456D445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8B2F3-0C74-427D-A034-3596FF60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BF1C2-15BE-4ECE-A08F-A20880D7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03A5-789D-41FF-9A76-D3EE3A23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B178-A160-4356-803E-AE98F37E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FBA79-C944-4BD1-B5F8-F1F0373C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93C3-4160-450E-BFCD-0B40CF66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DBF9-24F7-40E4-A30C-4AEACC0A4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D1FC-E6D4-4755-8865-25DC251ACD5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4F32-9A5A-4EE3-83D1-C0A050F6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90F09-8297-43FC-B180-03CFB11B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BE139-E171-470C-B33A-F5B16A37EFD5}"/>
              </a:ext>
            </a:extLst>
          </p:cNvPr>
          <p:cNvSpPr/>
          <p:nvPr/>
        </p:nvSpPr>
        <p:spPr>
          <a:xfrm>
            <a:off x="5016183" y="2320872"/>
            <a:ext cx="2159635" cy="21596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C5ACB80-78BA-4EBC-ABEF-E9D69E962CD6}"/>
              </a:ext>
            </a:extLst>
          </p:cNvPr>
          <p:cNvSpPr txBox="1">
            <a:spLocks noChangeArrowheads="1"/>
          </p:cNvSpPr>
          <p:nvPr/>
        </p:nvSpPr>
        <p:spPr bwMode="auto">
          <a:xfrm rot="19258686">
            <a:off x="4970571" y="2414907"/>
            <a:ext cx="2250858" cy="197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0" b="1" dirty="0">
                <a:ln w="76200">
                  <a:noFill/>
                </a:ln>
                <a:effectLst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eD</a:t>
            </a:r>
            <a:endParaRPr lang="en-US" sz="1100" b="1" dirty="0">
              <a:ln w="76200">
                <a:noFill/>
              </a:ln>
              <a:effectLst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BB594-748A-4DE4-95D5-BCB70F181063}"/>
              </a:ext>
            </a:extLst>
          </p:cNvPr>
          <p:cNvSpPr txBox="1"/>
          <p:nvPr/>
        </p:nvSpPr>
        <p:spPr>
          <a:xfrm>
            <a:off x="8812062" y="3046745"/>
            <a:ext cx="2248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noProof="1">
                <a:effectLst/>
                <a:latin typeface="Roboto" panose="020B0604020202020204" pitchFamily="2" charset="0"/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377840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960212-EE71-4395-A3D3-F1AE1B4D3828}"/>
              </a:ext>
            </a:extLst>
          </p:cNvPr>
          <p:cNvSpPr/>
          <p:nvPr/>
        </p:nvSpPr>
        <p:spPr>
          <a:xfrm>
            <a:off x="5016183" y="2349183"/>
            <a:ext cx="2159635" cy="2159635"/>
          </a:xfrm>
          <a:custGeom>
            <a:avLst/>
            <a:gdLst/>
            <a:ahLst/>
            <a:cxnLst/>
            <a:rect l="l" t="t" r="r" b="b"/>
            <a:pathLst>
              <a:path w="2159635" h="2159635">
                <a:moveTo>
                  <a:pt x="643732" y="1297958"/>
                </a:moveTo>
                <a:cubicBezTo>
                  <a:pt x="676188" y="1302944"/>
                  <a:pt x="705608" y="1320927"/>
                  <a:pt x="731991" y="1351906"/>
                </a:cubicBezTo>
                <a:lnTo>
                  <a:pt x="537740" y="1509330"/>
                </a:lnTo>
                <a:cubicBezTo>
                  <a:pt x="511775" y="1470988"/>
                  <a:pt x="500960" y="1436171"/>
                  <a:pt x="505295" y="1404882"/>
                </a:cubicBezTo>
                <a:cubicBezTo>
                  <a:pt x="509630" y="1373592"/>
                  <a:pt x="525094" y="1347171"/>
                  <a:pt x="551688" y="1325619"/>
                </a:cubicBezTo>
                <a:cubicBezTo>
                  <a:pt x="580594" y="1302192"/>
                  <a:pt x="611275" y="1292972"/>
                  <a:pt x="643732" y="1297958"/>
                </a:cubicBezTo>
                <a:close/>
                <a:moveTo>
                  <a:pt x="710164" y="1070275"/>
                </a:moveTo>
                <a:cubicBezTo>
                  <a:pt x="614699" y="1062394"/>
                  <a:pt x="517634" y="1098435"/>
                  <a:pt x="418967" y="1178396"/>
                </a:cubicBezTo>
                <a:cubicBezTo>
                  <a:pt x="315289" y="1262418"/>
                  <a:pt x="259480" y="1356655"/>
                  <a:pt x="251541" y="1461108"/>
                </a:cubicBezTo>
                <a:cubicBezTo>
                  <a:pt x="243601" y="1565560"/>
                  <a:pt x="284453" y="1673093"/>
                  <a:pt x="374097" y="1783708"/>
                </a:cubicBezTo>
                <a:cubicBezTo>
                  <a:pt x="460930" y="1890855"/>
                  <a:pt x="558010" y="1948989"/>
                  <a:pt x="665336" y="1958112"/>
                </a:cubicBezTo>
                <a:cubicBezTo>
                  <a:pt x="772663" y="1967235"/>
                  <a:pt x="880862" y="1927598"/>
                  <a:pt x="989936" y="1839204"/>
                </a:cubicBezTo>
                <a:cubicBezTo>
                  <a:pt x="1042353" y="1796724"/>
                  <a:pt x="1084635" y="1756710"/>
                  <a:pt x="1116784" y="1719163"/>
                </a:cubicBezTo>
                <a:cubicBezTo>
                  <a:pt x="1148933" y="1681615"/>
                  <a:pt x="1175396" y="1639416"/>
                  <a:pt x="1196174" y="1592565"/>
                </a:cubicBezTo>
                <a:lnTo>
                  <a:pt x="1064519" y="1430111"/>
                </a:lnTo>
                <a:cubicBezTo>
                  <a:pt x="1040272" y="1479773"/>
                  <a:pt x="1014525" y="1521871"/>
                  <a:pt x="987277" y="1556405"/>
                </a:cubicBezTo>
                <a:cubicBezTo>
                  <a:pt x="960029" y="1590939"/>
                  <a:pt x="926556" y="1624292"/>
                  <a:pt x="886858" y="1656464"/>
                </a:cubicBezTo>
                <a:cubicBezTo>
                  <a:pt x="843306" y="1691759"/>
                  <a:pt x="800474" y="1709230"/>
                  <a:pt x="758362" y="1708876"/>
                </a:cubicBezTo>
                <a:cubicBezTo>
                  <a:pt x="716250" y="1708523"/>
                  <a:pt x="679587" y="1690663"/>
                  <a:pt x="648372" y="1655298"/>
                </a:cubicBezTo>
                <a:lnTo>
                  <a:pt x="1052483" y="1327800"/>
                </a:lnTo>
                <a:lnTo>
                  <a:pt x="970960" y="1227206"/>
                </a:lnTo>
                <a:cubicBezTo>
                  <a:pt x="892560" y="1130466"/>
                  <a:pt x="805628" y="1078156"/>
                  <a:pt x="710164" y="1070275"/>
                </a:cubicBezTo>
                <a:close/>
                <a:moveTo>
                  <a:pt x="1308771" y="519123"/>
                </a:moveTo>
                <a:cubicBezTo>
                  <a:pt x="1324099" y="518314"/>
                  <a:pt x="1339381" y="519479"/>
                  <a:pt x="1354615" y="522618"/>
                </a:cubicBezTo>
                <a:cubicBezTo>
                  <a:pt x="1415554" y="535172"/>
                  <a:pt x="1477414" y="580183"/>
                  <a:pt x="1540197" y="657652"/>
                </a:cubicBezTo>
                <a:cubicBezTo>
                  <a:pt x="1607352" y="740517"/>
                  <a:pt x="1641062" y="815206"/>
                  <a:pt x="1641327" y="881719"/>
                </a:cubicBezTo>
                <a:cubicBezTo>
                  <a:pt x="1641593" y="948233"/>
                  <a:pt x="1607038" y="1009601"/>
                  <a:pt x="1537663" y="1065824"/>
                </a:cubicBezTo>
                <a:lnTo>
                  <a:pt x="1486787" y="1107054"/>
                </a:lnTo>
                <a:lnTo>
                  <a:pt x="1103066" y="633568"/>
                </a:lnTo>
                <a:lnTo>
                  <a:pt x="1169551" y="579688"/>
                </a:lnTo>
                <a:cubicBezTo>
                  <a:pt x="1216379" y="541738"/>
                  <a:pt x="1262786" y="521549"/>
                  <a:pt x="1308771" y="519123"/>
                </a:cubicBezTo>
                <a:close/>
                <a:moveTo>
                  <a:pt x="1416326" y="246560"/>
                </a:moveTo>
                <a:cubicBezTo>
                  <a:pt x="1286295" y="236999"/>
                  <a:pt x="1153447" y="287193"/>
                  <a:pt x="1017779" y="397140"/>
                </a:cubicBezTo>
                <a:lnTo>
                  <a:pt x="725247" y="634213"/>
                </a:lnTo>
                <a:lnTo>
                  <a:pt x="1410229" y="1479434"/>
                </a:lnTo>
                <a:lnTo>
                  <a:pt x="1683683" y="1257822"/>
                </a:lnTo>
                <a:cubicBezTo>
                  <a:pt x="1824360" y="1143815"/>
                  <a:pt x="1902608" y="1017186"/>
                  <a:pt x="1918424" y="877934"/>
                </a:cubicBezTo>
                <a:cubicBezTo>
                  <a:pt x="1934241" y="738683"/>
                  <a:pt x="1884989" y="598526"/>
                  <a:pt x="1770669" y="457463"/>
                </a:cubicBezTo>
                <a:cubicBezTo>
                  <a:pt x="1664471" y="326421"/>
                  <a:pt x="1546356" y="256120"/>
                  <a:pt x="1416326" y="246560"/>
                </a:cubicBezTo>
                <a:close/>
                <a:moveTo>
                  <a:pt x="359946" y="0"/>
                </a:moveTo>
                <a:lnTo>
                  <a:pt x="1799689" y="0"/>
                </a:lnTo>
                <a:cubicBezTo>
                  <a:pt x="1998482" y="0"/>
                  <a:pt x="2159635" y="161153"/>
                  <a:pt x="2159635" y="359946"/>
                </a:cubicBezTo>
                <a:lnTo>
                  <a:pt x="2159635" y="1799689"/>
                </a:lnTo>
                <a:cubicBezTo>
                  <a:pt x="2159635" y="1998482"/>
                  <a:pt x="1998482" y="2159635"/>
                  <a:pt x="1799689" y="2159635"/>
                </a:cubicBezTo>
                <a:lnTo>
                  <a:pt x="359946" y="2159635"/>
                </a:lnTo>
                <a:cubicBezTo>
                  <a:pt x="161153" y="2159635"/>
                  <a:pt x="0" y="1998482"/>
                  <a:pt x="0" y="1799689"/>
                </a:cubicBezTo>
                <a:lnTo>
                  <a:pt x="0" y="359946"/>
                </a:lnTo>
                <a:cubicBezTo>
                  <a:pt x="0" y="161153"/>
                  <a:pt x="161153" y="0"/>
                  <a:pt x="359946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55E09-B2E7-4F5B-92B4-FDBD9A6D27AB}"/>
              </a:ext>
            </a:extLst>
          </p:cNvPr>
          <p:cNvSpPr txBox="1"/>
          <p:nvPr/>
        </p:nvSpPr>
        <p:spPr>
          <a:xfrm>
            <a:off x="8830197" y="1228397"/>
            <a:ext cx="22484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dirty="0">
                <a:effectLst/>
                <a:latin typeface="Roboto" panose="020B0604020202020204" pitchFamily="2" charset="0"/>
              </a:rPr>
              <a:t>See Through Cutout Text Effect</a:t>
            </a:r>
            <a:endParaRPr lang="hr-HR" sz="4000" b="0" i="0" dirty="0">
              <a:effectLst/>
              <a:latin typeface="Roboto" panose="020B0604020202020204" pitchFamily="2" charset="0"/>
            </a:endParaRPr>
          </a:p>
          <a:p>
            <a:pPr algn="l"/>
            <a:r>
              <a:rPr lang="hr-HR" sz="4000" dirty="0">
                <a:latin typeface="Roboto" panose="020B0604020202020204" pitchFamily="2" charset="0"/>
              </a:rPr>
              <a:t>(merge shapes)</a:t>
            </a:r>
            <a:endParaRPr lang="en-US" sz="4000" b="0" i="0" dirty="0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8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0BFAB7-19FE-465A-B631-D1AF08719427}"/>
              </a:ext>
            </a:extLst>
          </p:cNvPr>
          <p:cNvGrpSpPr/>
          <p:nvPr/>
        </p:nvGrpSpPr>
        <p:grpSpPr>
          <a:xfrm>
            <a:off x="4970571" y="2349183"/>
            <a:ext cx="2250858" cy="2159635"/>
            <a:chOff x="4970571" y="2320872"/>
            <a:chExt cx="2250858" cy="21596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EBE139-E171-470C-B33A-F5B16A37EFD5}"/>
                </a:ext>
              </a:extLst>
            </p:cNvPr>
            <p:cNvSpPr/>
            <p:nvPr/>
          </p:nvSpPr>
          <p:spPr>
            <a:xfrm>
              <a:off x="5044492" y="2320872"/>
              <a:ext cx="2159635" cy="2159635"/>
            </a:xfrm>
            <a:prstGeom prst="roundRect">
              <a:avLst/>
            </a:prstGeom>
            <a:solidFill>
              <a:srgbClr val="05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8C5ACB80-78BA-4EBC-ABEF-E9D69E962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58686">
              <a:off x="4970571" y="2414907"/>
              <a:ext cx="2250858" cy="197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0" b="1" dirty="0">
                  <a:ln w="76200">
                    <a:noFill/>
                  </a:ln>
                  <a:solidFill>
                    <a:srgbClr val="2296DA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eD</a:t>
              </a:r>
              <a:endParaRPr lang="en-US" sz="1100" b="1" dirty="0">
                <a:ln w="76200">
                  <a:noFill/>
                </a:ln>
                <a:solidFill>
                  <a:srgbClr val="2296DA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D0CB326-B756-4F0C-8F0C-F93ED64A8B88}"/>
              </a:ext>
            </a:extLst>
          </p:cNvPr>
          <p:cNvSpPr txBox="1"/>
          <p:nvPr/>
        </p:nvSpPr>
        <p:spPr>
          <a:xfrm>
            <a:off x="8818325" y="2767280"/>
            <a:ext cx="22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b="0" i="0" noProof="1">
                <a:effectLst/>
                <a:latin typeface="Roboto" panose="020B0604020202020204" pitchFamily="2" charset="0"/>
              </a:rPr>
              <a:t>Extra Bold</a:t>
            </a:r>
            <a:endParaRPr lang="en-US" sz="4000" b="0" i="0" noProof="1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0BFAB7-19FE-465A-B631-D1AF08719427}"/>
              </a:ext>
            </a:extLst>
          </p:cNvPr>
          <p:cNvGrpSpPr/>
          <p:nvPr/>
        </p:nvGrpSpPr>
        <p:grpSpPr>
          <a:xfrm>
            <a:off x="4970571" y="2349183"/>
            <a:ext cx="2250858" cy="2159635"/>
            <a:chOff x="4970571" y="2320872"/>
            <a:chExt cx="2250858" cy="21596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EBE139-E171-470C-B33A-F5B16A37EFD5}"/>
                </a:ext>
              </a:extLst>
            </p:cNvPr>
            <p:cNvSpPr/>
            <p:nvPr/>
          </p:nvSpPr>
          <p:spPr>
            <a:xfrm>
              <a:off x="5044492" y="2320872"/>
              <a:ext cx="2159635" cy="2159635"/>
            </a:xfrm>
            <a:prstGeom prst="roundRect">
              <a:avLst/>
            </a:prstGeom>
            <a:solidFill>
              <a:srgbClr val="05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8C5ACB80-78BA-4EBC-ABEF-E9D69E962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58686">
              <a:off x="4970571" y="2414907"/>
              <a:ext cx="2250858" cy="197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0" b="1" dirty="0">
                  <a:ln w="76200">
                    <a:noFill/>
                  </a:ln>
                  <a:solidFill>
                    <a:srgbClr val="2296DA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 SemiBold" panose="020B0604020202020204" pitchFamily="34" charset="0"/>
                  <a:ea typeface="Open Sans SemiBold" panose="020B0604020202020204" pitchFamily="34" charset="0"/>
                  <a:cs typeface="Open Sans SemiBold" panose="020B0604020202020204" pitchFamily="34" charset="0"/>
                </a:rPr>
                <a:t>eD</a:t>
              </a:r>
              <a:endParaRPr lang="en-US" sz="1100" b="1" dirty="0">
                <a:ln w="76200">
                  <a:noFill/>
                </a:ln>
                <a:solidFill>
                  <a:srgbClr val="2296DA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B15755D-A0DC-4150-8E71-297627040119}"/>
              </a:ext>
            </a:extLst>
          </p:cNvPr>
          <p:cNvSpPr txBox="1"/>
          <p:nvPr/>
        </p:nvSpPr>
        <p:spPr>
          <a:xfrm>
            <a:off x="8831973" y="2767280"/>
            <a:ext cx="1935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noProof="1">
                <a:latin typeface="Roboto" panose="020B0604020202020204" pitchFamily="2" charset="0"/>
              </a:rPr>
              <a:t>Semi Bold</a:t>
            </a:r>
            <a:endParaRPr lang="en-US" sz="4000" b="0" i="0" noProof="1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6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0BFAB7-19FE-465A-B631-D1AF08719427}"/>
              </a:ext>
            </a:extLst>
          </p:cNvPr>
          <p:cNvGrpSpPr/>
          <p:nvPr/>
        </p:nvGrpSpPr>
        <p:grpSpPr>
          <a:xfrm>
            <a:off x="4970571" y="2349183"/>
            <a:ext cx="2250858" cy="2159635"/>
            <a:chOff x="4970571" y="2320872"/>
            <a:chExt cx="2250858" cy="21596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EBE139-E171-470C-B33A-F5B16A37EFD5}"/>
                </a:ext>
              </a:extLst>
            </p:cNvPr>
            <p:cNvSpPr/>
            <p:nvPr/>
          </p:nvSpPr>
          <p:spPr>
            <a:xfrm>
              <a:off x="5044492" y="2320872"/>
              <a:ext cx="2159635" cy="2159635"/>
            </a:xfrm>
            <a:prstGeom prst="roundRect">
              <a:avLst/>
            </a:prstGeom>
            <a:solidFill>
              <a:srgbClr val="05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8C5ACB80-78BA-4EBC-ABEF-E9D69E962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58686">
              <a:off x="4970571" y="2414907"/>
              <a:ext cx="2250858" cy="197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0" b="1" dirty="0">
                  <a:ln w="76200">
                    <a:noFill/>
                  </a:ln>
                  <a:solidFill>
                    <a:srgbClr val="2296DA"/>
                  </a:solidFill>
                  <a:effectLst>
                    <a:outerShdw blurRad="76200" sx="109000" sy="109000" algn="ctr" rotWithShape="0">
                      <a:srgbClr val="2296DA">
                        <a:alpha val="70000"/>
                      </a:srgbClr>
                    </a:outerShdw>
                  </a:effectLst>
                  <a:latin typeface="Open Sans SemiBold" panose="020B0604020202020204" pitchFamily="34" charset="0"/>
                  <a:ea typeface="Open Sans SemiBold" panose="020B0604020202020204" pitchFamily="34" charset="0"/>
                  <a:cs typeface="Open Sans SemiBold" panose="020B0604020202020204" pitchFamily="34" charset="0"/>
                </a:rPr>
                <a:t>eD</a:t>
              </a:r>
              <a:endParaRPr lang="en-US" sz="1100" b="1" dirty="0">
                <a:ln w="76200">
                  <a:noFill/>
                </a:ln>
                <a:solidFill>
                  <a:srgbClr val="2296DA"/>
                </a:solidFill>
                <a:effectLst>
                  <a:outerShdw blurRad="76200" sx="109000" sy="109000" algn="ctr" rotWithShape="0">
                    <a:srgbClr val="2296DA">
                      <a:alpha val="70000"/>
                    </a:srgbClr>
                  </a:outerShdw>
                </a:effectLst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B15755D-A0DC-4150-8E71-297627040119}"/>
              </a:ext>
            </a:extLst>
          </p:cNvPr>
          <p:cNvSpPr txBox="1"/>
          <p:nvPr/>
        </p:nvSpPr>
        <p:spPr>
          <a:xfrm>
            <a:off x="8818325" y="2459504"/>
            <a:ext cx="193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b="0" i="0" noProof="1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Current</a:t>
            </a:r>
          </a:p>
          <a:p>
            <a:pPr algn="l"/>
            <a:r>
              <a:rPr lang="hr-HR" sz="4000" noProof="1">
                <a:solidFill>
                  <a:srgbClr val="FF0000"/>
                </a:solidFill>
                <a:latin typeface="Roboto" panose="020B0604020202020204" pitchFamily="2" charset="0"/>
              </a:rPr>
              <a:t>Semi Bold</a:t>
            </a:r>
            <a:endParaRPr lang="en-US" sz="4000" b="0" i="0" noProof="1">
              <a:solidFill>
                <a:srgbClr val="FF0000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15755D-A0DC-4150-8E71-297627040119}"/>
              </a:ext>
            </a:extLst>
          </p:cNvPr>
          <p:cNvSpPr txBox="1"/>
          <p:nvPr/>
        </p:nvSpPr>
        <p:spPr>
          <a:xfrm>
            <a:off x="8818325" y="3075057"/>
            <a:ext cx="237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b="0" i="0" noProof="1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Standard</a:t>
            </a:r>
            <a:endParaRPr lang="en-US" sz="4000" b="0" i="0" noProof="1">
              <a:solidFill>
                <a:srgbClr val="FF0000"/>
              </a:solidFill>
              <a:effectLst/>
              <a:latin typeface="Roboto" panose="020B06040202020202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7D7B1A-0639-4746-9B57-63BD1D56FF31}"/>
              </a:ext>
            </a:extLst>
          </p:cNvPr>
          <p:cNvGrpSpPr/>
          <p:nvPr/>
        </p:nvGrpSpPr>
        <p:grpSpPr>
          <a:xfrm>
            <a:off x="5319585" y="2736503"/>
            <a:ext cx="1243912" cy="1046441"/>
            <a:chOff x="5319585" y="2736503"/>
            <a:chExt cx="1243912" cy="10464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4BCA52F-68A2-4042-87D4-E38AA5499F4A}"/>
                </a:ext>
              </a:extLst>
            </p:cNvPr>
            <p:cNvSpPr txBox="1"/>
            <p:nvPr/>
          </p:nvSpPr>
          <p:spPr>
            <a:xfrm>
              <a:off x="5319585" y="2736503"/>
              <a:ext cx="2656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900" dirty="0">
                  <a:solidFill>
                    <a:srgbClr val="31343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33133B-3A9E-4A7A-9406-7BFCC4ABB2D0}"/>
                </a:ext>
              </a:extLst>
            </p:cNvPr>
            <p:cNvSpPr txBox="1"/>
            <p:nvPr/>
          </p:nvSpPr>
          <p:spPr>
            <a:xfrm>
              <a:off x="5585254" y="2751892"/>
              <a:ext cx="978243" cy="1031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6000" dirty="0">
                  <a:solidFill>
                    <a:srgbClr val="313439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B94FB6-CA44-481B-AC79-B54DCF137DD9}"/>
                </a:ext>
              </a:extLst>
            </p:cNvPr>
            <p:cNvSpPr/>
            <p:nvPr/>
          </p:nvSpPr>
          <p:spPr>
            <a:xfrm>
              <a:off x="5446395" y="3301702"/>
              <a:ext cx="238126" cy="48260"/>
            </a:xfrm>
            <a:prstGeom prst="roundRect">
              <a:avLst>
                <a:gd name="adj" fmla="val 50000"/>
              </a:avLst>
            </a:prstGeom>
            <a:solidFill>
              <a:srgbClr val="2EB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0981CB-E281-4653-88AF-EEFB0AB26E25}"/>
                </a:ext>
              </a:extLst>
            </p:cNvPr>
            <p:cNvSpPr/>
            <p:nvPr/>
          </p:nvSpPr>
          <p:spPr>
            <a:xfrm>
              <a:off x="5446395" y="3380740"/>
              <a:ext cx="238126" cy="48260"/>
            </a:xfrm>
            <a:prstGeom prst="roundRect">
              <a:avLst>
                <a:gd name="adj" fmla="val 50000"/>
              </a:avLst>
            </a:prstGeom>
            <a:solidFill>
              <a:srgbClr val="BE7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9D07265-2A59-436C-8D11-4B1D263002AF}"/>
                </a:ext>
              </a:extLst>
            </p:cNvPr>
            <p:cNvSpPr/>
            <p:nvPr/>
          </p:nvSpPr>
          <p:spPr>
            <a:xfrm>
              <a:off x="5446395" y="3459778"/>
              <a:ext cx="238126" cy="53341"/>
            </a:xfrm>
            <a:prstGeom prst="roundRect">
              <a:avLst>
                <a:gd name="adj" fmla="val 50000"/>
              </a:avLst>
            </a:prstGeom>
            <a:solidFill>
              <a:srgbClr val="3390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379867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Open Sans Extrabold</vt:lpstr>
      <vt:lpstr>Open Sans Semibold</vt:lpstr>
      <vt:lpstr>Open Sans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Kristijan Ross</dc:creator>
  <cp:lastModifiedBy>Kristijan Ross</cp:lastModifiedBy>
  <cp:revision>1</cp:revision>
  <dcterms:created xsi:type="dcterms:W3CDTF">2021-08-28T17:07:36Z</dcterms:created>
  <dcterms:modified xsi:type="dcterms:W3CDTF">2021-10-05T23:48:25Z</dcterms:modified>
</cp:coreProperties>
</file>