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16"/>
  </p:notesMasterIdLst>
  <p:sldIdLst>
    <p:sldId id="1872" r:id="rId6"/>
    <p:sldId id="1990" r:id="rId7"/>
    <p:sldId id="2000" r:id="rId8"/>
    <p:sldId id="1996" r:id="rId9"/>
    <p:sldId id="2003" r:id="rId10"/>
    <p:sldId id="2004" r:id="rId11"/>
    <p:sldId id="2005" r:id="rId12"/>
    <p:sldId id="1999" r:id="rId13"/>
    <p:sldId id="2006" r:id="rId14"/>
    <p:sldId id="200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Sebetich" initials="AS" lastIdx="14" clrIdx="0">
    <p:extLst>
      <p:ext uri="{19B8F6BF-5375-455C-9EA6-DF929625EA0E}">
        <p15:presenceInfo xmlns:p15="http://schemas.microsoft.com/office/powerpoint/2012/main" userId="Adam Sebeti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DA0D8"/>
    <a:srgbClr val="FCB516"/>
    <a:srgbClr val="424242"/>
    <a:srgbClr val="707070"/>
    <a:srgbClr val="5A50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877" autoAdjust="0"/>
  </p:normalViewPr>
  <p:slideViewPr>
    <p:cSldViewPr snapToGrid="0">
      <p:cViewPr varScale="1">
        <p:scale>
          <a:sx n="112" d="100"/>
          <a:sy n="112"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23T12:34:18.965" idx="13">
    <p:pos x="4345" y="1728"/>
    <p:text>Another pre-req, setup Azure CLI (Link to MSFT instructions)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8CD34-1FCD-48A5-8612-709B79CC4482}" type="datetimeFigureOut">
              <a:rPr lang="en-US" smtClean="0"/>
              <a:t>9/15/2021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A3576-519A-400F-AAA8-CD20AE1FA437}" type="slidenum">
              <a:rPr lang="en-US" smtClean="0"/>
              <a:t>‹#›</a:t>
            </a:fld>
            <a:endParaRPr lang="en-US"/>
          </a:p>
        </p:txBody>
      </p:sp>
    </p:spTree>
    <p:extLst>
      <p:ext uri="{BB962C8B-B14F-4D97-AF65-F5344CB8AC3E}">
        <p14:creationId xmlns:p14="http://schemas.microsoft.com/office/powerpoint/2010/main" val="368182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DA3576-519A-400F-AAA8-CD20AE1FA437}" type="slidenum">
              <a:rPr lang="en-US" smtClean="0"/>
              <a:t>3</a:t>
            </a:fld>
            <a:endParaRPr lang="en-US"/>
          </a:p>
        </p:txBody>
      </p:sp>
    </p:spTree>
    <p:extLst>
      <p:ext uri="{BB962C8B-B14F-4D97-AF65-F5344CB8AC3E}">
        <p14:creationId xmlns:p14="http://schemas.microsoft.com/office/powerpoint/2010/main" val="373958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i="0" dirty="0">
                <a:solidFill>
                  <a:srgbClr val="323130"/>
                </a:solidFill>
                <a:effectLst/>
                <a:latin typeface="az_ea_font"/>
              </a:rPr>
            </a:br>
            <a:endParaRPr lang="en-US" dirty="0"/>
          </a:p>
        </p:txBody>
      </p:sp>
      <p:sp>
        <p:nvSpPr>
          <p:cNvPr id="4" name="Slide Number Placeholder 3"/>
          <p:cNvSpPr>
            <a:spLocks noGrp="1"/>
          </p:cNvSpPr>
          <p:nvPr>
            <p:ph type="sldNum" sz="quarter" idx="5"/>
          </p:nvPr>
        </p:nvSpPr>
        <p:spPr/>
        <p:txBody>
          <a:bodyPr/>
          <a:lstStyle/>
          <a:p>
            <a:fld id="{C4DA3576-519A-400F-AAA8-CD20AE1FA437}" type="slidenum">
              <a:rPr lang="en-US" smtClean="0"/>
              <a:t>4</a:t>
            </a:fld>
            <a:endParaRPr lang="en-US"/>
          </a:p>
        </p:txBody>
      </p:sp>
    </p:spTree>
    <p:extLst>
      <p:ext uri="{BB962C8B-B14F-4D97-AF65-F5344CB8AC3E}">
        <p14:creationId xmlns:p14="http://schemas.microsoft.com/office/powerpoint/2010/main" val="2029348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Completion time ~ 5 minutes</a:t>
            </a:r>
          </a:p>
        </p:txBody>
      </p:sp>
      <p:sp>
        <p:nvSpPr>
          <p:cNvPr id="4" name="Slide Number Placeholder 3"/>
          <p:cNvSpPr>
            <a:spLocks noGrp="1"/>
          </p:cNvSpPr>
          <p:nvPr>
            <p:ph type="sldNum" sz="quarter" idx="5"/>
          </p:nvPr>
        </p:nvSpPr>
        <p:spPr/>
        <p:txBody>
          <a:bodyPr/>
          <a:lstStyle/>
          <a:p>
            <a:fld id="{C4DA3576-519A-400F-AAA8-CD20AE1FA437}" type="slidenum">
              <a:rPr lang="en-US" smtClean="0"/>
              <a:t>5</a:t>
            </a:fld>
            <a:endParaRPr lang="en-US"/>
          </a:p>
        </p:txBody>
      </p:sp>
    </p:spTree>
    <p:extLst>
      <p:ext uri="{BB962C8B-B14F-4D97-AF65-F5344CB8AC3E}">
        <p14:creationId xmlns:p14="http://schemas.microsoft.com/office/powerpoint/2010/main" val="709609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Completion time ~ 7 minutes</a:t>
            </a:r>
          </a:p>
          <a:p>
            <a:endParaRPr lang="en-US" dirty="0"/>
          </a:p>
        </p:txBody>
      </p:sp>
      <p:sp>
        <p:nvSpPr>
          <p:cNvPr id="4" name="Slide Number Placeholder 3"/>
          <p:cNvSpPr>
            <a:spLocks noGrp="1"/>
          </p:cNvSpPr>
          <p:nvPr>
            <p:ph type="sldNum" sz="quarter" idx="5"/>
          </p:nvPr>
        </p:nvSpPr>
        <p:spPr/>
        <p:txBody>
          <a:bodyPr/>
          <a:lstStyle/>
          <a:p>
            <a:fld id="{C4DA3576-519A-400F-AAA8-CD20AE1FA437}" type="slidenum">
              <a:rPr lang="en-US" smtClean="0"/>
              <a:t>6</a:t>
            </a:fld>
            <a:endParaRPr lang="en-US"/>
          </a:p>
        </p:txBody>
      </p:sp>
    </p:spTree>
    <p:extLst>
      <p:ext uri="{BB962C8B-B14F-4D97-AF65-F5344CB8AC3E}">
        <p14:creationId xmlns:p14="http://schemas.microsoft.com/office/powerpoint/2010/main" val="3640016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Completion time ~ 7 minutes</a:t>
            </a:r>
          </a:p>
          <a:p>
            <a:endParaRPr lang="en-US" dirty="0"/>
          </a:p>
        </p:txBody>
      </p:sp>
      <p:sp>
        <p:nvSpPr>
          <p:cNvPr id="4" name="Slide Number Placeholder 3"/>
          <p:cNvSpPr>
            <a:spLocks noGrp="1"/>
          </p:cNvSpPr>
          <p:nvPr>
            <p:ph type="sldNum" sz="quarter" idx="5"/>
          </p:nvPr>
        </p:nvSpPr>
        <p:spPr/>
        <p:txBody>
          <a:bodyPr/>
          <a:lstStyle/>
          <a:p>
            <a:fld id="{C4DA3576-519A-400F-AAA8-CD20AE1FA437}" type="slidenum">
              <a:rPr lang="en-US" smtClean="0"/>
              <a:t>7</a:t>
            </a:fld>
            <a:endParaRPr lang="en-US"/>
          </a:p>
        </p:txBody>
      </p:sp>
    </p:spTree>
    <p:extLst>
      <p:ext uri="{BB962C8B-B14F-4D97-AF65-F5344CB8AC3E}">
        <p14:creationId xmlns:p14="http://schemas.microsoft.com/office/powerpoint/2010/main" val="2543521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Completion time ~ 20 minutes</a:t>
            </a:r>
            <a:br>
              <a:rPr lang="en-US" dirty="0"/>
            </a:br>
            <a:r>
              <a:rPr lang="en-US" sz="1800" dirty="0" err="1">
                <a:effectLst/>
                <a:latin typeface="Calibri" panose="020F0502020204030204" pitchFamily="34" charset="0"/>
              </a:rPr>
              <a:t>AdamGitHubServicePrincipal</a:t>
            </a:r>
            <a:r>
              <a:rPr lang="en-US" sz="1800" dirty="0">
                <a:effectLst/>
                <a:latin typeface="Calibri" panose="020F0502020204030204" pitchFamily="34" charset="0"/>
              </a:rPr>
              <a:t> (pre-created)</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4DA3576-519A-400F-AAA8-CD20AE1FA437}" type="slidenum">
              <a:rPr lang="en-US" smtClean="0"/>
              <a:t>8</a:t>
            </a:fld>
            <a:endParaRPr lang="en-US"/>
          </a:p>
        </p:txBody>
      </p:sp>
    </p:spTree>
    <p:extLst>
      <p:ext uri="{BB962C8B-B14F-4D97-AF65-F5344CB8AC3E}">
        <p14:creationId xmlns:p14="http://schemas.microsoft.com/office/powerpoint/2010/main" val="140428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4DA3576-519A-400F-AAA8-CD20AE1FA437}" type="slidenum">
              <a:rPr lang="en-US" smtClean="0"/>
              <a:t>9</a:t>
            </a:fld>
            <a:endParaRPr lang="en-US"/>
          </a:p>
        </p:txBody>
      </p:sp>
    </p:spTree>
    <p:extLst>
      <p:ext uri="{BB962C8B-B14F-4D97-AF65-F5344CB8AC3E}">
        <p14:creationId xmlns:p14="http://schemas.microsoft.com/office/powerpoint/2010/main" val="48392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Completion time ~ 8 minutes</a:t>
            </a:r>
          </a:p>
          <a:p>
            <a:endParaRPr lang="en-US" dirty="0"/>
          </a:p>
        </p:txBody>
      </p:sp>
      <p:sp>
        <p:nvSpPr>
          <p:cNvPr id="4" name="Slide Number Placeholder 3"/>
          <p:cNvSpPr>
            <a:spLocks noGrp="1"/>
          </p:cNvSpPr>
          <p:nvPr>
            <p:ph type="sldNum" sz="quarter" idx="5"/>
          </p:nvPr>
        </p:nvSpPr>
        <p:spPr/>
        <p:txBody>
          <a:bodyPr/>
          <a:lstStyle/>
          <a:p>
            <a:pPr>
              <a:defRPr/>
            </a:pPr>
            <a:fld id="{B2A9DA42-D387-494B-AF3F-EFC33C61B38A}" type="slidenum">
              <a:rPr lang="en-US" smtClean="0"/>
              <a:pPr>
                <a:defRPr/>
              </a:pPr>
              <a:t>10</a:t>
            </a:fld>
            <a:endParaRPr lang="en-US" dirty="0"/>
          </a:p>
        </p:txBody>
      </p:sp>
    </p:spTree>
    <p:extLst>
      <p:ext uri="{BB962C8B-B14F-4D97-AF65-F5344CB8AC3E}">
        <p14:creationId xmlns:p14="http://schemas.microsoft.com/office/powerpoint/2010/main" val="149283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9B61-DC7E-4710-98E0-7B50487FD9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2D5ECD-80E6-4418-9C86-A18BE9A757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390D81-0CCF-48FE-94DC-D2C532CDBCF6}"/>
              </a:ext>
            </a:extLst>
          </p:cNvPr>
          <p:cNvSpPr>
            <a:spLocks noGrp="1"/>
          </p:cNvSpPr>
          <p:nvPr>
            <p:ph type="dt" sz="half" idx="10"/>
          </p:nvPr>
        </p:nvSpPr>
        <p:spPr/>
        <p:txBody>
          <a:bodyPr/>
          <a:lstStyle/>
          <a:p>
            <a:fld id="{0AF77E26-60E1-4B28-8D45-770A11F3D559}" type="datetimeFigureOut">
              <a:rPr lang="en-US" smtClean="0"/>
              <a:t>9/15/2021</a:t>
            </a:fld>
            <a:endParaRPr lang="en-US"/>
          </a:p>
        </p:txBody>
      </p:sp>
      <p:sp>
        <p:nvSpPr>
          <p:cNvPr id="5" name="Footer Placeholder 4">
            <a:extLst>
              <a:ext uri="{FF2B5EF4-FFF2-40B4-BE49-F238E27FC236}">
                <a16:creationId xmlns:a16="http://schemas.microsoft.com/office/drawing/2014/main" id="{77F3A300-2154-4808-B34D-2EE51F112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8AED1-28FB-4F4B-BA06-5415527B1487}"/>
              </a:ext>
            </a:extLst>
          </p:cNvPr>
          <p:cNvSpPr>
            <a:spLocks noGrp="1"/>
          </p:cNvSpPr>
          <p:nvPr>
            <p:ph type="sldNum" sz="quarter" idx="12"/>
          </p:nvPr>
        </p:nvSpPr>
        <p:spPr/>
        <p:txBody>
          <a:bodyPr/>
          <a:lstStyle/>
          <a:p>
            <a:fld id="{E4E2160D-B28B-46B0-9C3B-50F2DC011DAB}" type="slidenum">
              <a:rPr lang="en-US" smtClean="0"/>
              <a:t>‹#›</a:t>
            </a:fld>
            <a:endParaRPr lang="en-US"/>
          </a:p>
        </p:txBody>
      </p:sp>
    </p:spTree>
    <p:extLst>
      <p:ext uri="{BB962C8B-B14F-4D97-AF65-F5344CB8AC3E}">
        <p14:creationId xmlns:p14="http://schemas.microsoft.com/office/powerpoint/2010/main" val="12854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DC8F-EC5B-4468-A2B8-C7E7FA8994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98415B-0D1E-4D35-A074-3432DAE51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75DD5-DE6B-4A0C-A40B-D7662BFD89ED}"/>
              </a:ext>
            </a:extLst>
          </p:cNvPr>
          <p:cNvSpPr>
            <a:spLocks noGrp="1"/>
          </p:cNvSpPr>
          <p:nvPr>
            <p:ph type="dt" sz="half" idx="10"/>
          </p:nvPr>
        </p:nvSpPr>
        <p:spPr/>
        <p:txBody>
          <a:bodyPr/>
          <a:lstStyle/>
          <a:p>
            <a:fld id="{0AF77E26-60E1-4B28-8D45-770A11F3D559}" type="datetimeFigureOut">
              <a:rPr lang="en-US" smtClean="0"/>
              <a:t>9/15/2021</a:t>
            </a:fld>
            <a:endParaRPr lang="en-US"/>
          </a:p>
        </p:txBody>
      </p:sp>
      <p:sp>
        <p:nvSpPr>
          <p:cNvPr id="5" name="Footer Placeholder 4">
            <a:extLst>
              <a:ext uri="{FF2B5EF4-FFF2-40B4-BE49-F238E27FC236}">
                <a16:creationId xmlns:a16="http://schemas.microsoft.com/office/drawing/2014/main" id="{24604409-667F-4051-86E4-77B29D447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486CF-785D-4977-8DEC-17F137DECEC4}"/>
              </a:ext>
            </a:extLst>
          </p:cNvPr>
          <p:cNvSpPr>
            <a:spLocks noGrp="1"/>
          </p:cNvSpPr>
          <p:nvPr>
            <p:ph type="sldNum" sz="quarter" idx="12"/>
          </p:nvPr>
        </p:nvSpPr>
        <p:spPr/>
        <p:txBody>
          <a:bodyPr/>
          <a:lstStyle/>
          <a:p>
            <a:fld id="{E4E2160D-B28B-46B0-9C3B-50F2DC011DAB}" type="slidenum">
              <a:rPr lang="en-US" smtClean="0"/>
              <a:t>‹#›</a:t>
            </a:fld>
            <a:endParaRPr lang="en-US"/>
          </a:p>
        </p:txBody>
      </p:sp>
    </p:spTree>
    <p:extLst>
      <p:ext uri="{BB962C8B-B14F-4D97-AF65-F5344CB8AC3E}">
        <p14:creationId xmlns:p14="http://schemas.microsoft.com/office/powerpoint/2010/main" val="186649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244DF1-180E-4E76-9E3C-722B07AC15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F727C8-59D1-485E-B3E1-E085ADEB79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F710D-F28B-47B2-BFA8-8B879517B18E}"/>
              </a:ext>
            </a:extLst>
          </p:cNvPr>
          <p:cNvSpPr>
            <a:spLocks noGrp="1"/>
          </p:cNvSpPr>
          <p:nvPr>
            <p:ph type="dt" sz="half" idx="10"/>
          </p:nvPr>
        </p:nvSpPr>
        <p:spPr/>
        <p:txBody>
          <a:bodyPr/>
          <a:lstStyle/>
          <a:p>
            <a:fld id="{0AF77E26-60E1-4B28-8D45-770A11F3D559}" type="datetimeFigureOut">
              <a:rPr lang="en-US" smtClean="0"/>
              <a:t>9/15/2021</a:t>
            </a:fld>
            <a:endParaRPr lang="en-US"/>
          </a:p>
        </p:txBody>
      </p:sp>
      <p:sp>
        <p:nvSpPr>
          <p:cNvPr id="5" name="Footer Placeholder 4">
            <a:extLst>
              <a:ext uri="{FF2B5EF4-FFF2-40B4-BE49-F238E27FC236}">
                <a16:creationId xmlns:a16="http://schemas.microsoft.com/office/drawing/2014/main" id="{AD902CD5-4606-479B-B207-58C45BBCA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889FD-40E4-452A-B5CA-50853F191755}"/>
              </a:ext>
            </a:extLst>
          </p:cNvPr>
          <p:cNvSpPr>
            <a:spLocks noGrp="1"/>
          </p:cNvSpPr>
          <p:nvPr>
            <p:ph type="sldNum" sz="quarter" idx="12"/>
          </p:nvPr>
        </p:nvSpPr>
        <p:spPr/>
        <p:txBody>
          <a:bodyPr/>
          <a:lstStyle/>
          <a:p>
            <a:fld id="{E4E2160D-B28B-46B0-9C3B-50F2DC011DAB}" type="slidenum">
              <a:rPr lang="en-US" smtClean="0"/>
              <a:t>‹#›</a:t>
            </a:fld>
            <a:endParaRPr lang="en-US"/>
          </a:p>
        </p:txBody>
      </p:sp>
    </p:spTree>
    <p:extLst>
      <p:ext uri="{BB962C8B-B14F-4D97-AF65-F5344CB8AC3E}">
        <p14:creationId xmlns:p14="http://schemas.microsoft.com/office/powerpoint/2010/main" val="2511465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2" name="Moon 21">
            <a:extLst>
              <a:ext uri="{FF2B5EF4-FFF2-40B4-BE49-F238E27FC236}">
                <a16:creationId xmlns:a16="http://schemas.microsoft.com/office/drawing/2014/main" id="{37232266-B91E-AC43-B7D4-7F6B0BB04BCB}"/>
              </a:ext>
            </a:extLst>
          </p:cNvPr>
          <p:cNvSpPr/>
          <p:nvPr userDrawn="1"/>
        </p:nvSpPr>
        <p:spPr>
          <a:xfrm>
            <a:off x="4675263" y="-766361"/>
            <a:ext cx="3094460" cy="8283810"/>
          </a:xfrm>
          <a:prstGeom prst="mo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3" name="Picture 22">
            <a:extLst>
              <a:ext uri="{FF2B5EF4-FFF2-40B4-BE49-F238E27FC236}">
                <a16:creationId xmlns:a16="http://schemas.microsoft.com/office/drawing/2014/main" id="{A62000F8-4862-A348-8641-2E8B1C31BE6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63914" y="1"/>
            <a:ext cx="5170361" cy="6881446"/>
          </a:xfrm>
          <a:prstGeom prst="rect">
            <a:avLst/>
          </a:prstGeom>
        </p:spPr>
      </p:pic>
      <p:sp>
        <p:nvSpPr>
          <p:cNvPr id="14" name="TextBox 13">
            <a:extLst>
              <a:ext uri="{FF2B5EF4-FFF2-40B4-BE49-F238E27FC236}">
                <a16:creationId xmlns:a16="http://schemas.microsoft.com/office/drawing/2014/main" id="{FC995BF0-0474-0F43-8114-6279725C575C}"/>
              </a:ext>
            </a:extLst>
          </p:cNvPr>
          <p:cNvSpPr txBox="1"/>
          <p:nvPr userDrawn="1"/>
        </p:nvSpPr>
        <p:spPr>
          <a:xfrm>
            <a:off x="533400" y="6281100"/>
            <a:ext cx="7436845" cy="348300"/>
          </a:xfrm>
          <a:prstGeom prst="rect">
            <a:avLst/>
          </a:prstGeom>
          <a:noFill/>
        </p:spPr>
        <p:txBody>
          <a:bodyPr wrap="square" lIns="0" tIns="0" rIns="0" bIns="0">
            <a:spAutoFit/>
          </a:bodyPr>
          <a:lstStyle/>
          <a:p>
            <a:pPr eaLnBrk="0" fontAlgn="auto" hangingPunct="0">
              <a:lnSpc>
                <a:spcPts val="700"/>
              </a:lnSpc>
              <a:spcBef>
                <a:spcPct val="15000"/>
              </a:spcBef>
              <a:spcAft>
                <a:spcPts val="0"/>
              </a:spcAft>
              <a:defRPr/>
            </a:pPr>
            <a:r>
              <a:rPr lang="en-US" sz="600" b="0" i="0" dirty="0">
                <a:solidFill>
                  <a:schemeClr val="tx1">
                    <a:lumMod val="50000"/>
                    <a:lumOff val="50000"/>
                  </a:schemeClr>
                </a:solidFill>
                <a:latin typeface="Arial" panose="020B0604020202020204" pitchFamily="34" charset="0"/>
                <a:cs typeface="Arial" panose="020B0604020202020204" pitchFamily="34" charset="0"/>
              </a:rPr>
              <a:t>NOTICE:  PROPRIETARY AND CONFIDENTIAL</a:t>
            </a:r>
          </a:p>
          <a:p>
            <a:pPr eaLnBrk="0" fontAlgn="auto" hangingPunct="0">
              <a:lnSpc>
                <a:spcPts val="900"/>
              </a:lnSpc>
              <a:spcBef>
                <a:spcPct val="30000"/>
              </a:spcBef>
              <a:spcAft>
                <a:spcPts val="0"/>
              </a:spcAft>
              <a:defRPr/>
            </a:pPr>
            <a:r>
              <a:rPr lang="en-US" sz="600" b="0" i="0" dirty="0">
                <a:solidFill>
                  <a:schemeClr val="tx1">
                    <a:lumMod val="50000"/>
                    <a:lumOff val="50000"/>
                  </a:schemeClr>
                </a:solidFill>
                <a:latin typeface="Arial" panose="020B0604020202020204" pitchFamily="34" charset="0"/>
                <a:cs typeface="Arial" panose="020B0604020202020204" pitchFamily="34" charset="0"/>
              </a:rPr>
              <a:t>This material is proprietary to and contains trade secrets and information which is solely the property of Centric Consulting, LLC. It is solely for the Client’s internal use and shall not be used, reproduced, copied, disclosed, transmitted, in whole or in part, without the express consent of Centric Consulting, LLC.  © 2020 Centric Consulting, LLC. All rights reserved. </a:t>
            </a:r>
            <a:endParaRPr lang="en-US" sz="800" b="0" i="0" dirty="0">
              <a:solidFill>
                <a:schemeClr val="tx1">
                  <a:lumMod val="50000"/>
                  <a:lumOff val="50000"/>
                </a:schemeClr>
              </a:solidFill>
              <a:latin typeface="Arial" panose="020B0604020202020204" pitchFamily="34" charset="0"/>
            </a:endParaRPr>
          </a:p>
        </p:txBody>
      </p:sp>
      <p:sp>
        <p:nvSpPr>
          <p:cNvPr id="16" name="Text Placeholder 2">
            <a:extLst>
              <a:ext uri="{FF2B5EF4-FFF2-40B4-BE49-F238E27FC236}">
                <a16:creationId xmlns:a16="http://schemas.microsoft.com/office/drawing/2014/main" id="{4864BC09-F40C-A842-B0A2-3AE7087878C6}"/>
              </a:ext>
            </a:extLst>
          </p:cNvPr>
          <p:cNvSpPr>
            <a:spLocks noGrp="1"/>
          </p:cNvSpPr>
          <p:nvPr>
            <p:ph type="body" idx="10" hasCustomPrompt="1"/>
          </p:nvPr>
        </p:nvSpPr>
        <p:spPr>
          <a:xfrm>
            <a:off x="538160" y="3168217"/>
            <a:ext cx="11582400" cy="518266"/>
          </a:xfrm>
          <a:prstGeom prst="rect">
            <a:avLst/>
          </a:prstGeom>
        </p:spPr>
        <p:txBody>
          <a:bodyPr lIns="0"/>
          <a:lstStyle>
            <a:lvl1pPr marL="0" indent="0" algn="l">
              <a:buNone/>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Presenter name(s)</a:t>
            </a:r>
          </a:p>
        </p:txBody>
      </p:sp>
      <p:cxnSp>
        <p:nvCxnSpPr>
          <p:cNvPr id="10" name="Straight Connector 9">
            <a:extLst>
              <a:ext uri="{FF2B5EF4-FFF2-40B4-BE49-F238E27FC236}">
                <a16:creationId xmlns:a16="http://schemas.microsoft.com/office/drawing/2014/main" id="{812DC318-C68C-8342-BE7A-B72098388BCC}"/>
              </a:ext>
            </a:extLst>
          </p:cNvPr>
          <p:cNvCxnSpPr/>
          <p:nvPr userDrawn="1"/>
        </p:nvCxnSpPr>
        <p:spPr>
          <a:xfrm>
            <a:off x="536044" y="2909484"/>
            <a:ext cx="693174" cy="0"/>
          </a:xfrm>
          <a:prstGeom prst="line">
            <a:avLst/>
          </a:prstGeom>
          <a:ln w="476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94E3A48F-8392-4B45-B5EB-1E630E175E01}"/>
              </a:ext>
            </a:extLst>
          </p:cNvPr>
          <p:cNvSpPr>
            <a:spLocks noGrp="1"/>
          </p:cNvSpPr>
          <p:nvPr>
            <p:ph type="ctrTitle" hasCustomPrompt="1"/>
          </p:nvPr>
        </p:nvSpPr>
        <p:spPr>
          <a:xfrm>
            <a:off x="536044" y="2263618"/>
            <a:ext cx="11584516" cy="656503"/>
          </a:xfrm>
          <a:prstGeom prst="rect">
            <a:avLst/>
          </a:prstGeom>
        </p:spPr>
        <p:txBody>
          <a:bodyPr lIns="0" anchor="t" anchorCtr="0">
            <a:noAutofit/>
          </a:bodyPr>
          <a:lstStyle>
            <a:lvl1pPr algn="l">
              <a:defRPr sz="3200" b="0" i="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1F0860AC-0CFA-2649-8D9F-F0155E606EDB}"/>
              </a:ext>
            </a:extLst>
          </p:cNvPr>
          <p:cNvSpPr>
            <a:spLocks noGrp="1"/>
          </p:cNvSpPr>
          <p:nvPr>
            <p:ph type="body" sz="quarter" idx="11" hasCustomPrompt="1"/>
          </p:nvPr>
        </p:nvSpPr>
        <p:spPr>
          <a:xfrm>
            <a:off x="533400" y="5593812"/>
            <a:ext cx="2835275" cy="463550"/>
          </a:xfrm>
          <a:prstGeom prst="rect">
            <a:avLst/>
          </a:prstGeom>
        </p:spPr>
        <p:txBody>
          <a:bodyPr lIns="0"/>
          <a:lstStyle>
            <a:lvl1pPr marL="54864" indent="0">
              <a:buNone/>
              <a:defRPr sz="2000" b="0" i="0">
                <a:solidFill>
                  <a:schemeClr val="accent1"/>
                </a:solidFill>
              </a:defRPr>
            </a:lvl1pPr>
          </a:lstStyle>
          <a:p>
            <a:pPr lvl="0"/>
            <a:r>
              <a:rPr lang="en-US" dirty="0"/>
              <a:t>MONTH YEAR</a:t>
            </a:r>
          </a:p>
        </p:txBody>
      </p:sp>
      <p:pic>
        <p:nvPicPr>
          <p:cNvPr id="11" name="Picture 10">
            <a:extLst>
              <a:ext uri="{FF2B5EF4-FFF2-40B4-BE49-F238E27FC236}">
                <a16:creationId xmlns:a16="http://schemas.microsoft.com/office/drawing/2014/main" id="{1AB36FB6-1E4C-764A-B69D-F5349565A5D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 y="1031030"/>
            <a:ext cx="2426714" cy="337479"/>
          </a:xfrm>
          <a:prstGeom prst="rect">
            <a:avLst/>
          </a:prstGeom>
        </p:spPr>
      </p:pic>
    </p:spTree>
    <p:extLst>
      <p:ext uri="{BB962C8B-B14F-4D97-AF65-F5344CB8AC3E}">
        <p14:creationId xmlns:p14="http://schemas.microsoft.com/office/powerpoint/2010/main" val="198767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1000"/>
                                        <p:tgtEl>
                                          <p:spTgt spid="22"/>
                                        </p:tgtEl>
                                      </p:cBhvr>
                                    </p:animEffect>
                                    <p:anim calcmode="lin" valueType="num">
                                      <p:cBhvr>
                                        <p:cTn id="11" dur="1000" fill="hold"/>
                                        <p:tgtEl>
                                          <p:spTgt spid="22"/>
                                        </p:tgtEl>
                                        <p:attrNameLst>
                                          <p:attrName>ppt_x</p:attrName>
                                        </p:attrNameLst>
                                      </p:cBhvr>
                                      <p:tavLst>
                                        <p:tav tm="0">
                                          <p:val>
                                            <p:strVal val="#ppt_x"/>
                                          </p:val>
                                        </p:tav>
                                        <p:tav tm="100000">
                                          <p:val>
                                            <p:strVal val="#ppt_x"/>
                                          </p:val>
                                        </p:tav>
                                      </p:tavLst>
                                    </p:anim>
                                    <p:anim calcmode="lin" valueType="num">
                                      <p:cBhvr>
                                        <p:cTn id="12" dur="1000" fill="hold"/>
                                        <p:tgtEl>
                                          <p:spTgt spid="2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fade">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extLst>
    <p:ext uri="{DCECCB84-F9BA-43D5-87BE-67443E8EF086}">
      <p15:sldGuideLst xmlns:p15="http://schemas.microsoft.com/office/powerpoint/2012/main">
        <p15:guide id="1" pos="3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Key Message">
    <p:spTree>
      <p:nvGrpSpPr>
        <p:cNvPr id="1" name=""/>
        <p:cNvGrpSpPr/>
        <p:nvPr/>
      </p:nvGrpSpPr>
      <p:grpSpPr>
        <a:xfrm>
          <a:off x="0" y="0"/>
          <a:ext cx="0" cy="0"/>
          <a:chOff x="0" y="0"/>
          <a:chExt cx="0" cy="0"/>
        </a:xfrm>
      </p:grpSpPr>
      <p:sp>
        <p:nvSpPr>
          <p:cNvPr id="2" name="Title 1"/>
          <p:cNvSpPr>
            <a:spLocks noGrp="1"/>
          </p:cNvSpPr>
          <p:nvPr>
            <p:ph type="title"/>
          </p:nvPr>
        </p:nvSpPr>
        <p:spPr>
          <a:xfrm>
            <a:off x="302683" y="241301"/>
            <a:ext cx="11584516" cy="521677"/>
          </a:xfrm>
          <a:prstGeom prst="rect">
            <a:avLst/>
          </a:prstGeom>
        </p:spPr>
        <p:txBody>
          <a:bodyPr lIns="0" rIns="0"/>
          <a:lstStyle>
            <a:lvl1pPr>
              <a:defRPr sz="2800" b="0" i="0">
                <a:cs typeface="Arial" panose="020B0604020202020204" pitchFamily="34" charset="0"/>
              </a:defRPr>
            </a:lvl1pPr>
          </a:lstStyle>
          <a:p>
            <a:r>
              <a:rPr lang="en-US" dirty="0"/>
              <a:t>Click to edit Master title style</a:t>
            </a:r>
          </a:p>
        </p:txBody>
      </p:sp>
      <p:sp>
        <p:nvSpPr>
          <p:cNvPr id="3" name="Text Placeholder 14">
            <a:extLst>
              <a:ext uri="{FF2B5EF4-FFF2-40B4-BE49-F238E27FC236}">
                <a16:creationId xmlns:a16="http://schemas.microsoft.com/office/drawing/2014/main" id="{9A155005-778C-1A48-8609-19F76833D32A}"/>
              </a:ext>
            </a:extLst>
          </p:cNvPr>
          <p:cNvSpPr>
            <a:spLocks noGrp="1"/>
          </p:cNvSpPr>
          <p:nvPr>
            <p:ph type="body" sz="quarter" idx="10" hasCustomPrompt="1"/>
          </p:nvPr>
        </p:nvSpPr>
        <p:spPr>
          <a:xfrm>
            <a:off x="302683" y="800100"/>
            <a:ext cx="11657456" cy="533400"/>
          </a:xfrm>
          <a:prstGeom prst="rect">
            <a:avLst/>
          </a:prstGeom>
        </p:spPr>
        <p:txBody>
          <a:bodyPr lIns="0" rIns="0"/>
          <a:lstStyle>
            <a:lvl1pPr marL="0" indent="0">
              <a:lnSpc>
                <a:spcPts val="2000"/>
              </a:lnSpc>
              <a:spcBef>
                <a:spcPts val="0"/>
              </a:spcBef>
              <a:buNone/>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148291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B315-30C4-F54E-9480-8E382AD36DB0}"/>
              </a:ext>
            </a:extLst>
          </p:cNvPr>
          <p:cNvSpPr>
            <a:spLocks noGrp="1"/>
          </p:cNvSpPr>
          <p:nvPr>
            <p:ph type="title"/>
          </p:nvPr>
        </p:nvSpPr>
        <p:spPr>
          <a:xfrm>
            <a:off x="302683" y="228601"/>
            <a:ext cx="11584516" cy="521677"/>
          </a:xfrm>
          <a:prstGeom prst="rect">
            <a:avLst/>
          </a:prstGeom>
        </p:spPr>
        <p:txBody>
          <a:bodyPr lIns="0" rIns="0"/>
          <a:lstStyle>
            <a:lvl1pPr>
              <a:defRPr b="0" i="0">
                <a:cs typeface="Arial" panose="020B0604020202020204" pitchFamily="34" charset="0"/>
              </a:defRPr>
            </a:lvl1pPr>
          </a:lstStyle>
          <a:p>
            <a:r>
              <a:rPr lang="en-US" dirty="0"/>
              <a:t>Click to edit Master title style</a:t>
            </a:r>
          </a:p>
        </p:txBody>
      </p:sp>
      <p:sp>
        <p:nvSpPr>
          <p:cNvPr id="4" name="Text Placeholder 5">
            <a:extLst>
              <a:ext uri="{FF2B5EF4-FFF2-40B4-BE49-F238E27FC236}">
                <a16:creationId xmlns:a16="http://schemas.microsoft.com/office/drawing/2014/main" id="{B51DB1D1-A941-0045-BB38-67C2616FDC6D}"/>
              </a:ext>
            </a:extLst>
          </p:cNvPr>
          <p:cNvSpPr>
            <a:spLocks noGrp="1"/>
          </p:cNvSpPr>
          <p:nvPr>
            <p:ph type="body" sz="quarter" idx="11"/>
          </p:nvPr>
        </p:nvSpPr>
        <p:spPr>
          <a:xfrm>
            <a:off x="303213" y="1550988"/>
            <a:ext cx="11583987" cy="4114800"/>
          </a:xfrm>
          <a:prstGeom prst="rect">
            <a:avLst/>
          </a:prstGeom>
        </p:spPr>
        <p:txBody>
          <a:bodyPr lIns="0" rIns="0"/>
          <a:lstStyle>
            <a:lvl1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2pPr>
            <a:lvl3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3pPr>
            <a:lvl4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4pPr>
            <a:lvl5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429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683" y="241301"/>
            <a:ext cx="11584516" cy="521677"/>
          </a:xfrm>
          <a:prstGeom prst="rect">
            <a:avLst/>
          </a:prstGeom>
        </p:spPr>
        <p:txBody>
          <a:bodyPr lIns="0" rIns="0"/>
          <a:lstStyle>
            <a:lvl1pPr>
              <a:defRPr sz="28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14">
            <a:extLst>
              <a:ext uri="{FF2B5EF4-FFF2-40B4-BE49-F238E27FC236}">
                <a16:creationId xmlns:a16="http://schemas.microsoft.com/office/drawing/2014/main" id="{9A155005-778C-1A48-8609-19F76833D32A}"/>
              </a:ext>
            </a:extLst>
          </p:cNvPr>
          <p:cNvSpPr>
            <a:spLocks noGrp="1"/>
          </p:cNvSpPr>
          <p:nvPr>
            <p:ph type="body" sz="quarter" idx="10" hasCustomPrompt="1"/>
          </p:nvPr>
        </p:nvSpPr>
        <p:spPr>
          <a:xfrm>
            <a:off x="300080" y="800100"/>
            <a:ext cx="11657456" cy="533400"/>
          </a:xfrm>
          <a:prstGeom prst="rect">
            <a:avLst/>
          </a:prstGeom>
        </p:spPr>
        <p:txBody>
          <a:bodyPr lIns="0" rIns="0"/>
          <a:lstStyle>
            <a:lvl1pPr marL="0" indent="0">
              <a:lnSpc>
                <a:spcPts val="2000"/>
              </a:lnSpc>
              <a:spcBef>
                <a:spcPts val="0"/>
              </a:spcBef>
              <a:buNone/>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1pPr>
          </a:lstStyle>
          <a:p>
            <a:pPr lvl="0"/>
            <a:r>
              <a:rPr lang="en-US" dirty="0"/>
              <a:t>Subhead</a:t>
            </a:r>
          </a:p>
        </p:txBody>
      </p:sp>
      <p:sp>
        <p:nvSpPr>
          <p:cNvPr id="6" name="Text Placeholder 5">
            <a:extLst>
              <a:ext uri="{FF2B5EF4-FFF2-40B4-BE49-F238E27FC236}">
                <a16:creationId xmlns:a16="http://schemas.microsoft.com/office/drawing/2014/main" id="{0DEF974E-C245-AE45-A9A5-B7368CAA1991}"/>
              </a:ext>
            </a:extLst>
          </p:cNvPr>
          <p:cNvSpPr>
            <a:spLocks noGrp="1"/>
          </p:cNvSpPr>
          <p:nvPr>
            <p:ph type="body" sz="quarter" idx="11"/>
          </p:nvPr>
        </p:nvSpPr>
        <p:spPr>
          <a:xfrm>
            <a:off x="303213" y="1550988"/>
            <a:ext cx="11583987" cy="4114800"/>
          </a:xfrm>
          <a:prstGeom prst="rect">
            <a:avLst/>
          </a:prstGeom>
        </p:spPr>
        <p:txBody>
          <a:bodyPr lIns="0" rIns="0"/>
          <a:lstStyle>
            <a:lvl1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2pPr>
            <a:lvl3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3pPr>
            <a:lvl4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4pPr>
            <a:lvl5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766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B315-30C4-F54E-9480-8E382AD36DB0}"/>
              </a:ext>
            </a:extLst>
          </p:cNvPr>
          <p:cNvSpPr>
            <a:spLocks noGrp="1"/>
          </p:cNvSpPr>
          <p:nvPr>
            <p:ph type="title"/>
          </p:nvPr>
        </p:nvSpPr>
        <p:spPr>
          <a:xfrm>
            <a:off x="302683" y="228601"/>
            <a:ext cx="11584516" cy="521677"/>
          </a:xfrm>
          <a:prstGeom prst="rect">
            <a:avLst/>
          </a:prstGeom>
        </p:spPr>
        <p:txBody>
          <a:bodyPr lIns="0" rIns="0"/>
          <a:lstStyle>
            <a:lvl1pPr>
              <a:defRPr b="0" i="0">
                <a:cs typeface="Arial" panose="020B0604020202020204" pitchFamily="34" charset="0"/>
              </a:defRPr>
            </a:lvl1pPr>
          </a:lstStyle>
          <a:p>
            <a:r>
              <a:rPr lang="en-US" dirty="0"/>
              <a:t>Click to edit Master title style</a:t>
            </a:r>
          </a:p>
        </p:txBody>
      </p:sp>
      <p:sp>
        <p:nvSpPr>
          <p:cNvPr id="4" name="Text Placeholder 5">
            <a:extLst>
              <a:ext uri="{FF2B5EF4-FFF2-40B4-BE49-F238E27FC236}">
                <a16:creationId xmlns:a16="http://schemas.microsoft.com/office/drawing/2014/main" id="{B51DB1D1-A941-0045-BB38-67C2616FDC6D}"/>
              </a:ext>
            </a:extLst>
          </p:cNvPr>
          <p:cNvSpPr>
            <a:spLocks noGrp="1"/>
          </p:cNvSpPr>
          <p:nvPr>
            <p:ph type="body" sz="quarter" idx="11"/>
          </p:nvPr>
        </p:nvSpPr>
        <p:spPr>
          <a:xfrm>
            <a:off x="303213" y="1550988"/>
            <a:ext cx="11583987" cy="4114800"/>
          </a:xfrm>
          <a:prstGeom prst="rect">
            <a:avLst/>
          </a:prstGeom>
        </p:spPr>
        <p:txBody>
          <a:bodyPr lIns="0" rIns="0"/>
          <a:lstStyle>
            <a:lvl1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2pPr>
            <a:lvl3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3pPr>
            <a:lvl4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4pPr>
            <a:lvl5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0225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Key Message">
    <p:spTree>
      <p:nvGrpSpPr>
        <p:cNvPr id="1" name=""/>
        <p:cNvGrpSpPr/>
        <p:nvPr/>
      </p:nvGrpSpPr>
      <p:grpSpPr>
        <a:xfrm>
          <a:off x="0" y="0"/>
          <a:ext cx="0" cy="0"/>
          <a:chOff x="0" y="0"/>
          <a:chExt cx="0" cy="0"/>
        </a:xfrm>
      </p:grpSpPr>
      <p:sp>
        <p:nvSpPr>
          <p:cNvPr id="2" name="Title 1"/>
          <p:cNvSpPr>
            <a:spLocks noGrp="1"/>
          </p:cNvSpPr>
          <p:nvPr>
            <p:ph type="title"/>
          </p:nvPr>
        </p:nvSpPr>
        <p:spPr>
          <a:xfrm>
            <a:off x="302683" y="241301"/>
            <a:ext cx="11584516" cy="521677"/>
          </a:xfrm>
          <a:prstGeom prst="rect">
            <a:avLst/>
          </a:prstGeom>
        </p:spPr>
        <p:txBody>
          <a:bodyPr lIns="0" rIns="0"/>
          <a:lstStyle>
            <a:lvl1pPr>
              <a:defRPr sz="2800" b="0" i="0">
                <a:cs typeface="Arial" panose="020B0604020202020204" pitchFamily="34" charset="0"/>
              </a:defRPr>
            </a:lvl1pPr>
          </a:lstStyle>
          <a:p>
            <a:r>
              <a:rPr lang="en-US" dirty="0"/>
              <a:t>Click to edit Master title style</a:t>
            </a:r>
          </a:p>
        </p:txBody>
      </p:sp>
      <p:sp>
        <p:nvSpPr>
          <p:cNvPr id="3" name="Text Placeholder 14">
            <a:extLst>
              <a:ext uri="{FF2B5EF4-FFF2-40B4-BE49-F238E27FC236}">
                <a16:creationId xmlns:a16="http://schemas.microsoft.com/office/drawing/2014/main" id="{9A155005-778C-1A48-8609-19F76833D32A}"/>
              </a:ext>
            </a:extLst>
          </p:cNvPr>
          <p:cNvSpPr>
            <a:spLocks noGrp="1"/>
          </p:cNvSpPr>
          <p:nvPr>
            <p:ph type="body" sz="quarter" idx="10" hasCustomPrompt="1"/>
          </p:nvPr>
        </p:nvSpPr>
        <p:spPr>
          <a:xfrm>
            <a:off x="302683" y="800100"/>
            <a:ext cx="11657456" cy="533400"/>
          </a:xfrm>
          <a:prstGeom prst="rect">
            <a:avLst/>
          </a:prstGeom>
        </p:spPr>
        <p:txBody>
          <a:bodyPr lIns="0" rIns="0"/>
          <a:lstStyle>
            <a:lvl1pPr marL="0" indent="0">
              <a:lnSpc>
                <a:spcPts val="2000"/>
              </a:lnSpc>
              <a:spcBef>
                <a:spcPts val="0"/>
              </a:spcBef>
              <a:buNone/>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22033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B315-30C4-F54E-9480-8E382AD36DB0}"/>
              </a:ext>
            </a:extLst>
          </p:cNvPr>
          <p:cNvSpPr>
            <a:spLocks noGrp="1"/>
          </p:cNvSpPr>
          <p:nvPr>
            <p:ph type="title"/>
          </p:nvPr>
        </p:nvSpPr>
        <p:spPr>
          <a:xfrm>
            <a:off x="302683" y="228601"/>
            <a:ext cx="11584516" cy="521677"/>
          </a:xfrm>
          <a:prstGeom prst="rect">
            <a:avLst/>
          </a:prstGeom>
        </p:spPr>
        <p:txBody>
          <a:bodyPr lIns="0"/>
          <a:lstStyle>
            <a:lvl1pPr>
              <a:defRPr b="0" i="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56353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06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B771-B02D-4DC9-8466-BA32FC0218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EDDE5-9CD5-4CEC-99AE-EA68286227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87E36-1C63-484D-81E9-C1B5735D32FF}"/>
              </a:ext>
            </a:extLst>
          </p:cNvPr>
          <p:cNvSpPr>
            <a:spLocks noGrp="1"/>
          </p:cNvSpPr>
          <p:nvPr>
            <p:ph type="dt" sz="half" idx="10"/>
          </p:nvPr>
        </p:nvSpPr>
        <p:spPr/>
        <p:txBody>
          <a:bodyPr/>
          <a:lstStyle/>
          <a:p>
            <a:fld id="{0AF77E26-60E1-4B28-8D45-770A11F3D559}" type="datetimeFigureOut">
              <a:rPr lang="en-US" smtClean="0"/>
              <a:t>9/15/2021</a:t>
            </a:fld>
            <a:endParaRPr lang="en-US"/>
          </a:p>
        </p:txBody>
      </p:sp>
      <p:sp>
        <p:nvSpPr>
          <p:cNvPr id="5" name="Footer Placeholder 4">
            <a:extLst>
              <a:ext uri="{FF2B5EF4-FFF2-40B4-BE49-F238E27FC236}">
                <a16:creationId xmlns:a16="http://schemas.microsoft.com/office/drawing/2014/main" id="{58526B9B-B820-4012-B7D7-E0D418D81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64A5A-DC4E-494D-8E61-BEAD1281C9E3}"/>
              </a:ext>
            </a:extLst>
          </p:cNvPr>
          <p:cNvSpPr>
            <a:spLocks noGrp="1"/>
          </p:cNvSpPr>
          <p:nvPr>
            <p:ph type="sldNum" sz="quarter" idx="12"/>
          </p:nvPr>
        </p:nvSpPr>
        <p:spPr/>
        <p:txBody>
          <a:bodyPr/>
          <a:lstStyle/>
          <a:p>
            <a:fld id="{E4E2160D-B28B-46B0-9C3B-50F2DC011DAB}" type="slidenum">
              <a:rPr lang="en-US" smtClean="0"/>
              <a:t>‹#›</a:t>
            </a:fld>
            <a:endParaRPr lang="en-US"/>
          </a:p>
        </p:txBody>
      </p:sp>
    </p:spTree>
    <p:extLst>
      <p:ext uri="{BB962C8B-B14F-4D97-AF65-F5344CB8AC3E}">
        <p14:creationId xmlns:p14="http://schemas.microsoft.com/office/powerpoint/2010/main" val="40816312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9DB1-087F-3C44-AF97-9D6D7AD3FE0A}"/>
              </a:ext>
            </a:extLst>
          </p:cNvPr>
          <p:cNvSpPr>
            <a:spLocks noGrp="1"/>
          </p:cNvSpPr>
          <p:nvPr>
            <p:ph type="title" hasCustomPrompt="1"/>
          </p:nvPr>
        </p:nvSpPr>
        <p:spPr>
          <a:xfrm>
            <a:off x="302684" y="228601"/>
            <a:ext cx="5149322" cy="571499"/>
          </a:xfrm>
          <a:prstGeom prst="rect">
            <a:avLst/>
          </a:prstGeom>
        </p:spPr>
        <p:txBody>
          <a:bodyPr lIns="0"/>
          <a:lstStyle>
            <a:lvl1pPr>
              <a:defRPr sz="2800" b="0" i="0">
                <a:solidFill>
                  <a:schemeClr val="accent1"/>
                </a:solidFill>
                <a:latin typeface="Arial" panose="020B0604020202020204" pitchFamily="34" charset="0"/>
                <a:cs typeface="Arial" panose="020B0604020202020204" pitchFamily="34" charset="0"/>
              </a:defRPr>
            </a:lvl1pPr>
          </a:lstStyle>
          <a:p>
            <a:r>
              <a:rPr lang="en-US" dirty="0"/>
              <a:t>Click to add title</a:t>
            </a:r>
          </a:p>
        </p:txBody>
      </p:sp>
      <p:sp>
        <p:nvSpPr>
          <p:cNvPr id="11" name="Google Shape;55;p8">
            <a:extLst>
              <a:ext uri="{FF2B5EF4-FFF2-40B4-BE49-F238E27FC236}">
                <a16:creationId xmlns:a16="http://schemas.microsoft.com/office/drawing/2014/main" id="{814C3605-6B20-9E42-8932-E784C910F4D9}"/>
              </a:ext>
            </a:extLst>
          </p:cNvPr>
          <p:cNvSpPr txBox="1">
            <a:spLocks noGrp="1"/>
          </p:cNvSpPr>
          <p:nvPr>
            <p:ph type="body" idx="1"/>
          </p:nvPr>
        </p:nvSpPr>
        <p:spPr>
          <a:xfrm>
            <a:off x="303211" y="1006626"/>
            <a:ext cx="5149321" cy="5051274"/>
          </a:xfrm>
          <a:prstGeom prst="rect">
            <a:avLst/>
          </a:prstGeom>
        </p:spPr>
        <p:txBody>
          <a:bodyPr spcFirstLastPara="1" wrap="square" lIns="91425" tIns="91425" rIns="91425" bIns="91425" anchor="t" anchorCtr="0"/>
          <a:lstStyle>
            <a:lvl1pPr marL="173736" lvl="0" indent="-173736" rtl="0">
              <a:spcBef>
                <a:spcPts val="800"/>
              </a:spcBef>
              <a:spcAft>
                <a:spcPts val="0"/>
              </a:spcAft>
              <a:buSzPts val="1800"/>
              <a:buChar char="▪"/>
              <a:defRPr sz="2000"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dirty="0"/>
              <a:t>Click to edit Master text styles</a:t>
            </a:r>
          </a:p>
        </p:txBody>
      </p:sp>
      <p:sp>
        <p:nvSpPr>
          <p:cNvPr id="4" name="Picture Placeholder 3">
            <a:extLst>
              <a:ext uri="{FF2B5EF4-FFF2-40B4-BE49-F238E27FC236}">
                <a16:creationId xmlns:a16="http://schemas.microsoft.com/office/drawing/2014/main" id="{9EBA7AD4-E64C-704A-AD72-8EFBBC24B56D}"/>
              </a:ext>
            </a:extLst>
          </p:cNvPr>
          <p:cNvSpPr>
            <a:spLocks noGrp="1"/>
          </p:cNvSpPr>
          <p:nvPr>
            <p:ph type="pic" sz="quarter" idx="10"/>
          </p:nvPr>
        </p:nvSpPr>
        <p:spPr>
          <a:xfrm>
            <a:off x="6096000" y="0"/>
            <a:ext cx="6096000" cy="60579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a:lstStyle>
            <a:lvl1pPr marL="54864" indent="0">
              <a:buNone/>
              <a:defRPr b="0" i="0">
                <a:latin typeface="Arial" panose="020B0604020202020204" pitchFamily="34" charset="0"/>
                <a:ea typeface="Open Sans" panose="020B0606030504020204" pitchFamily="34" charset="0"/>
                <a:cs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325633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Lef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9DB1-087F-3C44-AF97-9D6D7AD3FE0A}"/>
              </a:ext>
            </a:extLst>
          </p:cNvPr>
          <p:cNvSpPr>
            <a:spLocks noGrp="1"/>
          </p:cNvSpPr>
          <p:nvPr>
            <p:ph type="title" hasCustomPrompt="1"/>
          </p:nvPr>
        </p:nvSpPr>
        <p:spPr>
          <a:xfrm>
            <a:off x="6400801" y="228601"/>
            <a:ext cx="5226098" cy="571499"/>
          </a:xfrm>
          <a:prstGeom prst="rect">
            <a:avLst/>
          </a:prstGeom>
        </p:spPr>
        <p:txBody>
          <a:bodyPr lIns="0"/>
          <a:lstStyle>
            <a:lvl1pPr>
              <a:defRPr sz="2800" b="0" i="0">
                <a:latin typeface="Arial" panose="020B0604020202020204" pitchFamily="34" charset="0"/>
                <a:cs typeface="Arial" panose="020B0604020202020204" pitchFamily="34" charset="0"/>
              </a:defRPr>
            </a:lvl1pPr>
          </a:lstStyle>
          <a:p>
            <a:r>
              <a:rPr lang="en-US" dirty="0"/>
              <a:t>Click to add title</a:t>
            </a:r>
          </a:p>
        </p:txBody>
      </p:sp>
      <p:sp>
        <p:nvSpPr>
          <p:cNvPr id="11" name="Google Shape;55;p8">
            <a:extLst>
              <a:ext uri="{FF2B5EF4-FFF2-40B4-BE49-F238E27FC236}">
                <a16:creationId xmlns:a16="http://schemas.microsoft.com/office/drawing/2014/main" id="{814C3605-6B20-9E42-8932-E784C910F4D9}"/>
              </a:ext>
            </a:extLst>
          </p:cNvPr>
          <p:cNvSpPr txBox="1">
            <a:spLocks noGrp="1"/>
          </p:cNvSpPr>
          <p:nvPr>
            <p:ph type="body" idx="1"/>
          </p:nvPr>
        </p:nvSpPr>
        <p:spPr>
          <a:xfrm>
            <a:off x="6401329" y="1006626"/>
            <a:ext cx="5226098" cy="5051274"/>
          </a:xfrm>
          <a:prstGeom prst="rect">
            <a:avLst/>
          </a:prstGeom>
        </p:spPr>
        <p:txBody>
          <a:bodyPr spcFirstLastPara="1" wrap="square" lIns="91425" tIns="91425" rIns="91425" bIns="91425" anchor="t" anchorCtr="0"/>
          <a:lstStyle>
            <a:lvl1pPr marL="173736" lvl="0" indent="-173736" rtl="0">
              <a:spcBef>
                <a:spcPts val="800"/>
              </a:spcBef>
              <a:spcAft>
                <a:spcPts val="0"/>
              </a:spcAft>
              <a:buSzPts val="1800"/>
              <a:buChar char="▪"/>
              <a:defRPr sz="2000"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dirty="0"/>
              <a:t>Click to edit Master text styles</a:t>
            </a:r>
          </a:p>
        </p:txBody>
      </p:sp>
      <p:sp>
        <p:nvSpPr>
          <p:cNvPr id="4" name="Picture Placeholder 3">
            <a:extLst>
              <a:ext uri="{FF2B5EF4-FFF2-40B4-BE49-F238E27FC236}">
                <a16:creationId xmlns:a16="http://schemas.microsoft.com/office/drawing/2014/main" id="{9EBA7AD4-E64C-704A-AD72-8EFBBC24B56D}"/>
              </a:ext>
            </a:extLst>
          </p:cNvPr>
          <p:cNvSpPr>
            <a:spLocks noGrp="1"/>
          </p:cNvSpPr>
          <p:nvPr>
            <p:ph type="pic" sz="quarter" idx="10"/>
          </p:nvPr>
        </p:nvSpPr>
        <p:spPr>
          <a:xfrm>
            <a:off x="0" y="0"/>
            <a:ext cx="6096000" cy="6858000"/>
          </a:xfrm>
          <a:prstGeom prst="rect">
            <a:avLst/>
          </a:prstGeom>
          <a:blipFill>
            <a:blip r:embed="rId2" cstate="email">
              <a:extLst>
                <a:ext uri="{28A0092B-C50C-407E-A947-70E740481C1C}">
                  <a14:useLocalDpi xmlns:a14="http://schemas.microsoft.com/office/drawing/2010/main"/>
                </a:ext>
              </a:extLst>
            </a:blip>
            <a:srcRect/>
            <a:stretch>
              <a:fillRect/>
            </a:stretch>
          </a:blipFill>
        </p:spPr>
        <p:txBody>
          <a:bodyPr/>
          <a:lstStyle>
            <a:lvl1pPr marL="54864" indent="0">
              <a:buNone/>
              <a:defRPr b="0" i="0">
                <a:solidFill>
                  <a:schemeClr val="bg1"/>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342354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2683" y="228601"/>
            <a:ext cx="11584516" cy="521677"/>
          </a:xfrm>
          <a:prstGeom prst="rect">
            <a:avLst/>
          </a:prstGeom>
        </p:spPr>
        <p:txBody>
          <a:bodyPr lIns="0"/>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5127813" y="1303339"/>
            <a:ext cx="6992471" cy="4632241"/>
          </a:xfrm>
          <a:prstGeom prst="rect">
            <a:avLst/>
          </a:prstGeom>
        </p:spPr>
        <p:txBody>
          <a:bodyPr/>
          <a:lstStyle>
            <a:lvl1pP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2pPr>
            <a:lvl3pP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3pPr>
            <a:lvl4pP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4pPr>
            <a:lvl5pP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02683" y="1303339"/>
            <a:ext cx="4430682" cy="4632241"/>
          </a:xfrm>
          <a:prstGeom prst="rect">
            <a:avLst/>
          </a:prstGeom>
        </p:spPr>
        <p:txBody>
          <a:bodyPr/>
          <a:lstStyle>
            <a:lvl1pP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2pPr>
            <a:lvl3pP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3pPr>
            <a:lvl4pP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4pPr>
            <a:lvl5pP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04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2" name="Moon 21">
            <a:extLst>
              <a:ext uri="{FF2B5EF4-FFF2-40B4-BE49-F238E27FC236}">
                <a16:creationId xmlns:a16="http://schemas.microsoft.com/office/drawing/2014/main" id="{37232266-B91E-AC43-B7D4-7F6B0BB04BCB}"/>
              </a:ext>
            </a:extLst>
          </p:cNvPr>
          <p:cNvSpPr/>
          <p:nvPr userDrawn="1"/>
        </p:nvSpPr>
        <p:spPr>
          <a:xfrm>
            <a:off x="4675263" y="-766361"/>
            <a:ext cx="3094460" cy="8283810"/>
          </a:xfrm>
          <a:prstGeom prst="mo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3" name="Picture 22">
            <a:extLst>
              <a:ext uri="{FF2B5EF4-FFF2-40B4-BE49-F238E27FC236}">
                <a16:creationId xmlns:a16="http://schemas.microsoft.com/office/drawing/2014/main" id="{A62000F8-4862-A348-8641-2E8B1C31BE6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63914" y="1"/>
            <a:ext cx="5170361" cy="6881446"/>
          </a:xfrm>
          <a:prstGeom prst="rect">
            <a:avLst/>
          </a:prstGeom>
        </p:spPr>
      </p:pic>
      <p:sp>
        <p:nvSpPr>
          <p:cNvPr id="14" name="TextBox 13">
            <a:extLst>
              <a:ext uri="{FF2B5EF4-FFF2-40B4-BE49-F238E27FC236}">
                <a16:creationId xmlns:a16="http://schemas.microsoft.com/office/drawing/2014/main" id="{FC995BF0-0474-0F43-8114-6279725C575C}"/>
              </a:ext>
            </a:extLst>
          </p:cNvPr>
          <p:cNvSpPr txBox="1"/>
          <p:nvPr userDrawn="1"/>
        </p:nvSpPr>
        <p:spPr>
          <a:xfrm>
            <a:off x="533400" y="6281100"/>
            <a:ext cx="7436845" cy="348300"/>
          </a:xfrm>
          <a:prstGeom prst="rect">
            <a:avLst/>
          </a:prstGeom>
          <a:noFill/>
        </p:spPr>
        <p:txBody>
          <a:bodyPr wrap="square" lIns="0" tIns="0" rIns="0" bIns="0">
            <a:spAutoFit/>
          </a:bodyPr>
          <a:lstStyle/>
          <a:p>
            <a:pPr eaLnBrk="0" fontAlgn="auto" hangingPunct="0">
              <a:lnSpc>
                <a:spcPts val="700"/>
              </a:lnSpc>
              <a:spcBef>
                <a:spcPct val="15000"/>
              </a:spcBef>
              <a:spcAft>
                <a:spcPts val="0"/>
              </a:spcAft>
              <a:defRPr/>
            </a:pPr>
            <a:r>
              <a:rPr lang="en-US" sz="600" b="0" i="0" dirty="0">
                <a:solidFill>
                  <a:schemeClr val="tx1">
                    <a:lumMod val="50000"/>
                    <a:lumOff val="50000"/>
                  </a:schemeClr>
                </a:solidFill>
                <a:latin typeface="Arial" panose="020B0604020202020204" pitchFamily="34" charset="0"/>
                <a:cs typeface="Arial" panose="020B0604020202020204" pitchFamily="34" charset="0"/>
              </a:rPr>
              <a:t>NOTICE:  PROPRIETARY AND CONFIDENTIAL</a:t>
            </a:r>
          </a:p>
          <a:p>
            <a:pPr eaLnBrk="0" fontAlgn="auto" hangingPunct="0">
              <a:lnSpc>
                <a:spcPts val="900"/>
              </a:lnSpc>
              <a:spcBef>
                <a:spcPct val="30000"/>
              </a:spcBef>
              <a:spcAft>
                <a:spcPts val="0"/>
              </a:spcAft>
              <a:defRPr/>
            </a:pPr>
            <a:r>
              <a:rPr lang="en-US" sz="600" b="0" i="0" dirty="0">
                <a:solidFill>
                  <a:schemeClr val="tx1">
                    <a:lumMod val="50000"/>
                    <a:lumOff val="50000"/>
                  </a:schemeClr>
                </a:solidFill>
                <a:latin typeface="Arial" panose="020B0604020202020204" pitchFamily="34" charset="0"/>
                <a:cs typeface="Arial" panose="020B0604020202020204" pitchFamily="34" charset="0"/>
              </a:rPr>
              <a:t>This material is proprietary to and contains trade secrets and information which is solely the property of Centric Consulting, LLC. It is solely for the Client’s internal use and shall not be used, reproduced, copied, disclosed, transmitted, in whole or in part, without the express consent of Centric Consulting, LLC.  © 2020 Centric Consulting, LLC. All rights reserved. </a:t>
            </a:r>
            <a:endParaRPr lang="en-US" sz="800" b="0" i="0" dirty="0">
              <a:solidFill>
                <a:schemeClr val="tx1">
                  <a:lumMod val="50000"/>
                  <a:lumOff val="50000"/>
                </a:schemeClr>
              </a:solidFill>
              <a:latin typeface="Arial" panose="020B0604020202020204" pitchFamily="34" charset="0"/>
            </a:endParaRPr>
          </a:p>
        </p:txBody>
      </p:sp>
      <p:sp>
        <p:nvSpPr>
          <p:cNvPr id="16" name="Text Placeholder 2">
            <a:extLst>
              <a:ext uri="{FF2B5EF4-FFF2-40B4-BE49-F238E27FC236}">
                <a16:creationId xmlns:a16="http://schemas.microsoft.com/office/drawing/2014/main" id="{4864BC09-F40C-A842-B0A2-3AE7087878C6}"/>
              </a:ext>
            </a:extLst>
          </p:cNvPr>
          <p:cNvSpPr>
            <a:spLocks noGrp="1"/>
          </p:cNvSpPr>
          <p:nvPr>
            <p:ph type="body" idx="10" hasCustomPrompt="1"/>
          </p:nvPr>
        </p:nvSpPr>
        <p:spPr>
          <a:xfrm>
            <a:off x="538160" y="3168217"/>
            <a:ext cx="11582400" cy="518266"/>
          </a:xfrm>
          <a:prstGeom prst="rect">
            <a:avLst/>
          </a:prstGeom>
        </p:spPr>
        <p:txBody>
          <a:bodyPr lIns="0"/>
          <a:lstStyle>
            <a:lvl1pPr marL="0" indent="0" algn="l">
              <a:buNone/>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Presenter name(s)</a:t>
            </a:r>
          </a:p>
        </p:txBody>
      </p:sp>
      <p:cxnSp>
        <p:nvCxnSpPr>
          <p:cNvPr id="10" name="Straight Connector 9">
            <a:extLst>
              <a:ext uri="{FF2B5EF4-FFF2-40B4-BE49-F238E27FC236}">
                <a16:creationId xmlns:a16="http://schemas.microsoft.com/office/drawing/2014/main" id="{812DC318-C68C-8342-BE7A-B72098388BCC}"/>
              </a:ext>
            </a:extLst>
          </p:cNvPr>
          <p:cNvCxnSpPr/>
          <p:nvPr userDrawn="1"/>
        </p:nvCxnSpPr>
        <p:spPr>
          <a:xfrm>
            <a:off x="536044" y="2909484"/>
            <a:ext cx="693174" cy="0"/>
          </a:xfrm>
          <a:prstGeom prst="line">
            <a:avLst/>
          </a:prstGeom>
          <a:ln w="476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94E3A48F-8392-4B45-B5EB-1E630E175E01}"/>
              </a:ext>
            </a:extLst>
          </p:cNvPr>
          <p:cNvSpPr>
            <a:spLocks noGrp="1"/>
          </p:cNvSpPr>
          <p:nvPr>
            <p:ph type="ctrTitle" hasCustomPrompt="1"/>
          </p:nvPr>
        </p:nvSpPr>
        <p:spPr>
          <a:xfrm>
            <a:off x="536044" y="2263618"/>
            <a:ext cx="11584516" cy="656503"/>
          </a:xfrm>
          <a:prstGeom prst="rect">
            <a:avLst/>
          </a:prstGeom>
        </p:spPr>
        <p:txBody>
          <a:bodyPr lIns="0" anchor="t" anchorCtr="0">
            <a:noAutofit/>
          </a:bodyPr>
          <a:lstStyle>
            <a:lvl1pPr algn="l">
              <a:defRPr sz="3200" b="0" i="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1F0860AC-0CFA-2649-8D9F-F0155E606EDB}"/>
              </a:ext>
            </a:extLst>
          </p:cNvPr>
          <p:cNvSpPr>
            <a:spLocks noGrp="1"/>
          </p:cNvSpPr>
          <p:nvPr>
            <p:ph type="body" sz="quarter" idx="11" hasCustomPrompt="1"/>
          </p:nvPr>
        </p:nvSpPr>
        <p:spPr>
          <a:xfrm>
            <a:off x="533400" y="5593812"/>
            <a:ext cx="2835275" cy="463550"/>
          </a:xfrm>
          <a:prstGeom prst="rect">
            <a:avLst/>
          </a:prstGeom>
        </p:spPr>
        <p:txBody>
          <a:bodyPr lIns="0"/>
          <a:lstStyle>
            <a:lvl1pPr marL="54864" indent="0">
              <a:buNone/>
              <a:defRPr sz="2000" b="0" i="0">
                <a:solidFill>
                  <a:schemeClr val="accent1"/>
                </a:solidFill>
              </a:defRPr>
            </a:lvl1pPr>
          </a:lstStyle>
          <a:p>
            <a:pPr lvl="0"/>
            <a:r>
              <a:rPr lang="en-US" dirty="0"/>
              <a:t>MONTH YEAR</a:t>
            </a:r>
          </a:p>
        </p:txBody>
      </p:sp>
      <p:pic>
        <p:nvPicPr>
          <p:cNvPr id="11" name="Picture 10">
            <a:extLst>
              <a:ext uri="{FF2B5EF4-FFF2-40B4-BE49-F238E27FC236}">
                <a16:creationId xmlns:a16="http://schemas.microsoft.com/office/drawing/2014/main" id="{8134D7D7-4D91-7A46-AD10-3880DD21870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 y="1031030"/>
            <a:ext cx="2426714" cy="337479"/>
          </a:xfrm>
          <a:prstGeom prst="rect">
            <a:avLst/>
          </a:prstGeom>
        </p:spPr>
      </p:pic>
    </p:spTree>
    <p:extLst>
      <p:ext uri="{BB962C8B-B14F-4D97-AF65-F5344CB8AC3E}">
        <p14:creationId xmlns:p14="http://schemas.microsoft.com/office/powerpoint/2010/main" val="385133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1000"/>
                                        <p:tgtEl>
                                          <p:spTgt spid="22"/>
                                        </p:tgtEl>
                                      </p:cBhvr>
                                    </p:animEffect>
                                    <p:anim calcmode="lin" valueType="num">
                                      <p:cBhvr>
                                        <p:cTn id="11" dur="1000" fill="hold"/>
                                        <p:tgtEl>
                                          <p:spTgt spid="22"/>
                                        </p:tgtEl>
                                        <p:attrNameLst>
                                          <p:attrName>ppt_x</p:attrName>
                                        </p:attrNameLst>
                                      </p:cBhvr>
                                      <p:tavLst>
                                        <p:tav tm="0">
                                          <p:val>
                                            <p:strVal val="#ppt_x"/>
                                          </p:val>
                                        </p:tav>
                                        <p:tav tm="100000">
                                          <p:val>
                                            <p:strVal val="#ppt_x"/>
                                          </p:val>
                                        </p:tav>
                                      </p:tavLst>
                                    </p:anim>
                                    <p:anim calcmode="lin" valueType="num">
                                      <p:cBhvr>
                                        <p:cTn id="12" dur="1000" fill="hold"/>
                                        <p:tgtEl>
                                          <p:spTgt spid="2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extLst>
    <p:ext uri="{DCECCB84-F9BA-43D5-87BE-67443E8EF086}">
      <p15:sldGuideLst xmlns:p15="http://schemas.microsoft.com/office/powerpoint/2012/main">
        <p15:guide id="1" pos="3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2" name="Moon 21">
            <a:extLst>
              <a:ext uri="{FF2B5EF4-FFF2-40B4-BE49-F238E27FC236}">
                <a16:creationId xmlns:a16="http://schemas.microsoft.com/office/drawing/2014/main" id="{37232266-B91E-AC43-B7D4-7F6B0BB04BCB}"/>
              </a:ext>
            </a:extLst>
          </p:cNvPr>
          <p:cNvSpPr/>
          <p:nvPr userDrawn="1"/>
        </p:nvSpPr>
        <p:spPr>
          <a:xfrm>
            <a:off x="4675263" y="-766361"/>
            <a:ext cx="3094460" cy="8283810"/>
          </a:xfrm>
          <a:prstGeom prst="mo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14" name="TextBox 13">
            <a:extLst>
              <a:ext uri="{FF2B5EF4-FFF2-40B4-BE49-F238E27FC236}">
                <a16:creationId xmlns:a16="http://schemas.microsoft.com/office/drawing/2014/main" id="{FC995BF0-0474-0F43-8114-6279725C575C}"/>
              </a:ext>
            </a:extLst>
          </p:cNvPr>
          <p:cNvSpPr txBox="1"/>
          <p:nvPr userDrawn="1"/>
        </p:nvSpPr>
        <p:spPr>
          <a:xfrm>
            <a:off x="515649" y="6309872"/>
            <a:ext cx="7436845" cy="348300"/>
          </a:xfrm>
          <a:prstGeom prst="rect">
            <a:avLst/>
          </a:prstGeom>
          <a:noFill/>
        </p:spPr>
        <p:txBody>
          <a:bodyPr wrap="square" lIns="0" tIns="0" rIns="0" bIns="0">
            <a:spAutoFit/>
          </a:bodyPr>
          <a:lstStyle/>
          <a:p>
            <a:pPr eaLnBrk="0" fontAlgn="auto" hangingPunct="0">
              <a:lnSpc>
                <a:spcPts val="700"/>
              </a:lnSpc>
              <a:spcBef>
                <a:spcPct val="15000"/>
              </a:spcBef>
              <a:spcAft>
                <a:spcPts val="0"/>
              </a:spcAft>
              <a:defRPr/>
            </a:pPr>
            <a:r>
              <a:rPr lang="en-US" sz="600" b="0" i="0" dirty="0">
                <a:solidFill>
                  <a:schemeClr val="tx1">
                    <a:lumMod val="50000"/>
                    <a:lumOff val="50000"/>
                  </a:schemeClr>
                </a:solidFill>
                <a:latin typeface="Arial" panose="020B0604020202020204" pitchFamily="34" charset="0"/>
                <a:cs typeface="Arial" panose="020B0604020202020204" pitchFamily="34" charset="0"/>
              </a:rPr>
              <a:t>NOTICE:  PROPRIETARY AND CONFIDENTIAL</a:t>
            </a:r>
          </a:p>
          <a:p>
            <a:pPr eaLnBrk="0" fontAlgn="auto" hangingPunct="0">
              <a:lnSpc>
                <a:spcPts val="900"/>
              </a:lnSpc>
              <a:spcBef>
                <a:spcPct val="30000"/>
              </a:spcBef>
              <a:spcAft>
                <a:spcPts val="0"/>
              </a:spcAft>
              <a:defRPr/>
            </a:pPr>
            <a:r>
              <a:rPr lang="en-US" sz="600" b="0" i="0" dirty="0">
                <a:solidFill>
                  <a:schemeClr val="tx1">
                    <a:lumMod val="50000"/>
                    <a:lumOff val="50000"/>
                  </a:schemeClr>
                </a:solidFill>
                <a:latin typeface="Arial" panose="020B0604020202020204" pitchFamily="34" charset="0"/>
                <a:cs typeface="Arial" panose="020B0604020202020204" pitchFamily="34" charset="0"/>
              </a:rPr>
              <a:t>This material is proprietary to and contains trade secrets and information which is solely the property of Centric Consulting, LLC. It is solely for the Client’s internal use and shall not be used, reproduced, copied, disclosed, transmitted, in whole or in part, without the express consent of Centric Consulting, LLC.  © 2020 Centric Consulting, LLC. All rights reserved. </a:t>
            </a:r>
            <a:endParaRPr lang="en-US" sz="800" b="0" i="0" dirty="0">
              <a:solidFill>
                <a:schemeClr val="tx1">
                  <a:lumMod val="50000"/>
                  <a:lumOff val="50000"/>
                </a:schemeClr>
              </a:solidFill>
              <a:latin typeface="Arial" panose="020B0604020202020204" pitchFamily="34" charset="0"/>
            </a:endParaRPr>
          </a:p>
        </p:txBody>
      </p:sp>
      <p:sp>
        <p:nvSpPr>
          <p:cNvPr id="16" name="Text Placeholder 2">
            <a:extLst>
              <a:ext uri="{FF2B5EF4-FFF2-40B4-BE49-F238E27FC236}">
                <a16:creationId xmlns:a16="http://schemas.microsoft.com/office/drawing/2014/main" id="{4864BC09-F40C-A842-B0A2-3AE7087878C6}"/>
              </a:ext>
            </a:extLst>
          </p:cNvPr>
          <p:cNvSpPr>
            <a:spLocks noGrp="1"/>
          </p:cNvSpPr>
          <p:nvPr>
            <p:ph type="body" idx="10" hasCustomPrompt="1"/>
          </p:nvPr>
        </p:nvSpPr>
        <p:spPr>
          <a:xfrm>
            <a:off x="523170" y="3168217"/>
            <a:ext cx="11582400" cy="518266"/>
          </a:xfrm>
          <a:prstGeom prst="rect">
            <a:avLst/>
          </a:prstGeom>
        </p:spPr>
        <p:txBody>
          <a:bodyPr lIns="0" rIns="0"/>
          <a:lstStyle>
            <a:lvl1pPr marL="0" indent="0" algn="l">
              <a:buNone/>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Presenter name(s)</a:t>
            </a:r>
          </a:p>
        </p:txBody>
      </p:sp>
      <p:cxnSp>
        <p:nvCxnSpPr>
          <p:cNvPr id="10" name="Straight Connector 9">
            <a:extLst>
              <a:ext uri="{FF2B5EF4-FFF2-40B4-BE49-F238E27FC236}">
                <a16:creationId xmlns:a16="http://schemas.microsoft.com/office/drawing/2014/main" id="{812DC318-C68C-8342-BE7A-B72098388BCC}"/>
              </a:ext>
            </a:extLst>
          </p:cNvPr>
          <p:cNvCxnSpPr/>
          <p:nvPr userDrawn="1"/>
        </p:nvCxnSpPr>
        <p:spPr>
          <a:xfrm>
            <a:off x="536044" y="2909484"/>
            <a:ext cx="693174" cy="0"/>
          </a:xfrm>
          <a:prstGeom prst="line">
            <a:avLst/>
          </a:prstGeom>
          <a:ln w="476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94E3A48F-8392-4B45-B5EB-1E630E175E01}"/>
              </a:ext>
            </a:extLst>
          </p:cNvPr>
          <p:cNvSpPr>
            <a:spLocks noGrp="1"/>
          </p:cNvSpPr>
          <p:nvPr>
            <p:ph type="ctrTitle" hasCustomPrompt="1"/>
          </p:nvPr>
        </p:nvSpPr>
        <p:spPr>
          <a:xfrm>
            <a:off x="521054" y="2263618"/>
            <a:ext cx="11584516" cy="656503"/>
          </a:xfrm>
          <a:prstGeom prst="rect">
            <a:avLst/>
          </a:prstGeom>
        </p:spPr>
        <p:txBody>
          <a:bodyPr lIns="0" rIns="0" anchor="t" anchorCtr="0">
            <a:noAutofit/>
          </a:bodyPr>
          <a:lstStyle>
            <a:lvl1pPr algn="l">
              <a:defRPr sz="3200" b="0" i="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3" name="Picture 2">
            <a:extLst>
              <a:ext uri="{FF2B5EF4-FFF2-40B4-BE49-F238E27FC236}">
                <a16:creationId xmlns:a16="http://schemas.microsoft.com/office/drawing/2014/main" id="{DFD1EC61-F0C4-A847-86FB-16E1E3F8CCE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3273" y="0"/>
            <a:ext cx="5152745" cy="6858000"/>
          </a:xfrm>
          <a:prstGeom prst="rect">
            <a:avLst/>
          </a:prstGeom>
        </p:spPr>
      </p:pic>
      <p:sp>
        <p:nvSpPr>
          <p:cNvPr id="12" name="Text Placeholder 3">
            <a:extLst>
              <a:ext uri="{FF2B5EF4-FFF2-40B4-BE49-F238E27FC236}">
                <a16:creationId xmlns:a16="http://schemas.microsoft.com/office/drawing/2014/main" id="{3436A436-96EF-3748-8A3F-446BB5201D1A}"/>
              </a:ext>
            </a:extLst>
          </p:cNvPr>
          <p:cNvSpPr>
            <a:spLocks noGrp="1"/>
          </p:cNvSpPr>
          <p:nvPr>
            <p:ph type="body" sz="quarter" idx="11" hasCustomPrompt="1"/>
          </p:nvPr>
        </p:nvSpPr>
        <p:spPr>
          <a:xfrm>
            <a:off x="526296" y="5594350"/>
            <a:ext cx="2835275" cy="463550"/>
          </a:xfrm>
          <a:prstGeom prst="rect">
            <a:avLst/>
          </a:prstGeom>
        </p:spPr>
        <p:txBody>
          <a:bodyPr lIns="0" rIns="0"/>
          <a:lstStyle>
            <a:lvl1pPr marL="54864" indent="0">
              <a:buNone/>
              <a:defRPr sz="2000" b="0" i="0">
                <a:solidFill>
                  <a:schemeClr val="accent1"/>
                </a:solidFill>
              </a:defRPr>
            </a:lvl1pPr>
          </a:lstStyle>
          <a:p>
            <a:pPr lvl="0"/>
            <a:r>
              <a:rPr lang="en-US" dirty="0"/>
              <a:t>MONTH YEAR</a:t>
            </a:r>
          </a:p>
        </p:txBody>
      </p:sp>
      <p:pic>
        <p:nvPicPr>
          <p:cNvPr id="13" name="Picture 12">
            <a:extLst>
              <a:ext uri="{FF2B5EF4-FFF2-40B4-BE49-F238E27FC236}">
                <a16:creationId xmlns:a16="http://schemas.microsoft.com/office/drawing/2014/main" id="{C4C8B9F6-18D3-F34F-A367-73B15533112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 y="1031030"/>
            <a:ext cx="2426714" cy="337479"/>
          </a:xfrm>
          <a:prstGeom prst="rect">
            <a:avLst/>
          </a:prstGeom>
        </p:spPr>
      </p:pic>
    </p:spTree>
    <p:extLst>
      <p:ext uri="{BB962C8B-B14F-4D97-AF65-F5344CB8AC3E}">
        <p14:creationId xmlns:p14="http://schemas.microsoft.com/office/powerpoint/2010/main" val="209856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1000"/>
                                        <p:tgtEl>
                                          <p:spTgt spid="22"/>
                                        </p:tgtEl>
                                      </p:cBhvr>
                                    </p:animEffect>
                                    <p:anim calcmode="lin" valueType="num">
                                      <p:cBhvr>
                                        <p:cTn id="11" dur="1000" fill="hold"/>
                                        <p:tgtEl>
                                          <p:spTgt spid="22"/>
                                        </p:tgtEl>
                                        <p:attrNameLst>
                                          <p:attrName>ppt_x</p:attrName>
                                        </p:attrNameLst>
                                      </p:cBhvr>
                                      <p:tavLst>
                                        <p:tav tm="0">
                                          <p:val>
                                            <p:strVal val="#ppt_x"/>
                                          </p:val>
                                        </p:tav>
                                        <p:tav tm="100000">
                                          <p:val>
                                            <p:strVal val="#ppt_x"/>
                                          </p:val>
                                        </p:tav>
                                      </p:tavLst>
                                    </p:anim>
                                    <p:anim calcmode="lin" valueType="num">
                                      <p:cBhvr>
                                        <p:cTn id="12" dur="1000" fill="hold"/>
                                        <p:tgtEl>
                                          <p:spTgt spid="2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extLst>
    <p:ext uri="{DCECCB84-F9BA-43D5-87BE-67443E8EF086}">
      <p15:sldGuideLst xmlns:p15="http://schemas.microsoft.com/office/powerpoint/2012/main">
        <p15:guide id="1" pos="31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22" name="Moon 21">
            <a:extLst>
              <a:ext uri="{FF2B5EF4-FFF2-40B4-BE49-F238E27FC236}">
                <a16:creationId xmlns:a16="http://schemas.microsoft.com/office/drawing/2014/main" id="{37232266-B91E-AC43-B7D4-7F6B0BB04BCB}"/>
              </a:ext>
            </a:extLst>
          </p:cNvPr>
          <p:cNvSpPr/>
          <p:nvPr userDrawn="1"/>
        </p:nvSpPr>
        <p:spPr>
          <a:xfrm>
            <a:off x="4675263" y="-766361"/>
            <a:ext cx="3094460" cy="8283810"/>
          </a:xfrm>
          <a:prstGeom prst="mo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14" name="TextBox 13">
            <a:extLst>
              <a:ext uri="{FF2B5EF4-FFF2-40B4-BE49-F238E27FC236}">
                <a16:creationId xmlns:a16="http://schemas.microsoft.com/office/drawing/2014/main" id="{FC995BF0-0474-0F43-8114-6279725C575C}"/>
              </a:ext>
            </a:extLst>
          </p:cNvPr>
          <p:cNvSpPr txBox="1"/>
          <p:nvPr userDrawn="1"/>
        </p:nvSpPr>
        <p:spPr>
          <a:xfrm>
            <a:off x="533400" y="6340868"/>
            <a:ext cx="7436845" cy="348300"/>
          </a:xfrm>
          <a:prstGeom prst="rect">
            <a:avLst/>
          </a:prstGeom>
          <a:noFill/>
        </p:spPr>
        <p:txBody>
          <a:bodyPr wrap="square" lIns="0" tIns="0" rIns="0" bIns="0">
            <a:spAutoFit/>
          </a:bodyPr>
          <a:lstStyle/>
          <a:p>
            <a:pPr eaLnBrk="0" fontAlgn="auto" hangingPunct="0">
              <a:lnSpc>
                <a:spcPts val="700"/>
              </a:lnSpc>
              <a:spcBef>
                <a:spcPct val="15000"/>
              </a:spcBef>
              <a:spcAft>
                <a:spcPts val="0"/>
              </a:spcAft>
              <a:defRPr/>
            </a:pPr>
            <a:r>
              <a:rPr lang="en-US" sz="600" b="0" i="0" dirty="0">
                <a:solidFill>
                  <a:schemeClr val="tx1">
                    <a:lumMod val="50000"/>
                    <a:lumOff val="50000"/>
                  </a:schemeClr>
                </a:solidFill>
                <a:latin typeface="Arial" panose="020B0604020202020204" pitchFamily="34" charset="0"/>
                <a:cs typeface="Arial" panose="020B0604020202020204" pitchFamily="34" charset="0"/>
              </a:rPr>
              <a:t>NOTICE:  PROPRIETARY AND CONFIDENTIAL</a:t>
            </a:r>
          </a:p>
          <a:p>
            <a:pPr eaLnBrk="0" fontAlgn="auto" hangingPunct="0">
              <a:lnSpc>
                <a:spcPts val="900"/>
              </a:lnSpc>
              <a:spcBef>
                <a:spcPct val="30000"/>
              </a:spcBef>
              <a:spcAft>
                <a:spcPts val="0"/>
              </a:spcAft>
              <a:defRPr/>
            </a:pPr>
            <a:r>
              <a:rPr lang="en-US" sz="600" b="0" i="0" dirty="0">
                <a:solidFill>
                  <a:schemeClr val="tx1">
                    <a:lumMod val="50000"/>
                    <a:lumOff val="50000"/>
                  </a:schemeClr>
                </a:solidFill>
                <a:latin typeface="Arial" panose="020B0604020202020204" pitchFamily="34" charset="0"/>
                <a:cs typeface="Arial" panose="020B0604020202020204" pitchFamily="34" charset="0"/>
              </a:rPr>
              <a:t>This material is proprietary to and contains trade secrets and information which is solely the property of Centric Consulting, LLC. It is solely for the Client’s internal use and shall not be used, reproduced, copied, disclosed, transmitted, in whole or in part, without the express consent of Centric Consulting, LLC.  © 2020 Centric Consulting, LLC. All rights reserved. </a:t>
            </a:r>
            <a:endParaRPr lang="en-US" sz="800" b="0" i="0" dirty="0">
              <a:solidFill>
                <a:schemeClr val="tx1">
                  <a:lumMod val="50000"/>
                  <a:lumOff val="50000"/>
                </a:schemeClr>
              </a:solidFill>
              <a:latin typeface="Arial" panose="020B0604020202020204" pitchFamily="34" charset="0"/>
            </a:endParaRPr>
          </a:p>
        </p:txBody>
      </p:sp>
      <p:sp>
        <p:nvSpPr>
          <p:cNvPr id="16" name="Text Placeholder 2">
            <a:extLst>
              <a:ext uri="{FF2B5EF4-FFF2-40B4-BE49-F238E27FC236}">
                <a16:creationId xmlns:a16="http://schemas.microsoft.com/office/drawing/2014/main" id="{4864BC09-F40C-A842-B0A2-3AE7087878C6}"/>
              </a:ext>
            </a:extLst>
          </p:cNvPr>
          <p:cNvSpPr>
            <a:spLocks noGrp="1"/>
          </p:cNvSpPr>
          <p:nvPr>
            <p:ph type="body" idx="10" hasCustomPrompt="1"/>
          </p:nvPr>
        </p:nvSpPr>
        <p:spPr>
          <a:xfrm>
            <a:off x="538160" y="3168217"/>
            <a:ext cx="11582400" cy="518266"/>
          </a:xfrm>
          <a:prstGeom prst="rect">
            <a:avLst/>
          </a:prstGeom>
        </p:spPr>
        <p:txBody>
          <a:bodyPr lIns="0" rIns="0"/>
          <a:lstStyle>
            <a:lvl1pPr marL="0" indent="0" algn="l">
              <a:buNone/>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Presenter name(s)</a:t>
            </a:r>
          </a:p>
        </p:txBody>
      </p:sp>
      <p:cxnSp>
        <p:nvCxnSpPr>
          <p:cNvPr id="10" name="Straight Connector 9">
            <a:extLst>
              <a:ext uri="{FF2B5EF4-FFF2-40B4-BE49-F238E27FC236}">
                <a16:creationId xmlns:a16="http://schemas.microsoft.com/office/drawing/2014/main" id="{812DC318-C68C-8342-BE7A-B72098388BCC}"/>
              </a:ext>
            </a:extLst>
          </p:cNvPr>
          <p:cNvCxnSpPr/>
          <p:nvPr userDrawn="1"/>
        </p:nvCxnSpPr>
        <p:spPr>
          <a:xfrm>
            <a:off x="536044" y="2909484"/>
            <a:ext cx="693174" cy="0"/>
          </a:xfrm>
          <a:prstGeom prst="line">
            <a:avLst/>
          </a:prstGeom>
          <a:ln w="476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94E3A48F-8392-4B45-B5EB-1E630E175E01}"/>
              </a:ext>
            </a:extLst>
          </p:cNvPr>
          <p:cNvSpPr>
            <a:spLocks noGrp="1"/>
          </p:cNvSpPr>
          <p:nvPr>
            <p:ph type="ctrTitle" hasCustomPrompt="1"/>
          </p:nvPr>
        </p:nvSpPr>
        <p:spPr>
          <a:xfrm>
            <a:off x="536044" y="2263618"/>
            <a:ext cx="11584516" cy="656503"/>
          </a:xfrm>
          <a:prstGeom prst="rect">
            <a:avLst/>
          </a:prstGeom>
        </p:spPr>
        <p:txBody>
          <a:bodyPr lIns="0" rIns="0" anchor="t" anchorCtr="0">
            <a:noAutofit/>
          </a:bodyPr>
          <a:lstStyle>
            <a:lvl1pPr algn="l">
              <a:defRPr sz="3200" b="0" i="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3" name="Picture 2">
            <a:extLst>
              <a:ext uri="{FF2B5EF4-FFF2-40B4-BE49-F238E27FC236}">
                <a16:creationId xmlns:a16="http://schemas.microsoft.com/office/drawing/2014/main" id="{1592D5A7-CCE8-FF47-81E1-3A523E889BB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39255" y="0"/>
            <a:ext cx="5152745" cy="6858000"/>
          </a:xfrm>
          <a:prstGeom prst="rect">
            <a:avLst/>
          </a:prstGeom>
        </p:spPr>
      </p:pic>
      <p:sp>
        <p:nvSpPr>
          <p:cNvPr id="12" name="Text Placeholder 3">
            <a:extLst>
              <a:ext uri="{FF2B5EF4-FFF2-40B4-BE49-F238E27FC236}">
                <a16:creationId xmlns:a16="http://schemas.microsoft.com/office/drawing/2014/main" id="{EDFB8334-CE37-3647-B395-667ABD7E9ECF}"/>
              </a:ext>
            </a:extLst>
          </p:cNvPr>
          <p:cNvSpPr>
            <a:spLocks noGrp="1"/>
          </p:cNvSpPr>
          <p:nvPr>
            <p:ph type="body" sz="quarter" idx="11" hasCustomPrompt="1"/>
          </p:nvPr>
        </p:nvSpPr>
        <p:spPr>
          <a:xfrm>
            <a:off x="533400" y="5593812"/>
            <a:ext cx="2835275" cy="463550"/>
          </a:xfrm>
          <a:prstGeom prst="rect">
            <a:avLst/>
          </a:prstGeom>
        </p:spPr>
        <p:txBody>
          <a:bodyPr lIns="0"/>
          <a:lstStyle>
            <a:lvl1pPr marL="54864" indent="0">
              <a:buNone/>
              <a:defRPr sz="2000" b="0" i="0">
                <a:solidFill>
                  <a:schemeClr val="accent1"/>
                </a:solidFill>
              </a:defRPr>
            </a:lvl1pPr>
          </a:lstStyle>
          <a:p>
            <a:pPr lvl="0"/>
            <a:r>
              <a:rPr lang="en-US" dirty="0"/>
              <a:t>MONTH YEAR</a:t>
            </a:r>
          </a:p>
        </p:txBody>
      </p:sp>
      <p:pic>
        <p:nvPicPr>
          <p:cNvPr id="13" name="Picture 12">
            <a:extLst>
              <a:ext uri="{FF2B5EF4-FFF2-40B4-BE49-F238E27FC236}">
                <a16:creationId xmlns:a16="http://schemas.microsoft.com/office/drawing/2014/main" id="{F1CFCB71-7515-6A49-9E59-8BD36C2926F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 y="1031030"/>
            <a:ext cx="2426714" cy="337479"/>
          </a:xfrm>
          <a:prstGeom prst="rect">
            <a:avLst/>
          </a:prstGeom>
        </p:spPr>
      </p:pic>
    </p:spTree>
    <p:extLst>
      <p:ext uri="{BB962C8B-B14F-4D97-AF65-F5344CB8AC3E}">
        <p14:creationId xmlns:p14="http://schemas.microsoft.com/office/powerpoint/2010/main" val="376881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1000"/>
                                        <p:tgtEl>
                                          <p:spTgt spid="22"/>
                                        </p:tgtEl>
                                      </p:cBhvr>
                                    </p:animEffect>
                                    <p:anim calcmode="lin" valueType="num">
                                      <p:cBhvr>
                                        <p:cTn id="11" dur="1000" fill="hold"/>
                                        <p:tgtEl>
                                          <p:spTgt spid="22"/>
                                        </p:tgtEl>
                                        <p:attrNameLst>
                                          <p:attrName>ppt_x</p:attrName>
                                        </p:attrNameLst>
                                      </p:cBhvr>
                                      <p:tavLst>
                                        <p:tav tm="0">
                                          <p:val>
                                            <p:strVal val="#ppt_x"/>
                                          </p:val>
                                        </p:tav>
                                        <p:tav tm="100000">
                                          <p:val>
                                            <p:strVal val="#ppt_x"/>
                                          </p:val>
                                        </p:tav>
                                      </p:tavLst>
                                    </p:anim>
                                    <p:anim calcmode="lin" valueType="num">
                                      <p:cBhvr>
                                        <p:cTn id="12" dur="1000" fill="hold"/>
                                        <p:tgtEl>
                                          <p:spTgt spid="2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extLst>
    <p:ext uri="{DCECCB84-F9BA-43D5-87BE-67443E8EF086}">
      <p15:sldGuideLst xmlns:p15="http://schemas.microsoft.com/office/powerpoint/2012/main">
        <p15:guide id="1" pos="33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22" name="Moon 21">
            <a:extLst>
              <a:ext uri="{FF2B5EF4-FFF2-40B4-BE49-F238E27FC236}">
                <a16:creationId xmlns:a16="http://schemas.microsoft.com/office/drawing/2014/main" id="{37232266-B91E-AC43-B7D4-7F6B0BB04BCB}"/>
              </a:ext>
            </a:extLst>
          </p:cNvPr>
          <p:cNvSpPr/>
          <p:nvPr userDrawn="1"/>
        </p:nvSpPr>
        <p:spPr>
          <a:xfrm>
            <a:off x="4675263" y="-766361"/>
            <a:ext cx="3094460" cy="8283810"/>
          </a:xfrm>
          <a:prstGeom prst="mo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14" name="TextBox 13">
            <a:extLst>
              <a:ext uri="{FF2B5EF4-FFF2-40B4-BE49-F238E27FC236}">
                <a16:creationId xmlns:a16="http://schemas.microsoft.com/office/drawing/2014/main" id="{FC995BF0-0474-0F43-8114-6279725C575C}"/>
              </a:ext>
            </a:extLst>
          </p:cNvPr>
          <p:cNvSpPr txBox="1"/>
          <p:nvPr userDrawn="1"/>
        </p:nvSpPr>
        <p:spPr>
          <a:xfrm>
            <a:off x="533400" y="6340867"/>
            <a:ext cx="7436845" cy="348300"/>
          </a:xfrm>
          <a:prstGeom prst="rect">
            <a:avLst/>
          </a:prstGeom>
          <a:noFill/>
        </p:spPr>
        <p:txBody>
          <a:bodyPr wrap="square" lIns="0" tIns="0" rIns="0" bIns="0">
            <a:spAutoFit/>
          </a:bodyPr>
          <a:lstStyle/>
          <a:p>
            <a:pPr eaLnBrk="0" fontAlgn="auto" hangingPunct="0">
              <a:lnSpc>
                <a:spcPts val="700"/>
              </a:lnSpc>
              <a:spcBef>
                <a:spcPct val="15000"/>
              </a:spcBef>
              <a:spcAft>
                <a:spcPts val="0"/>
              </a:spcAft>
              <a:defRPr/>
            </a:pPr>
            <a:r>
              <a:rPr lang="en-US" sz="600" b="0" i="0" dirty="0">
                <a:solidFill>
                  <a:schemeClr val="tx1">
                    <a:lumMod val="50000"/>
                    <a:lumOff val="50000"/>
                  </a:schemeClr>
                </a:solidFill>
                <a:latin typeface="Arial" panose="020B0604020202020204" pitchFamily="34" charset="0"/>
                <a:cs typeface="Arial" panose="020B0604020202020204" pitchFamily="34" charset="0"/>
              </a:rPr>
              <a:t>NOTICE:  PROPRIETARY AND CONFIDENTIAL</a:t>
            </a:r>
          </a:p>
          <a:p>
            <a:pPr eaLnBrk="0" fontAlgn="auto" hangingPunct="0">
              <a:lnSpc>
                <a:spcPts val="900"/>
              </a:lnSpc>
              <a:spcBef>
                <a:spcPct val="30000"/>
              </a:spcBef>
              <a:spcAft>
                <a:spcPts val="0"/>
              </a:spcAft>
              <a:defRPr/>
            </a:pPr>
            <a:r>
              <a:rPr lang="en-US" sz="600" b="0" i="0" dirty="0">
                <a:solidFill>
                  <a:schemeClr val="tx1">
                    <a:lumMod val="50000"/>
                    <a:lumOff val="50000"/>
                  </a:schemeClr>
                </a:solidFill>
                <a:latin typeface="Arial" panose="020B0604020202020204" pitchFamily="34" charset="0"/>
                <a:cs typeface="Arial" panose="020B0604020202020204" pitchFamily="34" charset="0"/>
              </a:rPr>
              <a:t>This material is proprietary to and contains trade secrets and information which is solely the property of Centric Consulting, LLC. It is solely for the Client’s internal use and shall not be used, reproduced, copied, disclosed, transmitted, in whole or in part, without the express consent of Centric Consulting, LLC.  © 2020 Centric Consulting, LLC. All rights reserved. </a:t>
            </a:r>
            <a:endParaRPr lang="en-US" sz="800" b="0" i="0" dirty="0">
              <a:solidFill>
                <a:schemeClr val="tx1">
                  <a:lumMod val="50000"/>
                  <a:lumOff val="50000"/>
                </a:schemeClr>
              </a:solidFill>
              <a:latin typeface="Arial" panose="020B0604020202020204" pitchFamily="34" charset="0"/>
            </a:endParaRPr>
          </a:p>
        </p:txBody>
      </p:sp>
      <p:sp>
        <p:nvSpPr>
          <p:cNvPr id="16" name="Text Placeholder 2">
            <a:extLst>
              <a:ext uri="{FF2B5EF4-FFF2-40B4-BE49-F238E27FC236}">
                <a16:creationId xmlns:a16="http://schemas.microsoft.com/office/drawing/2014/main" id="{4864BC09-F40C-A842-B0A2-3AE7087878C6}"/>
              </a:ext>
            </a:extLst>
          </p:cNvPr>
          <p:cNvSpPr>
            <a:spLocks noGrp="1"/>
          </p:cNvSpPr>
          <p:nvPr>
            <p:ph type="body" idx="10" hasCustomPrompt="1"/>
          </p:nvPr>
        </p:nvSpPr>
        <p:spPr>
          <a:xfrm>
            <a:off x="538160" y="3168217"/>
            <a:ext cx="11582400" cy="518266"/>
          </a:xfrm>
          <a:prstGeom prst="rect">
            <a:avLst/>
          </a:prstGeom>
        </p:spPr>
        <p:txBody>
          <a:bodyPr lIns="0" rIns="0"/>
          <a:lstStyle>
            <a:lvl1pPr marL="0" indent="0" algn="l">
              <a:buNone/>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Presenter name(s)</a:t>
            </a:r>
          </a:p>
        </p:txBody>
      </p:sp>
      <p:cxnSp>
        <p:nvCxnSpPr>
          <p:cNvPr id="10" name="Straight Connector 9">
            <a:extLst>
              <a:ext uri="{FF2B5EF4-FFF2-40B4-BE49-F238E27FC236}">
                <a16:creationId xmlns:a16="http://schemas.microsoft.com/office/drawing/2014/main" id="{812DC318-C68C-8342-BE7A-B72098388BCC}"/>
              </a:ext>
            </a:extLst>
          </p:cNvPr>
          <p:cNvCxnSpPr/>
          <p:nvPr userDrawn="1"/>
        </p:nvCxnSpPr>
        <p:spPr>
          <a:xfrm>
            <a:off x="536044" y="2909484"/>
            <a:ext cx="693174" cy="0"/>
          </a:xfrm>
          <a:prstGeom prst="line">
            <a:avLst/>
          </a:prstGeom>
          <a:ln w="476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94E3A48F-8392-4B45-B5EB-1E630E175E01}"/>
              </a:ext>
            </a:extLst>
          </p:cNvPr>
          <p:cNvSpPr>
            <a:spLocks noGrp="1"/>
          </p:cNvSpPr>
          <p:nvPr>
            <p:ph type="ctrTitle" hasCustomPrompt="1"/>
          </p:nvPr>
        </p:nvSpPr>
        <p:spPr>
          <a:xfrm>
            <a:off x="536044" y="2263618"/>
            <a:ext cx="11584516" cy="656503"/>
          </a:xfrm>
          <a:prstGeom prst="rect">
            <a:avLst/>
          </a:prstGeom>
        </p:spPr>
        <p:txBody>
          <a:bodyPr lIns="0" rIns="0" anchor="t" anchorCtr="0">
            <a:noAutofit/>
          </a:bodyPr>
          <a:lstStyle>
            <a:lvl1pPr algn="l">
              <a:defRPr sz="3200" b="0" i="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3" name="Picture 2">
            <a:extLst>
              <a:ext uri="{FF2B5EF4-FFF2-40B4-BE49-F238E27FC236}">
                <a16:creationId xmlns:a16="http://schemas.microsoft.com/office/drawing/2014/main" id="{1592D5A7-CCE8-FF47-81E1-3A523E889BB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9255" y="0"/>
            <a:ext cx="5152745" cy="6857999"/>
          </a:xfrm>
          <a:prstGeom prst="rect">
            <a:avLst/>
          </a:prstGeom>
        </p:spPr>
      </p:pic>
      <p:sp>
        <p:nvSpPr>
          <p:cNvPr id="12" name="Text Placeholder 3">
            <a:extLst>
              <a:ext uri="{FF2B5EF4-FFF2-40B4-BE49-F238E27FC236}">
                <a16:creationId xmlns:a16="http://schemas.microsoft.com/office/drawing/2014/main" id="{F7901F22-ECED-1340-91D5-00659A34455E}"/>
              </a:ext>
            </a:extLst>
          </p:cNvPr>
          <p:cNvSpPr>
            <a:spLocks noGrp="1"/>
          </p:cNvSpPr>
          <p:nvPr>
            <p:ph type="body" sz="quarter" idx="11" hasCustomPrompt="1"/>
          </p:nvPr>
        </p:nvSpPr>
        <p:spPr>
          <a:xfrm>
            <a:off x="533400" y="5593812"/>
            <a:ext cx="2835275" cy="463550"/>
          </a:xfrm>
          <a:prstGeom prst="rect">
            <a:avLst/>
          </a:prstGeom>
        </p:spPr>
        <p:txBody>
          <a:bodyPr lIns="0"/>
          <a:lstStyle>
            <a:lvl1pPr marL="54864" indent="0">
              <a:buNone/>
              <a:defRPr sz="2000" b="0" i="0">
                <a:solidFill>
                  <a:schemeClr val="accent1"/>
                </a:solidFill>
              </a:defRPr>
            </a:lvl1pPr>
          </a:lstStyle>
          <a:p>
            <a:pPr lvl="0"/>
            <a:r>
              <a:rPr lang="en-US" dirty="0"/>
              <a:t>MONTH YEAR</a:t>
            </a:r>
          </a:p>
        </p:txBody>
      </p:sp>
      <p:pic>
        <p:nvPicPr>
          <p:cNvPr id="11" name="Picture 10">
            <a:extLst>
              <a:ext uri="{FF2B5EF4-FFF2-40B4-BE49-F238E27FC236}">
                <a16:creationId xmlns:a16="http://schemas.microsoft.com/office/drawing/2014/main" id="{6DC8573C-9DB1-174F-9712-832EFA0572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 y="1031030"/>
            <a:ext cx="2426714" cy="337479"/>
          </a:xfrm>
          <a:prstGeom prst="rect">
            <a:avLst/>
          </a:prstGeom>
        </p:spPr>
      </p:pic>
    </p:spTree>
    <p:extLst>
      <p:ext uri="{BB962C8B-B14F-4D97-AF65-F5344CB8AC3E}">
        <p14:creationId xmlns:p14="http://schemas.microsoft.com/office/powerpoint/2010/main" val="203681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1000"/>
                                        <p:tgtEl>
                                          <p:spTgt spid="22"/>
                                        </p:tgtEl>
                                      </p:cBhvr>
                                    </p:animEffect>
                                    <p:anim calcmode="lin" valueType="num">
                                      <p:cBhvr>
                                        <p:cTn id="11" dur="1000" fill="hold"/>
                                        <p:tgtEl>
                                          <p:spTgt spid="22"/>
                                        </p:tgtEl>
                                        <p:attrNameLst>
                                          <p:attrName>ppt_x</p:attrName>
                                        </p:attrNameLst>
                                      </p:cBhvr>
                                      <p:tavLst>
                                        <p:tav tm="0">
                                          <p:val>
                                            <p:strVal val="#ppt_x"/>
                                          </p:val>
                                        </p:tav>
                                        <p:tav tm="100000">
                                          <p:val>
                                            <p:strVal val="#ppt_x"/>
                                          </p:val>
                                        </p:tav>
                                      </p:tavLst>
                                    </p:anim>
                                    <p:anim calcmode="lin" valueType="num">
                                      <p:cBhvr>
                                        <p:cTn id="12" dur="1000" fill="hold"/>
                                        <p:tgtEl>
                                          <p:spTgt spid="2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extLst>
    <p:ext uri="{DCECCB84-F9BA-43D5-87BE-67443E8EF086}">
      <p15:sldGuideLst xmlns:p15="http://schemas.microsoft.com/office/powerpoint/2012/main">
        <p15:guide id="1" pos="33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ig Impact">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3E6E877-1B5C-F645-B8AE-3A5B539E2C82}"/>
              </a:ext>
            </a:extLst>
          </p:cNvPr>
          <p:cNvSpPr>
            <a:spLocks noGrp="1"/>
          </p:cNvSpPr>
          <p:nvPr>
            <p:ph type="ctrTitle" hasCustomPrompt="1"/>
          </p:nvPr>
        </p:nvSpPr>
        <p:spPr>
          <a:xfrm>
            <a:off x="303213" y="741444"/>
            <a:ext cx="9976413" cy="3815808"/>
          </a:xfrm>
          <a:prstGeom prst="rect">
            <a:avLst/>
          </a:prstGeom>
        </p:spPr>
        <p:txBody>
          <a:bodyPr anchor="t" anchorCtr="0">
            <a:noAutofit/>
          </a:bodyPr>
          <a:lstStyle>
            <a:lvl1pPr algn="l">
              <a:defRPr sz="4000" b="0" i="0">
                <a:solidFill>
                  <a:schemeClr val="accent1"/>
                </a:solidFill>
                <a:latin typeface="Arial" panose="020B0604020202020204" pitchFamily="34" charset="0"/>
                <a:cs typeface="Arial" panose="020B0604020202020204" pitchFamily="34" charset="0"/>
              </a:defRPr>
            </a:lvl1pPr>
          </a:lstStyle>
          <a:p>
            <a:r>
              <a:rPr lang="en-US" dirty="0"/>
              <a:t>Put Your Big, Important Statement Here</a:t>
            </a:r>
            <a:br>
              <a:rPr lang="en-US" dirty="0"/>
            </a:br>
            <a:r>
              <a:rPr lang="en-US" dirty="0"/>
              <a:t>and fill background with image</a:t>
            </a:r>
          </a:p>
        </p:txBody>
      </p:sp>
      <p:sp>
        <p:nvSpPr>
          <p:cNvPr id="8" name="Slide Number Placeholder 9">
            <a:extLst>
              <a:ext uri="{FF2B5EF4-FFF2-40B4-BE49-F238E27FC236}">
                <a16:creationId xmlns:a16="http://schemas.microsoft.com/office/drawing/2014/main" id="{3B5A8211-4E7C-DA45-A13D-F6318C011FDB}"/>
              </a:ext>
            </a:extLst>
          </p:cNvPr>
          <p:cNvSpPr txBox="1">
            <a:spLocks/>
          </p:cNvSpPr>
          <p:nvPr userDrawn="1"/>
        </p:nvSpPr>
        <p:spPr>
          <a:xfrm>
            <a:off x="11605152" y="6462486"/>
            <a:ext cx="319625" cy="108360"/>
          </a:xfrm>
          <a:prstGeom prst="rect">
            <a:avLst/>
          </a:prstGeom>
        </p:spPr>
        <p:txBody>
          <a:bodyPr vert="horz" wrap="none" lIns="0" tIns="0" rIns="0" bIns="0" rtlCol="0" anchor="ctr"/>
          <a:lstStyle>
            <a:defPPr>
              <a:defRPr lang="en-US"/>
            </a:defPPr>
            <a:lvl1pPr marL="0" algn="ctr" defTabSz="765273" rtl="0" eaLnBrk="1" latinLnBrk="0" hangingPunct="1">
              <a:defRPr sz="1200" b="1" i="0" kern="1200">
                <a:solidFill>
                  <a:schemeClr val="bg1"/>
                </a:solidFill>
                <a:latin typeface="Arial" charset="0"/>
                <a:ea typeface="Arial" charset="0"/>
                <a:cs typeface="Arial" charset="0"/>
              </a:defRPr>
            </a:lvl1pPr>
            <a:lvl2pPr marL="382636" algn="l" defTabSz="765273" rtl="0" eaLnBrk="1" latinLnBrk="0" hangingPunct="1">
              <a:defRPr sz="1507" kern="1200">
                <a:solidFill>
                  <a:schemeClr val="tx1"/>
                </a:solidFill>
                <a:latin typeface="+mn-lt"/>
                <a:ea typeface="+mn-ea"/>
                <a:cs typeface="+mn-cs"/>
              </a:defRPr>
            </a:lvl2pPr>
            <a:lvl3pPr marL="765273" algn="l" defTabSz="765273" rtl="0" eaLnBrk="1" latinLnBrk="0" hangingPunct="1">
              <a:defRPr sz="1507" kern="1200">
                <a:solidFill>
                  <a:schemeClr val="tx1"/>
                </a:solidFill>
                <a:latin typeface="+mn-lt"/>
                <a:ea typeface="+mn-ea"/>
                <a:cs typeface="+mn-cs"/>
              </a:defRPr>
            </a:lvl3pPr>
            <a:lvl4pPr marL="1147909" algn="l" defTabSz="765273" rtl="0" eaLnBrk="1" latinLnBrk="0" hangingPunct="1">
              <a:defRPr sz="1507" kern="1200">
                <a:solidFill>
                  <a:schemeClr val="tx1"/>
                </a:solidFill>
                <a:latin typeface="+mn-lt"/>
                <a:ea typeface="+mn-ea"/>
                <a:cs typeface="+mn-cs"/>
              </a:defRPr>
            </a:lvl4pPr>
            <a:lvl5pPr marL="1530546" algn="l" defTabSz="765273" rtl="0" eaLnBrk="1" latinLnBrk="0" hangingPunct="1">
              <a:defRPr sz="1507" kern="1200">
                <a:solidFill>
                  <a:schemeClr val="tx1"/>
                </a:solidFill>
                <a:latin typeface="+mn-lt"/>
                <a:ea typeface="+mn-ea"/>
                <a:cs typeface="+mn-cs"/>
              </a:defRPr>
            </a:lvl5pPr>
            <a:lvl6pPr marL="1913182" algn="l" defTabSz="765273" rtl="0" eaLnBrk="1" latinLnBrk="0" hangingPunct="1">
              <a:defRPr sz="1507" kern="1200">
                <a:solidFill>
                  <a:schemeClr val="tx1"/>
                </a:solidFill>
                <a:latin typeface="+mn-lt"/>
                <a:ea typeface="+mn-ea"/>
                <a:cs typeface="+mn-cs"/>
              </a:defRPr>
            </a:lvl6pPr>
            <a:lvl7pPr marL="2295819" algn="l" defTabSz="765273" rtl="0" eaLnBrk="1" latinLnBrk="0" hangingPunct="1">
              <a:defRPr sz="1507" kern="1200">
                <a:solidFill>
                  <a:schemeClr val="tx1"/>
                </a:solidFill>
                <a:latin typeface="+mn-lt"/>
                <a:ea typeface="+mn-ea"/>
                <a:cs typeface="+mn-cs"/>
              </a:defRPr>
            </a:lvl7pPr>
            <a:lvl8pPr marL="2678454" algn="l" defTabSz="765273" rtl="0" eaLnBrk="1" latinLnBrk="0" hangingPunct="1">
              <a:defRPr sz="1507" kern="1200">
                <a:solidFill>
                  <a:schemeClr val="tx1"/>
                </a:solidFill>
                <a:latin typeface="+mn-lt"/>
                <a:ea typeface="+mn-ea"/>
                <a:cs typeface="+mn-cs"/>
              </a:defRPr>
            </a:lvl8pPr>
            <a:lvl9pPr marL="3061091" algn="l" defTabSz="765273" rtl="0" eaLnBrk="1" latinLnBrk="0" hangingPunct="1">
              <a:defRPr sz="1507" kern="1200">
                <a:solidFill>
                  <a:schemeClr val="tx1"/>
                </a:solidFill>
                <a:latin typeface="+mn-lt"/>
                <a:ea typeface="+mn-ea"/>
                <a:cs typeface="+mn-cs"/>
              </a:defRPr>
            </a:lvl9pPr>
          </a:lstStyle>
          <a:p>
            <a:fld id="{175D4B48-FFA5-7D40-9EA7-31B4854DE5AA}" type="slidenum">
              <a:rPr lang="en-US" b="0" i="0" smtClean="0">
                <a:solidFill>
                  <a:schemeClr val="bg1"/>
                </a:solidFill>
                <a:latin typeface="Arial" panose="020B0604020202020204" pitchFamily="34" charset="0"/>
                <a:ea typeface="Open Sans" panose="020B0606030504020204" pitchFamily="34" charset="0"/>
                <a:cs typeface="Arial" panose="020B0604020202020204" pitchFamily="34" charset="0"/>
              </a:rPr>
              <a:t>‹#›</a:t>
            </a:fld>
            <a:endParaRPr lang="en-US" b="0" i="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9" name="Oval 8">
            <a:extLst>
              <a:ext uri="{FF2B5EF4-FFF2-40B4-BE49-F238E27FC236}">
                <a16:creationId xmlns:a16="http://schemas.microsoft.com/office/drawing/2014/main" id="{FF155E18-C868-BE45-9BDE-659300931950}"/>
              </a:ext>
            </a:extLst>
          </p:cNvPr>
          <p:cNvSpPr/>
          <p:nvPr userDrawn="1"/>
        </p:nvSpPr>
        <p:spPr>
          <a:xfrm>
            <a:off x="11578625" y="6332135"/>
            <a:ext cx="372680" cy="3726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bg1"/>
              </a:solidFill>
              <a:latin typeface="Arial" panose="020B0604020202020204" pitchFamily="34" charset="0"/>
            </a:endParaRPr>
          </a:p>
        </p:txBody>
      </p:sp>
      <p:pic>
        <p:nvPicPr>
          <p:cNvPr id="6" name="Picture 5">
            <a:extLst>
              <a:ext uri="{FF2B5EF4-FFF2-40B4-BE49-F238E27FC236}">
                <a16:creationId xmlns:a16="http://schemas.microsoft.com/office/drawing/2014/main" id="{103DFBB5-B57C-834D-A31E-FDE70D80EE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2683" y="6447947"/>
            <a:ext cx="1312189" cy="181453"/>
          </a:xfrm>
          <a:prstGeom prst="rect">
            <a:avLst/>
          </a:prstGeom>
        </p:spPr>
      </p:pic>
      <p:sp>
        <p:nvSpPr>
          <p:cNvPr id="10" name="Slide Number Placeholder 9">
            <a:extLst>
              <a:ext uri="{FF2B5EF4-FFF2-40B4-BE49-F238E27FC236}">
                <a16:creationId xmlns:a16="http://schemas.microsoft.com/office/drawing/2014/main" id="{0404AC99-427C-B449-B113-72810D4747E0}"/>
              </a:ext>
            </a:extLst>
          </p:cNvPr>
          <p:cNvSpPr txBox="1">
            <a:spLocks/>
          </p:cNvSpPr>
          <p:nvPr userDrawn="1"/>
        </p:nvSpPr>
        <p:spPr>
          <a:xfrm>
            <a:off x="11575172" y="6387536"/>
            <a:ext cx="319625" cy="108360"/>
          </a:xfrm>
          <a:prstGeom prst="rect">
            <a:avLst/>
          </a:prstGeom>
        </p:spPr>
        <p:txBody>
          <a:bodyPr vert="horz" wrap="none" lIns="0" tIns="0" rIns="0" bIns="0" rtlCol="0" anchor="ctr"/>
          <a:lstStyle>
            <a:defPPr>
              <a:defRPr lang="en-US"/>
            </a:defPPr>
            <a:lvl1pPr marL="0" algn="ctr" defTabSz="765273" rtl="0" eaLnBrk="1" latinLnBrk="0" hangingPunct="1">
              <a:defRPr sz="1200" b="1" i="0" kern="1200">
                <a:solidFill>
                  <a:schemeClr val="bg1"/>
                </a:solidFill>
                <a:latin typeface="Arial" charset="0"/>
                <a:ea typeface="Arial" charset="0"/>
                <a:cs typeface="Arial" charset="0"/>
              </a:defRPr>
            </a:lvl1pPr>
            <a:lvl2pPr marL="382636" algn="l" defTabSz="765273" rtl="0" eaLnBrk="1" latinLnBrk="0" hangingPunct="1">
              <a:defRPr sz="1507" kern="1200">
                <a:solidFill>
                  <a:schemeClr val="tx1"/>
                </a:solidFill>
                <a:latin typeface="+mn-lt"/>
                <a:ea typeface="+mn-ea"/>
                <a:cs typeface="+mn-cs"/>
              </a:defRPr>
            </a:lvl2pPr>
            <a:lvl3pPr marL="765273" algn="l" defTabSz="765273" rtl="0" eaLnBrk="1" latinLnBrk="0" hangingPunct="1">
              <a:defRPr sz="1507" kern="1200">
                <a:solidFill>
                  <a:schemeClr val="tx1"/>
                </a:solidFill>
                <a:latin typeface="+mn-lt"/>
                <a:ea typeface="+mn-ea"/>
                <a:cs typeface="+mn-cs"/>
              </a:defRPr>
            </a:lvl3pPr>
            <a:lvl4pPr marL="1147909" algn="l" defTabSz="765273" rtl="0" eaLnBrk="1" latinLnBrk="0" hangingPunct="1">
              <a:defRPr sz="1507" kern="1200">
                <a:solidFill>
                  <a:schemeClr val="tx1"/>
                </a:solidFill>
                <a:latin typeface="+mn-lt"/>
                <a:ea typeface="+mn-ea"/>
                <a:cs typeface="+mn-cs"/>
              </a:defRPr>
            </a:lvl4pPr>
            <a:lvl5pPr marL="1530546" algn="l" defTabSz="765273" rtl="0" eaLnBrk="1" latinLnBrk="0" hangingPunct="1">
              <a:defRPr sz="1507" kern="1200">
                <a:solidFill>
                  <a:schemeClr val="tx1"/>
                </a:solidFill>
                <a:latin typeface="+mn-lt"/>
                <a:ea typeface="+mn-ea"/>
                <a:cs typeface="+mn-cs"/>
              </a:defRPr>
            </a:lvl5pPr>
            <a:lvl6pPr marL="1913182" algn="l" defTabSz="765273" rtl="0" eaLnBrk="1" latinLnBrk="0" hangingPunct="1">
              <a:defRPr sz="1507" kern="1200">
                <a:solidFill>
                  <a:schemeClr val="tx1"/>
                </a:solidFill>
                <a:latin typeface="+mn-lt"/>
                <a:ea typeface="+mn-ea"/>
                <a:cs typeface="+mn-cs"/>
              </a:defRPr>
            </a:lvl6pPr>
            <a:lvl7pPr marL="2295819" algn="l" defTabSz="765273" rtl="0" eaLnBrk="1" latinLnBrk="0" hangingPunct="1">
              <a:defRPr sz="1507" kern="1200">
                <a:solidFill>
                  <a:schemeClr val="tx1"/>
                </a:solidFill>
                <a:latin typeface="+mn-lt"/>
                <a:ea typeface="+mn-ea"/>
                <a:cs typeface="+mn-cs"/>
              </a:defRPr>
            </a:lvl7pPr>
            <a:lvl8pPr marL="2678454" algn="l" defTabSz="765273" rtl="0" eaLnBrk="1" latinLnBrk="0" hangingPunct="1">
              <a:defRPr sz="1507" kern="1200">
                <a:solidFill>
                  <a:schemeClr val="tx1"/>
                </a:solidFill>
                <a:latin typeface="+mn-lt"/>
                <a:ea typeface="+mn-ea"/>
                <a:cs typeface="+mn-cs"/>
              </a:defRPr>
            </a:lvl8pPr>
            <a:lvl9pPr marL="3061091" algn="l" defTabSz="765273" rtl="0" eaLnBrk="1" latinLnBrk="0" hangingPunct="1">
              <a:defRPr sz="1507" kern="1200">
                <a:solidFill>
                  <a:schemeClr val="tx1"/>
                </a:solidFill>
                <a:latin typeface="+mn-lt"/>
                <a:ea typeface="+mn-ea"/>
                <a:cs typeface="+mn-cs"/>
              </a:defRPr>
            </a:lvl9pPr>
          </a:lstStyle>
          <a:p>
            <a:fld id="{175D4B48-FFA5-7D40-9EA7-31B4854DE5AA}" type="slidenum">
              <a:rPr lang="en-US" b="0" i="0" smtClean="0">
                <a:solidFill>
                  <a:srgbClr val="412D5D"/>
                </a:solidFill>
                <a:latin typeface="Arial" panose="020B0604020202020204" pitchFamily="34" charset="0"/>
                <a:ea typeface="Open Sans" panose="020B0606030504020204" pitchFamily="34" charset="0"/>
                <a:cs typeface="Arial" panose="020B0604020202020204" pitchFamily="34" charset="0"/>
              </a:rPr>
              <a:t>‹#›</a:t>
            </a:fld>
            <a:endParaRPr lang="en-US" b="0" i="0" dirty="0">
              <a:solidFill>
                <a:srgbClr val="412D5D"/>
              </a:solidFill>
              <a:latin typeface="Arial" panose="020B0604020202020204" pitchFamily="34" charset="0"/>
              <a:ea typeface="Open Sans" panose="020B0606030504020204" pitchFamily="34" charset="0"/>
              <a:cs typeface="Arial" panose="020B0604020202020204" pitchFamily="34" charset="0"/>
            </a:endParaRPr>
          </a:p>
        </p:txBody>
      </p:sp>
      <p:sp>
        <p:nvSpPr>
          <p:cNvPr id="11" name="Oval 10">
            <a:extLst>
              <a:ext uri="{FF2B5EF4-FFF2-40B4-BE49-F238E27FC236}">
                <a16:creationId xmlns:a16="http://schemas.microsoft.com/office/drawing/2014/main" id="{C5D123E9-E46D-3344-A340-D5DAB06A17A7}"/>
              </a:ext>
            </a:extLst>
          </p:cNvPr>
          <p:cNvSpPr/>
          <p:nvPr userDrawn="1"/>
        </p:nvSpPr>
        <p:spPr>
          <a:xfrm>
            <a:off x="11548645" y="6257185"/>
            <a:ext cx="372680" cy="372680"/>
          </a:xfrm>
          <a:prstGeom prst="ellipse">
            <a:avLst/>
          </a:prstGeom>
          <a:noFill/>
          <a:ln>
            <a:solidFill>
              <a:srgbClr val="412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12" name="TextBox 11">
            <a:extLst>
              <a:ext uri="{FF2B5EF4-FFF2-40B4-BE49-F238E27FC236}">
                <a16:creationId xmlns:a16="http://schemas.microsoft.com/office/drawing/2014/main" id="{FC995BF0-0474-0F43-8114-6279725C575C}"/>
              </a:ext>
            </a:extLst>
          </p:cNvPr>
          <p:cNvSpPr txBox="1"/>
          <p:nvPr userDrawn="1"/>
        </p:nvSpPr>
        <p:spPr>
          <a:xfrm>
            <a:off x="9992836" y="6410997"/>
            <a:ext cx="1429529" cy="89768"/>
          </a:xfrm>
          <a:prstGeom prst="rect">
            <a:avLst/>
          </a:prstGeom>
          <a:noFill/>
        </p:spPr>
        <p:txBody>
          <a:bodyPr wrap="square" lIns="0" tIns="0" rIns="0" bIns="0">
            <a:spAutoFit/>
          </a:bodyPr>
          <a:lstStyle/>
          <a:p>
            <a:pPr eaLnBrk="0" fontAlgn="auto" hangingPunct="0">
              <a:lnSpc>
                <a:spcPts val="700"/>
              </a:lnSpc>
              <a:spcBef>
                <a:spcPct val="15000"/>
              </a:spcBef>
              <a:spcAft>
                <a:spcPts val="0"/>
              </a:spcAft>
              <a:defRPr/>
            </a:pPr>
            <a:r>
              <a:rPr lang="en-US" sz="600" b="0" i="0">
                <a:solidFill>
                  <a:schemeClr val="tx1">
                    <a:lumMod val="50000"/>
                    <a:lumOff val="50000"/>
                  </a:schemeClr>
                </a:solidFill>
                <a:latin typeface="Arial" panose="020B0604020202020204" pitchFamily="34" charset="0"/>
                <a:cs typeface="Arial" panose="020B0604020202020204" pitchFamily="34" charset="0"/>
              </a:rPr>
              <a:t>PROPRIETARY AND CONFIDENTIAL</a:t>
            </a:r>
            <a:endParaRPr lang="en-US" sz="800" b="0" i="0" dirty="0">
              <a:solidFill>
                <a:schemeClr val="tx1">
                  <a:lumMod val="50000"/>
                  <a:lumOff val="50000"/>
                </a:schemeClr>
              </a:solidFill>
              <a:latin typeface="Arial" panose="020B0604020202020204" pitchFamily="34" charset="0"/>
            </a:endParaRPr>
          </a:p>
        </p:txBody>
      </p:sp>
    </p:spTree>
    <p:extLst>
      <p:ext uri="{BB962C8B-B14F-4D97-AF65-F5344CB8AC3E}">
        <p14:creationId xmlns:p14="http://schemas.microsoft.com/office/powerpoint/2010/main" val="102570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6_Custom Layout Pictur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439798" y="-1"/>
            <a:ext cx="7752202" cy="6858000"/>
          </a:xfrm>
          <a:custGeom>
            <a:avLst/>
            <a:gdLst>
              <a:gd name="connsiteX0" fmla="*/ 0 w 7752202"/>
              <a:gd name="connsiteY0" fmla="*/ 0 h 6858000"/>
              <a:gd name="connsiteX1" fmla="*/ 7752202 w 7752202"/>
              <a:gd name="connsiteY1" fmla="*/ 0 h 6858000"/>
              <a:gd name="connsiteX2" fmla="*/ 7752202 w 7752202"/>
              <a:gd name="connsiteY2" fmla="*/ 6858000 h 6858000"/>
              <a:gd name="connsiteX3" fmla="*/ 0 w 77522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752202" h="6858000">
                <a:moveTo>
                  <a:pt x="0" y="0"/>
                </a:moveTo>
                <a:lnTo>
                  <a:pt x="7752202" y="0"/>
                </a:lnTo>
                <a:lnTo>
                  <a:pt x="7752202" y="6858000"/>
                </a:lnTo>
                <a:lnTo>
                  <a:pt x="0" y="6858000"/>
                </a:lnTo>
                <a:close/>
              </a:path>
            </a:pathLst>
          </a:custGeom>
        </p:spPr>
        <p:txBody>
          <a:bodyPr wrap="square">
            <a:noAutofit/>
          </a:bodyPr>
          <a:lstStyle>
            <a:lvl1pPr>
              <a:defRPr b="0" i="0"/>
            </a:lvl1pPr>
          </a:lstStyle>
          <a:p>
            <a:endParaRPr lang="en-US" dirty="0"/>
          </a:p>
        </p:txBody>
      </p:sp>
      <p:sp>
        <p:nvSpPr>
          <p:cNvPr id="3" name="TextBox 2">
            <a:extLst>
              <a:ext uri="{FF2B5EF4-FFF2-40B4-BE49-F238E27FC236}">
                <a16:creationId xmlns:a16="http://schemas.microsoft.com/office/drawing/2014/main" id="{FC995BF0-0474-0F43-8114-6279725C575C}"/>
              </a:ext>
            </a:extLst>
          </p:cNvPr>
          <p:cNvSpPr txBox="1"/>
          <p:nvPr userDrawn="1"/>
        </p:nvSpPr>
        <p:spPr>
          <a:xfrm>
            <a:off x="2875282" y="6469188"/>
            <a:ext cx="1429529" cy="89768"/>
          </a:xfrm>
          <a:prstGeom prst="rect">
            <a:avLst/>
          </a:prstGeom>
          <a:noFill/>
        </p:spPr>
        <p:txBody>
          <a:bodyPr wrap="square" lIns="0" tIns="0" rIns="0" bIns="0">
            <a:spAutoFit/>
          </a:bodyPr>
          <a:lstStyle/>
          <a:p>
            <a:pPr eaLnBrk="0" fontAlgn="auto" hangingPunct="0">
              <a:lnSpc>
                <a:spcPts val="700"/>
              </a:lnSpc>
              <a:spcBef>
                <a:spcPct val="15000"/>
              </a:spcBef>
              <a:spcAft>
                <a:spcPts val="0"/>
              </a:spcAft>
              <a:defRPr/>
            </a:pPr>
            <a:r>
              <a:rPr lang="en-US" sz="600" b="0" i="0">
                <a:solidFill>
                  <a:schemeClr val="tx1">
                    <a:lumMod val="50000"/>
                    <a:lumOff val="50000"/>
                  </a:schemeClr>
                </a:solidFill>
                <a:latin typeface="Arial" panose="020B0604020202020204" pitchFamily="34" charset="0"/>
                <a:cs typeface="Arial" panose="020B0604020202020204" pitchFamily="34" charset="0"/>
              </a:rPr>
              <a:t>PROPRIETARY AND CONFIDENTIAL</a:t>
            </a:r>
            <a:endParaRPr lang="en-US" sz="800" b="0" i="0" dirty="0">
              <a:solidFill>
                <a:schemeClr val="tx1">
                  <a:lumMod val="50000"/>
                  <a:lumOff val="50000"/>
                </a:schemeClr>
              </a:solidFill>
              <a:latin typeface="Arial" panose="020B0604020202020204" pitchFamily="34" charset="0"/>
            </a:endParaRPr>
          </a:p>
        </p:txBody>
      </p:sp>
      <p:pic>
        <p:nvPicPr>
          <p:cNvPr id="4" name="Picture 3">
            <a:extLst>
              <a:ext uri="{FF2B5EF4-FFF2-40B4-BE49-F238E27FC236}">
                <a16:creationId xmlns:a16="http://schemas.microsoft.com/office/drawing/2014/main" id="{103DFBB5-B57C-834D-A31E-FDE70D80EE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2683" y="6447947"/>
            <a:ext cx="1312189" cy="181453"/>
          </a:xfrm>
          <a:prstGeom prst="rect">
            <a:avLst/>
          </a:prstGeom>
        </p:spPr>
      </p:pic>
    </p:spTree>
    <p:extLst>
      <p:ext uri="{BB962C8B-B14F-4D97-AF65-F5344CB8AC3E}">
        <p14:creationId xmlns:p14="http://schemas.microsoft.com/office/powerpoint/2010/main" val="1187890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 Picture+ Yellow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4C19-86A5-45AB-B1C6-AF48ED9C7956}"/>
              </a:ext>
            </a:extLst>
          </p:cNvPr>
          <p:cNvSpPr>
            <a:spLocks noGrp="1"/>
          </p:cNvSpPr>
          <p:nvPr>
            <p:ph type="title"/>
          </p:nvPr>
        </p:nvSpPr>
        <p:spPr>
          <a:xfrm>
            <a:off x="302683" y="228602"/>
            <a:ext cx="5935557" cy="777874"/>
          </a:xfrm>
          <a:prstGeom prst="rect">
            <a:avLst/>
          </a:prstGeom>
        </p:spPr>
        <p:txBody>
          <a:bodyPr lIns="0" rIns="0"/>
          <a:lstStyle>
            <a:lvl1pPr>
              <a:defRPr b="0" i="0">
                <a:latin typeface="Arial" panose="020B0604020202020204" pitchFamily="34" charset="0"/>
                <a:cs typeface="Arial" panose="020B0604020202020204" pitchFamily="34" charset="0"/>
              </a:defRPr>
            </a:lvl1pPr>
          </a:lstStyle>
          <a:p>
            <a:r>
              <a:rPr lang="en-US" dirty="0"/>
              <a:t>Click to edit Master title style</a:t>
            </a:r>
            <a:endParaRPr lang="en-ID" dirty="0"/>
          </a:p>
        </p:txBody>
      </p:sp>
      <p:sp>
        <p:nvSpPr>
          <p:cNvPr id="13" name="Picture Placeholder 12"/>
          <p:cNvSpPr>
            <a:spLocks noGrp="1"/>
          </p:cNvSpPr>
          <p:nvPr>
            <p:ph type="pic" sz="quarter" idx="13"/>
          </p:nvPr>
        </p:nvSpPr>
        <p:spPr>
          <a:xfrm>
            <a:off x="6493859" y="2299855"/>
            <a:ext cx="1821873" cy="4558145"/>
          </a:xfrm>
          <a:prstGeom prst="rect">
            <a:avLst/>
          </a:prstGeom>
          <a:blipFill>
            <a:blip r:embed="rId2" cstate="email">
              <a:extLst>
                <a:ext uri="{28A0092B-C50C-407E-A947-70E740481C1C}">
                  <a14:useLocalDpi xmlns:a14="http://schemas.microsoft.com/office/drawing/2010/main"/>
                </a:ext>
              </a:extLst>
            </a:blip>
            <a:srcRect/>
            <a:stretch>
              <a:fillRect/>
            </a:stretch>
          </a:blipFill>
        </p:spPr>
        <p:txBody>
          <a:bodyPr/>
          <a:lstStyle>
            <a:lvl1pPr>
              <a:defRPr b="0" i="0">
                <a:latin typeface="Arial" panose="020B0604020202020204" pitchFamily="34" charset="0"/>
                <a:ea typeface="Open Sans" panose="020B0606030504020204" pitchFamily="34" charset="0"/>
                <a:cs typeface="Arial" panose="020B0604020202020204" pitchFamily="34" charset="0"/>
              </a:defRPr>
            </a:lvl1pPr>
          </a:lstStyle>
          <a:p>
            <a:r>
              <a:rPr lang="en-US" dirty="0"/>
              <a:t>Click icon to add picture</a:t>
            </a:r>
            <a:endParaRPr lang="id-ID" dirty="0"/>
          </a:p>
        </p:txBody>
      </p:sp>
      <p:sp>
        <p:nvSpPr>
          <p:cNvPr id="8" name="Picture Placeholder 12"/>
          <p:cNvSpPr>
            <a:spLocks noGrp="1"/>
          </p:cNvSpPr>
          <p:nvPr>
            <p:ph type="pic" sz="quarter" idx="14"/>
          </p:nvPr>
        </p:nvSpPr>
        <p:spPr>
          <a:xfrm>
            <a:off x="8432609" y="-3722"/>
            <a:ext cx="1821873" cy="4558145"/>
          </a:xfrm>
          <a:prstGeom prst="rect">
            <a:avLst/>
          </a:prstGeom>
          <a:blipFill>
            <a:blip r:embed="rId3" cstate="screen">
              <a:extLst>
                <a:ext uri="{28A0092B-C50C-407E-A947-70E740481C1C}">
                  <a14:useLocalDpi xmlns:a14="http://schemas.microsoft.com/office/drawing/2010/main"/>
                </a:ext>
              </a:extLst>
            </a:blip>
            <a:srcRect/>
            <a:stretch>
              <a:fillRect/>
            </a:stretch>
          </a:blipFill>
        </p:spPr>
        <p:txBody>
          <a:bodyPr/>
          <a:lstStyle>
            <a:lvl1pPr>
              <a:defRPr b="0" i="0">
                <a:latin typeface="Arial" panose="020B0604020202020204" pitchFamily="34" charset="0"/>
                <a:ea typeface="Open Sans" panose="020B0606030504020204" pitchFamily="34" charset="0"/>
                <a:cs typeface="Arial" panose="020B0604020202020204" pitchFamily="34" charset="0"/>
              </a:defRPr>
            </a:lvl1pPr>
          </a:lstStyle>
          <a:p>
            <a:r>
              <a:rPr lang="en-US" dirty="0"/>
              <a:t>Click icon to add picture</a:t>
            </a:r>
            <a:endParaRPr lang="id-ID" dirty="0"/>
          </a:p>
        </p:txBody>
      </p:sp>
      <p:sp>
        <p:nvSpPr>
          <p:cNvPr id="11" name="Picture Placeholder 12"/>
          <p:cNvSpPr>
            <a:spLocks noGrp="1"/>
          </p:cNvSpPr>
          <p:nvPr>
            <p:ph type="pic" sz="quarter" idx="15"/>
          </p:nvPr>
        </p:nvSpPr>
        <p:spPr>
          <a:xfrm>
            <a:off x="10372598" y="2299854"/>
            <a:ext cx="1821873" cy="4558145"/>
          </a:xfrm>
          <a:prstGeom prst="rect">
            <a:avLst/>
          </a:prstGeom>
          <a:blipFill>
            <a:blip r:embed="rId4" cstate="screen">
              <a:extLst>
                <a:ext uri="{28A0092B-C50C-407E-A947-70E740481C1C}">
                  <a14:useLocalDpi xmlns:a14="http://schemas.microsoft.com/office/drawing/2010/main"/>
                </a:ext>
              </a:extLst>
            </a:blip>
            <a:stretch>
              <a:fillRect t="82"/>
            </a:stretch>
          </a:blipFill>
        </p:spPr>
        <p:txBody>
          <a:bodyPr/>
          <a:lstStyle>
            <a:lvl1pPr>
              <a:defRPr b="0" i="0">
                <a:latin typeface="Arial" panose="020B0604020202020204" pitchFamily="34" charset="0"/>
                <a:ea typeface="Open Sans" panose="020B0606030504020204" pitchFamily="34" charset="0"/>
                <a:cs typeface="Arial" panose="020B0604020202020204" pitchFamily="34" charset="0"/>
              </a:defRPr>
            </a:lvl1pPr>
          </a:lstStyle>
          <a:p>
            <a:r>
              <a:rPr lang="en-US" dirty="0"/>
              <a:t>Click icon to add picture</a:t>
            </a:r>
            <a:endParaRPr lang="id-ID" dirty="0"/>
          </a:p>
        </p:txBody>
      </p:sp>
      <p:sp>
        <p:nvSpPr>
          <p:cNvPr id="3" name="Rectangle 2">
            <a:extLst>
              <a:ext uri="{FF2B5EF4-FFF2-40B4-BE49-F238E27FC236}">
                <a16:creationId xmlns:a16="http://schemas.microsoft.com/office/drawing/2014/main" id="{F15A5903-2FB9-104D-81B5-2AFD1EB8A521}"/>
              </a:ext>
            </a:extLst>
          </p:cNvPr>
          <p:cNvSpPr/>
          <p:nvPr userDrawn="1"/>
        </p:nvSpPr>
        <p:spPr>
          <a:xfrm>
            <a:off x="6493858" y="-154983"/>
            <a:ext cx="1821873" cy="2339383"/>
          </a:xfrm>
          <a:prstGeom prst="rect">
            <a:avLst/>
          </a:prstGeom>
          <a:no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0" i="0" dirty="0">
              <a:latin typeface="Arial" panose="020B0604020202020204" pitchFamily="34" charset="0"/>
            </a:endParaRPr>
          </a:p>
        </p:txBody>
      </p:sp>
      <p:sp>
        <p:nvSpPr>
          <p:cNvPr id="9" name="Rectangle 8">
            <a:extLst>
              <a:ext uri="{FF2B5EF4-FFF2-40B4-BE49-F238E27FC236}">
                <a16:creationId xmlns:a16="http://schemas.microsoft.com/office/drawing/2014/main" id="{1EA717CC-6EB2-6D44-8FF0-2C4378FB461A}"/>
              </a:ext>
            </a:extLst>
          </p:cNvPr>
          <p:cNvSpPr/>
          <p:nvPr userDrawn="1"/>
        </p:nvSpPr>
        <p:spPr>
          <a:xfrm>
            <a:off x="10372598" y="-320198"/>
            <a:ext cx="1821873" cy="2504598"/>
          </a:xfrm>
          <a:prstGeom prst="rect">
            <a:avLst/>
          </a:prstGeom>
          <a:no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0" i="0" dirty="0">
              <a:latin typeface="Arial" panose="020B0604020202020204" pitchFamily="34" charset="0"/>
            </a:endParaRPr>
          </a:p>
        </p:txBody>
      </p:sp>
      <p:sp>
        <p:nvSpPr>
          <p:cNvPr id="10" name="Rectangle 9">
            <a:extLst>
              <a:ext uri="{FF2B5EF4-FFF2-40B4-BE49-F238E27FC236}">
                <a16:creationId xmlns:a16="http://schemas.microsoft.com/office/drawing/2014/main" id="{2BDC120D-C894-614E-884F-0ED66362CF6A}"/>
              </a:ext>
            </a:extLst>
          </p:cNvPr>
          <p:cNvSpPr/>
          <p:nvPr userDrawn="1"/>
        </p:nvSpPr>
        <p:spPr>
          <a:xfrm>
            <a:off x="8432608" y="4669877"/>
            <a:ext cx="1821873" cy="2304360"/>
          </a:xfrm>
          <a:prstGeom prst="rect">
            <a:avLst/>
          </a:prstGeom>
          <a:no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0" i="0" dirty="0">
              <a:latin typeface="Arial" panose="020B0604020202020204" pitchFamily="34" charset="0"/>
            </a:endParaRPr>
          </a:p>
        </p:txBody>
      </p:sp>
      <p:sp>
        <p:nvSpPr>
          <p:cNvPr id="5" name="Text Placeholder 4">
            <a:extLst>
              <a:ext uri="{FF2B5EF4-FFF2-40B4-BE49-F238E27FC236}">
                <a16:creationId xmlns:a16="http://schemas.microsoft.com/office/drawing/2014/main" id="{971CC1E1-3382-A142-B925-5300252131CA}"/>
              </a:ext>
            </a:extLst>
          </p:cNvPr>
          <p:cNvSpPr>
            <a:spLocks noGrp="1"/>
          </p:cNvSpPr>
          <p:nvPr>
            <p:ph type="body" sz="quarter" idx="16"/>
          </p:nvPr>
        </p:nvSpPr>
        <p:spPr>
          <a:xfrm>
            <a:off x="303213" y="1412875"/>
            <a:ext cx="5935662" cy="4438650"/>
          </a:xfrm>
          <a:prstGeom prst="rect">
            <a:avLst/>
          </a:prstGeom>
        </p:spPr>
        <p:txBody>
          <a:bodyPr lIns="0" rIns="0"/>
          <a:lstStyle>
            <a:lvl1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2pPr>
            <a:lvl3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3pPr>
            <a:lvl4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4pPr>
            <a:lvl5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a:extLst>
              <a:ext uri="{FF2B5EF4-FFF2-40B4-BE49-F238E27FC236}">
                <a16:creationId xmlns:a16="http://schemas.microsoft.com/office/drawing/2014/main" id="{FC995BF0-0474-0F43-8114-6279725C575C}"/>
              </a:ext>
            </a:extLst>
          </p:cNvPr>
          <p:cNvSpPr txBox="1"/>
          <p:nvPr userDrawn="1"/>
        </p:nvSpPr>
        <p:spPr>
          <a:xfrm>
            <a:off x="4936838" y="6410997"/>
            <a:ext cx="1429529" cy="89768"/>
          </a:xfrm>
          <a:prstGeom prst="rect">
            <a:avLst/>
          </a:prstGeom>
          <a:noFill/>
        </p:spPr>
        <p:txBody>
          <a:bodyPr wrap="square" lIns="0" tIns="0" rIns="0" bIns="0">
            <a:spAutoFit/>
          </a:bodyPr>
          <a:lstStyle/>
          <a:p>
            <a:pPr eaLnBrk="0" fontAlgn="auto" hangingPunct="0">
              <a:lnSpc>
                <a:spcPts val="700"/>
              </a:lnSpc>
              <a:spcBef>
                <a:spcPct val="15000"/>
              </a:spcBef>
              <a:spcAft>
                <a:spcPts val="0"/>
              </a:spcAft>
              <a:defRPr/>
            </a:pPr>
            <a:r>
              <a:rPr lang="en-US" sz="600" b="0" i="0">
                <a:solidFill>
                  <a:schemeClr val="tx1">
                    <a:lumMod val="50000"/>
                    <a:lumOff val="50000"/>
                  </a:schemeClr>
                </a:solidFill>
                <a:latin typeface="Arial" panose="020B0604020202020204" pitchFamily="34" charset="0"/>
                <a:cs typeface="Arial" panose="020B0604020202020204" pitchFamily="34" charset="0"/>
              </a:rPr>
              <a:t>PROPRIETARY AND CONFIDENTIAL</a:t>
            </a:r>
            <a:endParaRPr lang="en-US" sz="800" b="0" i="0" dirty="0">
              <a:solidFill>
                <a:schemeClr val="tx1">
                  <a:lumMod val="50000"/>
                  <a:lumOff val="50000"/>
                </a:schemeClr>
              </a:solidFill>
              <a:latin typeface="Arial" panose="020B0604020202020204" pitchFamily="34" charset="0"/>
            </a:endParaRPr>
          </a:p>
        </p:txBody>
      </p:sp>
      <p:pic>
        <p:nvPicPr>
          <p:cNvPr id="16" name="Picture 15">
            <a:extLst>
              <a:ext uri="{FF2B5EF4-FFF2-40B4-BE49-F238E27FC236}">
                <a16:creationId xmlns:a16="http://schemas.microsoft.com/office/drawing/2014/main" id="{103DFBB5-B57C-834D-A31E-FDE70D80EE3F}"/>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02683" y="6447947"/>
            <a:ext cx="1312189" cy="181453"/>
          </a:xfrm>
          <a:prstGeom prst="rect">
            <a:avLst/>
          </a:prstGeom>
        </p:spPr>
      </p:pic>
    </p:spTree>
    <p:extLst>
      <p:ext uri="{BB962C8B-B14F-4D97-AF65-F5344CB8AC3E}">
        <p14:creationId xmlns:p14="http://schemas.microsoft.com/office/powerpoint/2010/main" val="420925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B7B6-1CA3-4813-81C3-36CA5D071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CD2A46-AB98-4DB1-B7F5-6F9008F08B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35D184-1BA2-456B-9FFE-F270FF05D401}"/>
              </a:ext>
            </a:extLst>
          </p:cNvPr>
          <p:cNvSpPr>
            <a:spLocks noGrp="1"/>
          </p:cNvSpPr>
          <p:nvPr>
            <p:ph type="dt" sz="half" idx="10"/>
          </p:nvPr>
        </p:nvSpPr>
        <p:spPr/>
        <p:txBody>
          <a:bodyPr/>
          <a:lstStyle/>
          <a:p>
            <a:fld id="{0AF77E26-60E1-4B28-8D45-770A11F3D559}" type="datetimeFigureOut">
              <a:rPr lang="en-US" smtClean="0"/>
              <a:t>9/15/2021</a:t>
            </a:fld>
            <a:endParaRPr lang="en-US"/>
          </a:p>
        </p:txBody>
      </p:sp>
      <p:sp>
        <p:nvSpPr>
          <p:cNvPr id="5" name="Footer Placeholder 4">
            <a:extLst>
              <a:ext uri="{FF2B5EF4-FFF2-40B4-BE49-F238E27FC236}">
                <a16:creationId xmlns:a16="http://schemas.microsoft.com/office/drawing/2014/main" id="{8FCE6A54-8BBA-4782-A2CC-8DEDA90EB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C447B-27E9-4BC4-8371-F02D603DDF29}"/>
              </a:ext>
            </a:extLst>
          </p:cNvPr>
          <p:cNvSpPr>
            <a:spLocks noGrp="1"/>
          </p:cNvSpPr>
          <p:nvPr>
            <p:ph type="sldNum" sz="quarter" idx="12"/>
          </p:nvPr>
        </p:nvSpPr>
        <p:spPr/>
        <p:txBody>
          <a:bodyPr/>
          <a:lstStyle/>
          <a:p>
            <a:fld id="{E4E2160D-B28B-46B0-9C3B-50F2DC011DAB}" type="slidenum">
              <a:rPr lang="en-US" smtClean="0"/>
              <a:t>‹#›</a:t>
            </a:fld>
            <a:endParaRPr lang="en-US"/>
          </a:p>
        </p:txBody>
      </p:sp>
    </p:spTree>
    <p:extLst>
      <p:ext uri="{BB962C8B-B14F-4D97-AF65-F5344CB8AC3E}">
        <p14:creationId xmlns:p14="http://schemas.microsoft.com/office/powerpoint/2010/main" val="26342598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Slid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8952-1961-EC47-86A5-B5AF3AC78350}"/>
              </a:ext>
            </a:extLst>
          </p:cNvPr>
          <p:cNvSpPr>
            <a:spLocks noGrp="1"/>
          </p:cNvSpPr>
          <p:nvPr>
            <p:ph type="title"/>
          </p:nvPr>
        </p:nvSpPr>
        <p:spPr>
          <a:xfrm>
            <a:off x="494752" y="780081"/>
            <a:ext cx="3359190" cy="859815"/>
          </a:xfrm>
          <a:prstGeom prst="rect">
            <a:avLst/>
          </a:prstGeom>
        </p:spPr>
        <p:txBody>
          <a:bodyPr/>
          <a:lstStyle>
            <a:lvl1pPr>
              <a:defRPr sz="1800" b="0" i="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Picture Placeholder 6">
            <a:extLst>
              <a:ext uri="{FF2B5EF4-FFF2-40B4-BE49-F238E27FC236}">
                <a16:creationId xmlns:a16="http://schemas.microsoft.com/office/drawing/2014/main" id="{7CBD88BD-53A9-DE45-8715-4272DD703748}"/>
              </a:ext>
            </a:extLst>
          </p:cNvPr>
          <p:cNvSpPr>
            <a:spLocks noGrp="1"/>
          </p:cNvSpPr>
          <p:nvPr>
            <p:ph type="pic" sz="quarter" idx="10"/>
          </p:nvPr>
        </p:nvSpPr>
        <p:spPr>
          <a:xfrm>
            <a:off x="4320665" y="0"/>
            <a:ext cx="3705735" cy="6858000"/>
          </a:xfrm>
          <a:prstGeom prst="rect">
            <a:avLst/>
          </a:prstGeom>
          <a:blipFill>
            <a:blip r:embed="rId2" cstate="email">
              <a:extLst>
                <a:ext uri="{28A0092B-C50C-407E-A947-70E740481C1C}">
                  <a14:useLocalDpi xmlns:a14="http://schemas.microsoft.com/office/drawing/2010/main"/>
                </a:ext>
              </a:extLst>
            </a:blip>
            <a:srcRect/>
            <a:stretch>
              <a:fillRect/>
            </a:stretch>
          </a:blipFill>
        </p:spPr>
        <p:txBody>
          <a:bodyPr/>
          <a:lstStyle>
            <a:lvl1pPr>
              <a:defRPr b="0" i="0">
                <a:latin typeface="Arial" panose="020B0604020202020204" pitchFamily="34" charset="0"/>
                <a:ea typeface="Open Sans" panose="020B0606030504020204" pitchFamily="34" charset="0"/>
                <a:cs typeface="Arial" panose="020B0604020202020204" pitchFamily="34" charset="0"/>
              </a:defRPr>
            </a:lvl1pPr>
          </a:lstStyle>
          <a:p>
            <a:r>
              <a:rPr lang="en-US" dirty="0"/>
              <a:t>Click icon to add picture</a:t>
            </a:r>
          </a:p>
        </p:txBody>
      </p:sp>
      <p:sp>
        <p:nvSpPr>
          <p:cNvPr id="10" name="Content Placeholder 9">
            <a:extLst>
              <a:ext uri="{FF2B5EF4-FFF2-40B4-BE49-F238E27FC236}">
                <a16:creationId xmlns:a16="http://schemas.microsoft.com/office/drawing/2014/main" id="{91DC8723-D1FD-474D-9782-7E5BD599F2B5}"/>
              </a:ext>
            </a:extLst>
          </p:cNvPr>
          <p:cNvSpPr>
            <a:spLocks noGrp="1"/>
          </p:cNvSpPr>
          <p:nvPr>
            <p:ph sz="quarter" idx="11"/>
          </p:nvPr>
        </p:nvSpPr>
        <p:spPr>
          <a:xfrm>
            <a:off x="495300" y="1671638"/>
            <a:ext cx="3369752" cy="4386262"/>
          </a:xfrm>
          <a:prstGeom prst="rect">
            <a:avLst/>
          </a:prstGeom>
        </p:spPr>
        <p:txBody>
          <a:bodyPr/>
          <a:lstStyle>
            <a:lvl1pPr>
              <a:buClr>
                <a:schemeClr val="accent3"/>
              </a:buCl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a:buClr>
                <a:schemeClr val="accent3"/>
              </a:buCl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2pPr>
            <a:lvl3pPr>
              <a:buClr>
                <a:schemeClr val="accent3"/>
              </a:buCl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1712214" indent="-285750">
              <a:buClr>
                <a:schemeClr val="accent3"/>
              </a:buClr>
              <a:buSzPct val="100000"/>
              <a:buFont typeface="Arial" panose="020B0604020202020204" pitchFamily="34" charset="0"/>
              <a:buChar cha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4pPr>
            <a:lvl5pPr>
              <a:buClr>
                <a:schemeClr val="accent3"/>
              </a:buClr>
              <a:buSzPct val="100000"/>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89569C2D-EF2B-5C44-91C9-CBDD2557BB09}"/>
              </a:ext>
            </a:extLst>
          </p:cNvPr>
          <p:cNvSpPr>
            <a:spLocks noGrp="1"/>
          </p:cNvSpPr>
          <p:nvPr>
            <p:ph sz="quarter" idx="12"/>
          </p:nvPr>
        </p:nvSpPr>
        <p:spPr>
          <a:xfrm>
            <a:off x="8493123" y="1638462"/>
            <a:ext cx="3549059" cy="4386262"/>
          </a:xfrm>
          <a:prstGeom prst="rect">
            <a:avLst/>
          </a:prstGeom>
        </p:spPr>
        <p:txBody>
          <a:bodyPr/>
          <a:lstStyle>
            <a:lvl1pPr>
              <a:buClr>
                <a:schemeClr val="accent3"/>
              </a:buCl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a:buClr>
                <a:schemeClr val="accent3"/>
              </a:buCl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2pPr>
            <a:lvl3pPr>
              <a:buClr>
                <a:schemeClr val="accent3"/>
              </a:buCl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1712214" indent="-285750">
              <a:buClr>
                <a:schemeClr val="accent3"/>
              </a:buClr>
              <a:buSzPct val="100000"/>
              <a:buFont typeface="Arial" panose="020B0604020202020204" pitchFamily="34" charset="0"/>
              <a:buChar char="•"/>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4pPr>
            <a:lvl5pPr>
              <a:buClr>
                <a:schemeClr val="accent3"/>
              </a:buClr>
              <a:buSzPct val="100000"/>
              <a:defRPr sz="1800" b="0" i="0">
                <a:solidFill>
                  <a:schemeClr val="tx1"/>
                </a:solidFill>
                <a:latin typeface="Arial" panose="020B0604020202020204" pitchFamily="34" charset="0"/>
                <a:ea typeface="Open Sans" panose="020B0606030504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a:extLst>
              <a:ext uri="{FF2B5EF4-FFF2-40B4-BE49-F238E27FC236}">
                <a16:creationId xmlns:a16="http://schemas.microsoft.com/office/drawing/2014/main" id="{F67BDBC0-2998-B644-B10E-AEAE04CFDD90}"/>
              </a:ext>
            </a:extLst>
          </p:cNvPr>
          <p:cNvSpPr>
            <a:spLocks noGrp="1"/>
          </p:cNvSpPr>
          <p:nvPr>
            <p:ph type="body" sz="quarter" idx="13"/>
          </p:nvPr>
        </p:nvSpPr>
        <p:spPr>
          <a:xfrm>
            <a:off x="8482013" y="800100"/>
            <a:ext cx="3560170" cy="838362"/>
          </a:xfrm>
          <a:prstGeom prst="rect">
            <a:avLst/>
          </a:prstGeom>
        </p:spPr>
        <p:txBody>
          <a:bodyPr/>
          <a:lstStyle>
            <a:lvl1pPr marL="54864" indent="0">
              <a:buNone/>
              <a:defRPr b="0" i="0">
                <a:solidFill>
                  <a:schemeClr val="accent1"/>
                </a:solidFill>
                <a:latin typeface="Arial" panose="020B0604020202020204" pitchFamily="34" charset="0"/>
                <a:ea typeface="Open Sans" panose="020B0606030504020204" pitchFamily="34" charset="0"/>
                <a:cs typeface="Arial" panose="020B0604020202020204" pitchFamily="34" charset="0"/>
              </a:defRPr>
            </a:lvl1pPr>
            <a:lvl2pPr marL="512064" indent="0">
              <a:buNone/>
              <a:defRPr/>
            </a:lvl2pPr>
          </a:lstStyle>
          <a:p>
            <a:pPr lvl="0"/>
            <a:r>
              <a:rPr lang="en-US" dirty="0"/>
              <a:t>Click to edit Master text styles</a:t>
            </a:r>
          </a:p>
        </p:txBody>
      </p:sp>
    </p:spTree>
    <p:extLst>
      <p:ext uri="{BB962C8B-B14F-4D97-AF65-F5344CB8AC3E}">
        <p14:creationId xmlns:p14="http://schemas.microsoft.com/office/powerpoint/2010/main" val="116412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Images + Content">
    <p:spTree>
      <p:nvGrpSpPr>
        <p:cNvPr id="1" name=""/>
        <p:cNvGrpSpPr/>
        <p:nvPr/>
      </p:nvGrpSpPr>
      <p:grpSpPr>
        <a:xfrm>
          <a:off x="0" y="0"/>
          <a:ext cx="0" cy="0"/>
          <a:chOff x="0" y="0"/>
          <a:chExt cx="0" cy="0"/>
        </a:xfrm>
      </p:grpSpPr>
      <p:sp>
        <p:nvSpPr>
          <p:cNvPr id="2" name="Title 1"/>
          <p:cNvSpPr>
            <a:spLocks noGrp="1"/>
          </p:cNvSpPr>
          <p:nvPr>
            <p:ph type="title"/>
          </p:nvPr>
        </p:nvSpPr>
        <p:spPr>
          <a:xfrm>
            <a:off x="302683" y="228601"/>
            <a:ext cx="11584516" cy="521677"/>
          </a:xfrm>
          <a:prstGeom prst="rect">
            <a:avLst/>
          </a:prstGeom>
        </p:spPr>
        <p:txBody>
          <a:bodyPr lIns="0" rIns="0"/>
          <a:lstStyle>
            <a:lvl1pPr>
              <a:defRPr b="0" i="0">
                <a:latin typeface="Arial" panose="020B0604020202020204" pitchFamily="34" charset="0"/>
                <a:cs typeface="Arial" panose="020B0604020202020204" pitchFamily="34" charset="0"/>
              </a:defRPr>
            </a:lvl1pPr>
          </a:lstStyle>
          <a:p>
            <a:r>
              <a:rPr lang="en-US" dirty="0"/>
              <a:t>Click to edit Master title style</a:t>
            </a:r>
            <a:endParaRPr lang="id-ID" dirty="0"/>
          </a:p>
        </p:txBody>
      </p:sp>
      <p:sp>
        <p:nvSpPr>
          <p:cNvPr id="28" name="Picture Placeholder 3"/>
          <p:cNvSpPr>
            <a:spLocks noGrp="1"/>
          </p:cNvSpPr>
          <p:nvPr>
            <p:ph type="pic" sz="quarter" idx="11"/>
          </p:nvPr>
        </p:nvSpPr>
        <p:spPr>
          <a:xfrm>
            <a:off x="6486240" y="2244205"/>
            <a:ext cx="4156305" cy="2376177"/>
          </a:xfrm>
          <a:prstGeom prst="rect">
            <a:avLst/>
          </a:prstGeom>
        </p:spPr>
        <p:txBody>
          <a:bodyPr/>
          <a:lstStyle>
            <a:lvl1pPr>
              <a:defRPr b="0" i="0">
                <a:latin typeface="Arial" panose="020B0604020202020204" pitchFamily="34" charset="0"/>
                <a:ea typeface="Open Sans" panose="020B0606030504020204" pitchFamily="34" charset="0"/>
                <a:cs typeface="Arial" panose="020B0604020202020204" pitchFamily="34" charset="0"/>
              </a:defRPr>
            </a:lvl1pPr>
          </a:lstStyle>
          <a:p>
            <a:r>
              <a:rPr lang="en-US" dirty="0"/>
              <a:t>Click icon to add picture</a:t>
            </a:r>
            <a:endParaRPr lang="id-ID" dirty="0"/>
          </a:p>
        </p:txBody>
      </p:sp>
      <p:sp>
        <p:nvSpPr>
          <p:cNvPr id="68" name="Picture Placeholder 3"/>
          <p:cNvSpPr>
            <a:spLocks noGrp="1"/>
          </p:cNvSpPr>
          <p:nvPr>
            <p:ph type="pic" sz="quarter" idx="12"/>
          </p:nvPr>
        </p:nvSpPr>
        <p:spPr>
          <a:xfrm>
            <a:off x="6485552" y="0"/>
            <a:ext cx="4156305" cy="2236396"/>
          </a:xfrm>
          <a:prstGeom prst="rect">
            <a:avLst/>
          </a:prstGeom>
        </p:spPr>
        <p:txBody>
          <a:bodyPr/>
          <a:lstStyle>
            <a:lvl1pPr>
              <a:defRPr b="0" i="0">
                <a:latin typeface="Arial" panose="020B0604020202020204" pitchFamily="34" charset="0"/>
                <a:ea typeface="Open Sans" panose="020B0606030504020204" pitchFamily="34" charset="0"/>
                <a:cs typeface="Arial" panose="020B0604020202020204" pitchFamily="34" charset="0"/>
              </a:defRPr>
            </a:lvl1pPr>
          </a:lstStyle>
          <a:p>
            <a:r>
              <a:rPr lang="en-US" dirty="0"/>
              <a:t>Click icon to add picture</a:t>
            </a:r>
            <a:endParaRPr lang="id-ID" dirty="0"/>
          </a:p>
        </p:txBody>
      </p:sp>
      <p:sp>
        <p:nvSpPr>
          <p:cNvPr id="69" name="Picture Placeholder 3"/>
          <p:cNvSpPr>
            <a:spLocks noGrp="1"/>
          </p:cNvSpPr>
          <p:nvPr>
            <p:ph type="pic" sz="quarter" idx="13"/>
          </p:nvPr>
        </p:nvSpPr>
        <p:spPr>
          <a:xfrm>
            <a:off x="6486928" y="4627235"/>
            <a:ext cx="4156305" cy="2230766"/>
          </a:xfrm>
          <a:prstGeom prst="rect">
            <a:avLst/>
          </a:prstGeom>
        </p:spPr>
        <p:txBody>
          <a:bodyPr/>
          <a:lstStyle>
            <a:lvl1pPr>
              <a:defRPr b="0" i="0">
                <a:latin typeface="Arial" panose="020B0604020202020204" pitchFamily="34" charset="0"/>
                <a:ea typeface="Open Sans" panose="020B0606030504020204" pitchFamily="34" charset="0"/>
                <a:cs typeface="Arial" panose="020B0604020202020204" pitchFamily="34" charset="0"/>
              </a:defRPr>
            </a:lvl1pPr>
          </a:lstStyle>
          <a:p>
            <a:r>
              <a:rPr lang="en-US" dirty="0"/>
              <a:t>Click icon to add picture</a:t>
            </a:r>
            <a:endParaRPr lang="id-ID" dirty="0"/>
          </a:p>
        </p:txBody>
      </p:sp>
      <p:sp>
        <p:nvSpPr>
          <p:cNvPr id="4" name="Content Placeholder 3">
            <a:extLst>
              <a:ext uri="{FF2B5EF4-FFF2-40B4-BE49-F238E27FC236}">
                <a16:creationId xmlns:a16="http://schemas.microsoft.com/office/drawing/2014/main" id="{B2A15E2B-A380-734C-BBF3-E580089669B6}"/>
              </a:ext>
            </a:extLst>
          </p:cNvPr>
          <p:cNvSpPr>
            <a:spLocks noGrp="1"/>
          </p:cNvSpPr>
          <p:nvPr>
            <p:ph sz="quarter" idx="14"/>
          </p:nvPr>
        </p:nvSpPr>
        <p:spPr>
          <a:xfrm>
            <a:off x="303214" y="1062038"/>
            <a:ext cx="5401860" cy="4572000"/>
          </a:xfrm>
          <a:prstGeom prst="rect">
            <a:avLst/>
          </a:prstGeom>
        </p:spPr>
        <p:txBody>
          <a:bodyPr lIns="0" rIns="0"/>
          <a:lstStyle>
            <a:lvl1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1pPr>
            <a:lvl2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2pPr>
            <a:lvl3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3pPr>
            <a:lvl4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4pPr>
            <a:lvl5pPr>
              <a:defRPr b="0" i="0">
                <a:solidFill>
                  <a:schemeClr val="tx1"/>
                </a:solidFill>
                <a:latin typeface="Arial" panose="020B0604020202020204" pitchFamily="34" charset="0"/>
                <a:ea typeface="Open Sans" panose="020B0606030504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408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C1AD107-336F-F149-AECE-8E979AA1C34D}"/>
              </a:ext>
            </a:extLst>
          </p:cNvPr>
          <p:cNvSpPr/>
          <p:nvPr userDrawn="1"/>
        </p:nvSpPr>
        <p:spPr>
          <a:xfrm>
            <a:off x="511278" y="531817"/>
            <a:ext cx="11169445" cy="581490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b="0" i="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414E9FF-F441-5542-97D8-38025BBF9703}"/>
              </a:ext>
            </a:extLst>
          </p:cNvPr>
          <p:cNvSpPr/>
          <p:nvPr userDrawn="1"/>
        </p:nvSpPr>
        <p:spPr>
          <a:xfrm>
            <a:off x="511277" y="531817"/>
            <a:ext cx="3884260" cy="58149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b="0" i="0" dirty="0">
              <a:solidFill>
                <a:schemeClr val="accent3"/>
              </a:solidFill>
              <a:latin typeface="Arial" panose="020B0604020202020204" pitchFamily="34" charset="0"/>
              <a:cs typeface="Arial" panose="020B0604020202020204" pitchFamily="34" charset="0"/>
            </a:endParaRPr>
          </a:p>
        </p:txBody>
      </p:sp>
      <p:sp>
        <p:nvSpPr>
          <p:cNvPr id="16" name="Title 1">
            <a:extLst>
              <a:ext uri="{FF2B5EF4-FFF2-40B4-BE49-F238E27FC236}">
                <a16:creationId xmlns:a16="http://schemas.microsoft.com/office/drawing/2014/main" id="{4DF8EC8B-05E0-254B-ABFA-276914EFDEBD}"/>
              </a:ext>
            </a:extLst>
          </p:cNvPr>
          <p:cNvSpPr>
            <a:spLocks noGrp="1"/>
          </p:cNvSpPr>
          <p:nvPr>
            <p:ph type="title" hasCustomPrompt="1"/>
          </p:nvPr>
        </p:nvSpPr>
        <p:spPr>
          <a:xfrm>
            <a:off x="511277" y="3035970"/>
            <a:ext cx="3884259" cy="1937083"/>
          </a:xfrm>
          <a:prstGeom prst="rect">
            <a:avLst/>
          </a:prstGeom>
        </p:spPr>
        <p:txBody>
          <a:bodyPr/>
          <a:lstStyle>
            <a:lvl1pPr algn="ctr">
              <a:defRPr sz="3600" b="1" i="0">
                <a:solidFill>
                  <a:schemeClr val="bg1"/>
                </a:solidFill>
                <a:latin typeface="Arial" panose="020B0604020202020204" pitchFamily="34" charset="0"/>
                <a:cs typeface="Arial" panose="020B0604020202020204" pitchFamily="34" charset="0"/>
              </a:defRPr>
            </a:lvl1pPr>
          </a:lstStyle>
          <a:p>
            <a:r>
              <a:rPr lang="en-US" dirty="0"/>
              <a:t>Section Title</a:t>
            </a:r>
            <a:endParaRPr lang="id-ID" dirty="0"/>
          </a:p>
        </p:txBody>
      </p:sp>
    </p:spTree>
    <p:extLst>
      <p:ext uri="{BB962C8B-B14F-4D97-AF65-F5344CB8AC3E}">
        <p14:creationId xmlns:p14="http://schemas.microsoft.com/office/powerpoint/2010/main" val="10572762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2)">
                                      <p:cBhvr>
                                        <p:cTn id="7" dur="2000"/>
                                        <p:tgtEl>
                                          <p:spTgt spid="13"/>
                                        </p:tgtEl>
                                      </p:cBhvr>
                                    </p:animEffect>
                                  </p:childTnLst>
                                </p:cTn>
                              </p:par>
                            </p:childTnLst>
                          </p:cTn>
                        </p:par>
                        <p:par>
                          <p:cTn id="8" fill="hold">
                            <p:stCondLst>
                              <p:cond delay="20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2" presetClass="entr" presetSubtype="4"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 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B315-30C4-F54E-9480-8E382AD36DB0}"/>
              </a:ext>
            </a:extLst>
          </p:cNvPr>
          <p:cNvSpPr>
            <a:spLocks noGrp="1"/>
          </p:cNvSpPr>
          <p:nvPr>
            <p:ph type="title"/>
          </p:nvPr>
        </p:nvSpPr>
        <p:spPr>
          <a:xfrm>
            <a:off x="302683" y="228601"/>
            <a:ext cx="11584516" cy="521677"/>
          </a:xfrm>
          <a:prstGeom prst="rect">
            <a:avLst/>
          </a:prstGeom>
        </p:spPr>
        <p:txBody>
          <a:bodyPr lIns="0"/>
          <a:lstStyle>
            <a:lvl1pPr>
              <a:defRPr b="0"/>
            </a:lvl1pPr>
          </a:lstStyle>
          <a:p>
            <a:r>
              <a:rPr lang="en-US" dirty="0"/>
              <a:t>Click to edit Master title style</a:t>
            </a:r>
          </a:p>
        </p:txBody>
      </p:sp>
    </p:spTree>
    <p:extLst>
      <p:ext uri="{BB962C8B-B14F-4D97-AF65-F5344CB8AC3E}">
        <p14:creationId xmlns:p14="http://schemas.microsoft.com/office/powerpoint/2010/main" val="322529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7A19-BABB-4183-91C2-99B7B3FFC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68A313-188D-45F5-AA01-F371FEC180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037284-B4AF-4397-B001-4A085DC9B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D0E1DF-50AA-4436-A9DA-4A7F8B78378D}"/>
              </a:ext>
            </a:extLst>
          </p:cNvPr>
          <p:cNvSpPr>
            <a:spLocks noGrp="1"/>
          </p:cNvSpPr>
          <p:nvPr>
            <p:ph type="dt" sz="half" idx="10"/>
          </p:nvPr>
        </p:nvSpPr>
        <p:spPr/>
        <p:txBody>
          <a:bodyPr/>
          <a:lstStyle/>
          <a:p>
            <a:fld id="{0AF77E26-60E1-4B28-8D45-770A11F3D559}" type="datetimeFigureOut">
              <a:rPr lang="en-US" smtClean="0"/>
              <a:t>9/15/2021</a:t>
            </a:fld>
            <a:endParaRPr lang="en-US"/>
          </a:p>
        </p:txBody>
      </p:sp>
      <p:sp>
        <p:nvSpPr>
          <p:cNvPr id="6" name="Footer Placeholder 5">
            <a:extLst>
              <a:ext uri="{FF2B5EF4-FFF2-40B4-BE49-F238E27FC236}">
                <a16:creationId xmlns:a16="http://schemas.microsoft.com/office/drawing/2014/main" id="{C92757BE-B648-4C90-A904-964AF16F1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B1E0E-7AD7-409B-BB1E-EDE00774FBA9}"/>
              </a:ext>
            </a:extLst>
          </p:cNvPr>
          <p:cNvSpPr>
            <a:spLocks noGrp="1"/>
          </p:cNvSpPr>
          <p:nvPr>
            <p:ph type="sldNum" sz="quarter" idx="12"/>
          </p:nvPr>
        </p:nvSpPr>
        <p:spPr/>
        <p:txBody>
          <a:bodyPr/>
          <a:lstStyle/>
          <a:p>
            <a:fld id="{E4E2160D-B28B-46B0-9C3B-50F2DC011DAB}" type="slidenum">
              <a:rPr lang="en-US" smtClean="0"/>
              <a:t>‹#›</a:t>
            </a:fld>
            <a:endParaRPr lang="en-US"/>
          </a:p>
        </p:txBody>
      </p:sp>
    </p:spTree>
    <p:extLst>
      <p:ext uri="{BB962C8B-B14F-4D97-AF65-F5344CB8AC3E}">
        <p14:creationId xmlns:p14="http://schemas.microsoft.com/office/powerpoint/2010/main" val="199552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FD8B-ED55-4439-A940-F6B31B63BB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5D7AB7-B900-4D7C-9A1C-6E9C64CF7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C56588-5945-4B14-9385-7713DF3FA4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3BAD5-396D-46F5-95EE-7AEA7E19D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598FE-A878-4937-AD83-7D0796380D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5247A8-5268-4A62-B6F8-8D88A888FB8B}"/>
              </a:ext>
            </a:extLst>
          </p:cNvPr>
          <p:cNvSpPr>
            <a:spLocks noGrp="1"/>
          </p:cNvSpPr>
          <p:nvPr>
            <p:ph type="dt" sz="half" idx="10"/>
          </p:nvPr>
        </p:nvSpPr>
        <p:spPr/>
        <p:txBody>
          <a:bodyPr/>
          <a:lstStyle/>
          <a:p>
            <a:fld id="{0AF77E26-60E1-4B28-8D45-770A11F3D559}" type="datetimeFigureOut">
              <a:rPr lang="en-US" smtClean="0"/>
              <a:t>9/15/2021</a:t>
            </a:fld>
            <a:endParaRPr lang="en-US"/>
          </a:p>
        </p:txBody>
      </p:sp>
      <p:sp>
        <p:nvSpPr>
          <p:cNvPr id="8" name="Footer Placeholder 7">
            <a:extLst>
              <a:ext uri="{FF2B5EF4-FFF2-40B4-BE49-F238E27FC236}">
                <a16:creationId xmlns:a16="http://schemas.microsoft.com/office/drawing/2014/main" id="{DFF78742-CCBF-473D-9649-26107CBE96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7E5428-9251-4A27-9AD9-E084FD14FA91}"/>
              </a:ext>
            </a:extLst>
          </p:cNvPr>
          <p:cNvSpPr>
            <a:spLocks noGrp="1"/>
          </p:cNvSpPr>
          <p:nvPr>
            <p:ph type="sldNum" sz="quarter" idx="12"/>
          </p:nvPr>
        </p:nvSpPr>
        <p:spPr/>
        <p:txBody>
          <a:bodyPr/>
          <a:lstStyle/>
          <a:p>
            <a:fld id="{E4E2160D-B28B-46B0-9C3B-50F2DC011DAB}" type="slidenum">
              <a:rPr lang="en-US" smtClean="0"/>
              <a:t>‹#›</a:t>
            </a:fld>
            <a:endParaRPr lang="en-US"/>
          </a:p>
        </p:txBody>
      </p:sp>
    </p:spTree>
    <p:extLst>
      <p:ext uri="{BB962C8B-B14F-4D97-AF65-F5344CB8AC3E}">
        <p14:creationId xmlns:p14="http://schemas.microsoft.com/office/powerpoint/2010/main" val="2354118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C2E3-73B6-4DAC-BD37-C9B4ECE54F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F77F5F-034A-4968-8512-B1300F432645}"/>
              </a:ext>
            </a:extLst>
          </p:cNvPr>
          <p:cNvSpPr>
            <a:spLocks noGrp="1"/>
          </p:cNvSpPr>
          <p:nvPr>
            <p:ph type="dt" sz="half" idx="10"/>
          </p:nvPr>
        </p:nvSpPr>
        <p:spPr/>
        <p:txBody>
          <a:bodyPr/>
          <a:lstStyle/>
          <a:p>
            <a:fld id="{0AF77E26-60E1-4B28-8D45-770A11F3D559}" type="datetimeFigureOut">
              <a:rPr lang="en-US" smtClean="0"/>
              <a:t>9/15/2021</a:t>
            </a:fld>
            <a:endParaRPr lang="en-US"/>
          </a:p>
        </p:txBody>
      </p:sp>
      <p:sp>
        <p:nvSpPr>
          <p:cNvPr id="4" name="Footer Placeholder 3">
            <a:extLst>
              <a:ext uri="{FF2B5EF4-FFF2-40B4-BE49-F238E27FC236}">
                <a16:creationId xmlns:a16="http://schemas.microsoft.com/office/drawing/2014/main" id="{BB3820F3-ED3C-43CA-8761-60629CBAA7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A6EBFB-25FA-44EA-B5FD-BB7804A2DAD4}"/>
              </a:ext>
            </a:extLst>
          </p:cNvPr>
          <p:cNvSpPr>
            <a:spLocks noGrp="1"/>
          </p:cNvSpPr>
          <p:nvPr>
            <p:ph type="sldNum" sz="quarter" idx="12"/>
          </p:nvPr>
        </p:nvSpPr>
        <p:spPr/>
        <p:txBody>
          <a:bodyPr/>
          <a:lstStyle/>
          <a:p>
            <a:fld id="{E4E2160D-B28B-46B0-9C3B-50F2DC011DAB}" type="slidenum">
              <a:rPr lang="en-US" smtClean="0"/>
              <a:t>‹#›</a:t>
            </a:fld>
            <a:endParaRPr lang="en-US"/>
          </a:p>
        </p:txBody>
      </p:sp>
    </p:spTree>
    <p:extLst>
      <p:ext uri="{BB962C8B-B14F-4D97-AF65-F5344CB8AC3E}">
        <p14:creationId xmlns:p14="http://schemas.microsoft.com/office/powerpoint/2010/main" val="293748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01BA33-7708-460B-9667-599A6FC8C3E9}"/>
              </a:ext>
            </a:extLst>
          </p:cNvPr>
          <p:cNvSpPr>
            <a:spLocks noGrp="1"/>
          </p:cNvSpPr>
          <p:nvPr>
            <p:ph type="dt" sz="half" idx="10"/>
          </p:nvPr>
        </p:nvSpPr>
        <p:spPr/>
        <p:txBody>
          <a:bodyPr/>
          <a:lstStyle/>
          <a:p>
            <a:fld id="{0AF77E26-60E1-4B28-8D45-770A11F3D559}" type="datetimeFigureOut">
              <a:rPr lang="en-US" smtClean="0"/>
              <a:t>9/15/2021</a:t>
            </a:fld>
            <a:endParaRPr lang="en-US"/>
          </a:p>
        </p:txBody>
      </p:sp>
      <p:sp>
        <p:nvSpPr>
          <p:cNvPr id="3" name="Footer Placeholder 2">
            <a:extLst>
              <a:ext uri="{FF2B5EF4-FFF2-40B4-BE49-F238E27FC236}">
                <a16:creationId xmlns:a16="http://schemas.microsoft.com/office/drawing/2014/main" id="{8EFE33C4-A903-4E83-A641-F39B3B47BD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83B55-D075-4CE8-9D38-273C0E86D662}"/>
              </a:ext>
            </a:extLst>
          </p:cNvPr>
          <p:cNvSpPr>
            <a:spLocks noGrp="1"/>
          </p:cNvSpPr>
          <p:nvPr>
            <p:ph type="sldNum" sz="quarter" idx="12"/>
          </p:nvPr>
        </p:nvSpPr>
        <p:spPr/>
        <p:txBody>
          <a:bodyPr/>
          <a:lstStyle/>
          <a:p>
            <a:fld id="{E4E2160D-B28B-46B0-9C3B-50F2DC011DAB}" type="slidenum">
              <a:rPr lang="en-US" smtClean="0"/>
              <a:t>‹#›</a:t>
            </a:fld>
            <a:endParaRPr lang="en-US"/>
          </a:p>
        </p:txBody>
      </p:sp>
    </p:spTree>
    <p:extLst>
      <p:ext uri="{BB962C8B-B14F-4D97-AF65-F5344CB8AC3E}">
        <p14:creationId xmlns:p14="http://schemas.microsoft.com/office/powerpoint/2010/main" val="227749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6FF3-B7F2-4448-A64D-D74F256A2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116274-616B-4219-B5AF-3ACFBBC2D3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F7E699-1D95-4BAF-8D26-89B003A9B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6B6BA-EF34-49A0-A613-0FA93A07FC74}"/>
              </a:ext>
            </a:extLst>
          </p:cNvPr>
          <p:cNvSpPr>
            <a:spLocks noGrp="1"/>
          </p:cNvSpPr>
          <p:nvPr>
            <p:ph type="dt" sz="half" idx="10"/>
          </p:nvPr>
        </p:nvSpPr>
        <p:spPr/>
        <p:txBody>
          <a:bodyPr/>
          <a:lstStyle/>
          <a:p>
            <a:fld id="{0AF77E26-60E1-4B28-8D45-770A11F3D559}" type="datetimeFigureOut">
              <a:rPr lang="en-US" smtClean="0"/>
              <a:t>9/15/2021</a:t>
            </a:fld>
            <a:endParaRPr lang="en-US"/>
          </a:p>
        </p:txBody>
      </p:sp>
      <p:sp>
        <p:nvSpPr>
          <p:cNvPr id="6" name="Footer Placeholder 5">
            <a:extLst>
              <a:ext uri="{FF2B5EF4-FFF2-40B4-BE49-F238E27FC236}">
                <a16:creationId xmlns:a16="http://schemas.microsoft.com/office/drawing/2014/main" id="{78322E4F-64DF-41C7-AFDE-3CC243B0A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F1E55-9480-4702-B8FB-A739B7B4DEB8}"/>
              </a:ext>
            </a:extLst>
          </p:cNvPr>
          <p:cNvSpPr>
            <a:spLocks noGrp="1"/>
          </p:cNvSpPr>
          <p:nvPr>
            <p:ph type="sldNum" sz="quarter" idx="12"/>
          </p:nvPr>
        </p:nvSpPr>
        <p:spPr/>
        <p:txBody>
          <a:bodyPr/>
          <a:lstStyle/>
          <a:p>
            <a:fld id="{E4E2160D-B28B-46B0-9C3B-50F2DC011DAB}" type="slidenum">
              <a:rPr lang="en-US" smtClean="0"/>
              <a:t>‹#›</a:t>
            </a:fld>
            <a:endParaRPr lang="en-US"/>
          </a:p>
        </p:txBody>
      </p:sp>
    </p:spTree>
    <p:extLst>
      <p:ext uri="{BB962C8B-B14F-4D97-AF65-F5344CB8AC3E}">
        <p14:creationId xmlns:p14="http://schemas.microsoft.com/office/powerpoint/2010/main" val="359710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ACEA-125E-4194-9D97-9DA2F2DE1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C8F3C3-B2C4-49FA-92A7-A6AE09818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A9DC9D-8F90-45AB-8150-7DDD6DF73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AC31D-5800-41FD-B2C1-921C3F9ED8BD}"/>
              </a:ext>
            </a:extLst>
          </p:cNvPr>
          <p:cNvSpPr>
            <a:spLocks noGrp="1"/>
          </p:cNvSpPr>
          <p:nvPr>
            <p:ph type="dt" sz="half" idx="10"/>
          </p:nvPr>
        </p:nvSpPr>
        <p:spPr/>
        <p:txBody>
          <a:bodyPr/>
          <a:lstStyle/>
          <a:p>
            <a:fld id="{0AF77E26-60E1-4B28-8D45-770A11F3D559}" type="datetimeFigureOut">
              <a:rPr lang="en-US" smtClean="0"/>
              <a:t>9/15/2021</a:t>
            </a:fld>
            <a:endParaRPr lang="en-US"/>
          </a:p>
        </p:txBody>
      </p:sp>
      <p:sp>
        <p:nvSpPr>
          <p:cNvPr id="6" name="Footer Placeholder 5">
            <a:extLst>
              <a:ext uri="{FF2B5EF4-FFF2-40B4-BE49-F238E27FC236}">
                <a16:creationId xmlns:a16="http://schemas.microsoft.com/office/drawing/2014/main" id="{C65B4587-6FDF-4857-BFB4-A6C5CB2B5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05685-08EC-4BA2-BA6C-02B3A17F1110}"/>
              </a:ext>
            </a:extLst>
          </p:cNvPr>
          <p:cNvSpPr>
            <a:spLocks noGrp="1"/>
          </p:cNvSpPr>
          <p:nvPr>
            <p:ph type="sldNum" sz="quarter" idx="12"/>
          </p:nvPr>
        </p:nvSpPr>
        <p:spPr/>
        <p:txBody>
          <a:bodyPr/>
          <a:lstStyle/>
          <a:p>
            <a:fld id="{E4E2160D-B28B-46B0-9C3B-50F2DC011DAB}" type="slidenum">
              <a:rPr lang="en-US" smtClean="0"/>
              <a:t>‹#›</a:t>
            </a:fld>
            <a:endParaRPr lang="en-US"/>
          </a:p>
        </p:txBody>
      </p:sp>
    </p:spTree>
    <p:extLst>
      <p:ext uri="{BB962C8B-B14F-4D97-AF65-F5344CB8AC3E}">
        <p14:creationId xmlns:p14="http://schemas.microsoft.com/office/powerpoint/2010/main" val="315862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image" Target="../media/image3.png"/><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15AFB-1E0E-4430-B162-411131C33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BA470D-B8FF-4263-BAE8-4D3F8CDDD9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A3396-FD3F-420C-88B0-2501ACE50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77E26-60E1-4B28-8D45-770A11F3D559}" type="datetimeFigureOut">
              <a:rPr lang="en-US" smtClean="0"/>
              <a:t>9/15/2021</a:t>
            </a:fld>
            <a:endParaRPr lang="en-US"/>
          </a:p>
        </p:txBody>
      </p:sp>
      <p:sp>
        <p:nvSpPr>
          <p:cNvPr id="5" name="Footer Placeholder 4">
            <a:extLst>
              <a:ext uri="{FF2B5EF4-FFF2-40B4-BE49-F238E27FC236}">
                <a16:creationId xmlns:a16="http://schemas.microsoft.com/office/drawing/2014/main" id="{40B60094-0EF1-491D-869E-9BE3B1059E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86F4AD-B929-4B05-9932-DBAB39E03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2160D-B28B-46B0-9C3B-50F2DC011DAB}" type="slidenum">
              <a:rPr lang="en-US" smtClean="0"/>
              <a:t>‹#›</a:t>
            </a:fld>
            <a:endParaRPr lang="en-US"/>
          </a:p>
        </p:txBody>
      </p:sp>
    </p:spTree>
    <p:extLst>
      <p:ext uri="{BB962C8B-B14F-4D97-AF65-F5344CB8AC3E}">
        <p14:creationId xmlns:p14="http://schemas.microsoft.com/office/powerpoint/2010/main" val="373462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3DFBB5-B57C-834D-A31E-FDE70D80EE3F}"/>
              </a:ext>
            </a:extLst>
          </p:cNvPr>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302683" y="6447947"/>
            <a:ext cx="1312189" cy="181453"/>
          </a:xfrm>
          <a:prstGeom prst="rect">
            <a:avLst/>
          </a:prstGeom>
        </p:spPr>
      </p:pic>
      <p:sp>
        <p:nvSpPr>
          <p:cNvPr id="6" name="Slide Number Placeholder 9">
            <a:extLst>
              <a:ext uri="{FF2B5EF4-FFF2-40B4-BE49-F238E27FC236}">
                <a16:creationId xmlns:a16="http://schemas.microsoft.com/office/drawing/2014/main" id="{0404AC99-427C-B449-B113-72810D4747E0}"/>
              </a:ext>
            </a:extLst>
          </p:cNvPr>
          <p:cNvSpPr txBox="1">
            <a:spLocks/>
          </p:cNvSpPr>
          <p:nvPr userDrawn="1"/>
        </p:nvSpPr>
        <p:spPr>
          <a:xfrm>
            <a:off x="11575172" y="6387536"/>
            <a:ext cx="319625" cy="108360"/>
          </a:xfrm>
          <a:prstGeom prst="rect">
            <a:avLst/>
          </a:prstGeom>
        </p:spPr>
        <p:txBody>
          <a:bodyPr vert="horz" wrap="none" lIns="0" tIns="0" rIns="0" bIns="0" rtlCol="0" anchor="ctr"/>
          <a:lstStyle>
            <a:defPPr>
              <a:defRPr lang="en-US"/>
            </a:defPPr>
            <a:lvl1pPr marL="0" algn="ctr" defTabSz="765273" rtl="0" eaLnBrk="1" latinLnBrk="0" hangingPunct="1">
              <a:defRPr sz="1200" b="1" i="0" kern="1200">
                <a:solidFill>
                  <a:schemeClr val="bg1"/>
                </a:solidFill>
                <a:latin typeface="Arial" charset="0"/>
                <a:ea typeface="Arial" charset="0"/>
                <a:cs typeface="Arial" charset="0"/>
              </a:defRPr>
            </a:lvl1pPr>
            <a:lvl2pPr marL="382636" algn="l" defTabSz="765273" rtl="0" eaLnBrk="1" latinLnBrk="0" hangingPunct="1">
              <a:defRPr sz="1507" kern="1200">
                <a:solidFill>
                  <a:schemeClr val="tx1"/>
                </a:solidFill>
                <a:latin typeface="+mn-lt"/>
                <a:ea typeface="+mn-ea"/>
                <a:cs typeface="+mn-cs"/>
              </a:defRPr>
            </a:lvl2pPr>
            <a:lvl3pPr marL="765273" algn="l" defTabSz="765273" rtl="0" eaLnBrk="1" latinLnBrk="0" hangingPunct="1">
              <a:defRPr sz="1507" kern="1200">
                <a:solidFill>
                  <a:schemeClr val="tx1"/>
                </a:solidFill>
                <a:latin typeface="+mn-lt"/>
                <a:ea typeface="+mn-ea"/>
                <a:cs typeface="+mn-cs"/>
              </a:defRPr>
            </a:lvl3pPr>
            <a:lvl4pPr marL="1147909" algn="l" defTabSz="765273" rtl="0" eaLnBrk="1" latinLnBrk="0" hangingPunct="1">
              <a:defRPr sz="1507" kern="1200">
                <a:solidFill>
                  <a:schemeClr val="tx1"/>
                </a:solidFill>
                <a:latin typeface="+mn-lt"/>
                <a:ea typeface="+mn-ea"/>
                <a:cs typeface="+mn-cs"/>
              </a:defRPr>
            </a:lvl4pPr>
            <a:lvl5pPr marL="1530546" algn="l" defTabSz="765273" rtl="0" eaLnBrk="1" latinLnBrk="0" hangingPunct="1">
              <a:defRPr sz="1507" kern="1200">
                <a:solidFill>
                  <a:schemeClr val="tx1"/>
                </a:solidFill>
                <a:latin typeface="+mn-lt"/>
                <a:ea typeface="+mn-ea"/>
                <a:cs typeface="+mn-cs"/>
              </a:defRPr>
            </a:lvl5pPr>
            <a:lvl6pPr marL="1913182" algn="l" defTabSz="765273" rtl="0" eaLnBrk="1" latinLnBrk="0" hangingPunct="1">
              <a:defRPr sz="1507" kern="1200">
                <a:solidFill>
                  <a:schemeClr val="tx1"/>
                </a:solidFill>
                <a:latin typeface="+mn-lt"/>
                <a:ea typeface="+mn-ea"/>
                <a:cs typeface="+mn-cs"/>
              </a:defRPr>
            </a:lvl6pPr>
            <a:lvl7pPr marL="2295819" algn="l" defTabSz="765273" rtl="0" eaLnBrk="1" latinLnBrk="0" hangingPunct="1">
              <a:defRPr sz="1507" kern="1200">
                <a:solidFill>
                  <a:schemeClr val="tx1"/>
                </a:solidFill>
                <a:latin typeface="+mn-lt"/>
                <a:ea typeface="+mn-ea"/>
                <a:cs typeface="+mn-cs"/>
              </a:defRPr>
            </a:lvl7pPr>
            <a:lvl8pPr marL="2678454" algn="l" defTabSz="765273" rtl="0" eaLnBrk="1" latinLnBrk="0" hangingPunct="1">
              <a:defRPr sz="1507" kern="1200">
                <a:solidFill>
                  <a:schemeClr val="tx1"/>
                </a:solidFill>
                <a:latin typeface="+mn-lt"/>
                <a:ea typeface="+mn-ea"/>
                <a:cs typeface="+mn-cs"/>
              </a:defRPr>
            </a:lvl8pPr>
            <a:lvl9pPr marL="3061091" algn="l" defTabSz="765273" rtl="0" eaLnBrk="1" latinLnBrk="0" hangingPunct="1">
              <a:defRPr sz="1507" kern="1200">
                <a:solidFill>
                  <a:schemeClr val="tx1"/>
                </a:solidFill>
                <a:latin typeface="+mn-lt"/>
                <a:ea typeface="+mn-ea"/>
                <a:cs typeface="+mn-cs"/>
              </a:defRPr>
            </a:lvl9pPr>
          </a:lstStyle>
          <a:p>
            <a:fld id="{175D4B48-FFA5-7D40-9EA7-31B4854DE5AA}" type="slidenum">
              <a:rPr lang="en-US" b="0" i="0" smtClean="0">
                <a:solidFill>
                  <a:srgbClr val="412D5D"/>
                </a:solidFill>
                <a:latin typeface="Arial" panose="020B0604020202020204" pitchFamily="34" charset="0"/>
                <a:ea typeface="Open Sans" panose="020B0606030504020204" pitchFamily="34" charset="0"/>
                <a:cs typeface="Arial" panose="020B0604020202020204" pitchFamily="34" charset="0"/>
              </a:rPr>
              <a:t>‹#›</a:t>
            </a:fld>
            <a:endParaRPr lang="en-US" b="0" i="0" dirty="0">
              <a:solidFill>
                <a:srgbClr val="412D5D"/>
              </a:solidFill>
              <a:latin typeface="Arial" panose="020B0604020202020204" pitchFamily="34" charset="0"/>
              <a:ea typeface="Open Sans" panose="020B0606030504020204" pitchFamily="34" charset="0"/>
              <a:cs typeface="Arial" panose="020B0604020202020204" pitchFamily="34" charset="0"/>
            </a:endParaRPr>
          </a:p>
        </p:txBody>
      </p:sp>
      <p:sp>
        <p:nvSpPr>
          <p:cNvPr id="7" name="Oval 6">
            <a:extLst>
              <a:ext uri="{FF2B5EF4-FFF2-40B4-BE49-F238E27FC236}">
                <a16:creationId xmlns:a16="http://schemas.microsoft.com/office/drawing/2014/main" id="{C5D123E9-E46D-3344-A340-D5DAB06A17A7}"/>
              </a:ext>
            </a:extLst>
          </p:cNvPr>
          <p:cNvSpPr/>
          <p:nvPr userDrawn="1"/>
        </p:nvSpPr>
        <p:spPr>
          <a:xfrm>
            <a:off x="11548645" y="6257185"/>
            <a:ext cx="372680" cy="372680"/>
          </a:xfrm>
          <a:prstGeom prst="ellipse">
            <a:avLst/>
          </a:prstGeom>
          <a:noFill/>
          <a:ln>
            <a:solidFill>
              <a:srgbClr val="412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8" name="Rectangle 7">
            <a:extLst>
              <a:ext uri="{FF2B5EF4-FFF2-40B4-BE49-F238E27FC236}">
                <a16:creationId xmlns:a16="http://schemas.microsoft.com/office/drawing/2014/main" id="{46B39B1A-085D-9742-8799-3A09147F648B}"/>
              </a:ext>
            </a:extLst>
          </p:cNvPr>
          <p:cNvSpPr/>
          <p:nvPr userDrawn="1"/>
        </p:nvSpPr>
        <p:spPr>
          <a:xfrm>
            <a:off x="0" y="-28105"/>
            <a:ext cx="12192000" cy="73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9" name="TextBox 8">
            <a:extLst>
              <a:ext uri="{FF2B5EF4-FFF2-40B4-BE49-F238E27FC236}">
                <a16:creationId xmlns:a16="http://schemas.microsoft.com/office/drawing/2014/main" id="{FC995BF0-0474-0F43-8114-6279725C575C}"/>
              </a:ext>
            </a:extLst>
          </p:cNvPr>
          <p:cNvSpPr txBox="1"/>
          <p:nvPr userDrawn="1"/>
        </p:nvSpPr>
        <p:spPr>
          <a:xfrm>
            <a:off x="9992836" y="6410997"/>
            <a:ext cx="1429529" cy="89768"/>
          </a:xfrm>
          <a:prstGeom prst="rect">
            <a:avLst/>
          </a:prstGeom>
          <a:noFill/>
        </p:spPr>
        <p:txBody>
          <a:bodyPr wrap="square" lIns="0" tIns="0" rIns="0" bIns="0">
            <a:spAutoFit/>
          </a:bodyPr>
          <a:lstStyle/>
          <a:p>
            <a:pPr eaLnBrk="0" fontAlgn="auto" hangingPunct="0">
              <a:lnSpc>
                <a:spcPts val="700"/>
              </a:lnSpc>
              <a:spcBef>
                <a:spcPct val="15000"/>
              </a:spcBef>
              <a:spcAft>
                <a:spcPts val="0"/>
              </a:spcAft>
              <a:defRPr/>
            </a:pPr>
            <a:r>
              <a:rPr lang="en-US" sz="600" b="0" i="0">
                <a:solidFill>
                  <a:schemeClr val="tx1">
                    <a:lumMod val="50000"/>
                    <a:lumOff val="50000"/>
                  </a:schemeClr>
                </a:solidFill>
                <a:latin typeface="Arial" panose="020B0604020202020204" pitchFamily="34" charset="0"/>
                <a:cs typeface="Arial" panose="020B0604020202020204" pitchFamily="34" charset="0"/>
              </a:rPr>
              <a:t>PROPRIETARY AND CONFIDENTIAL</a:t>
            </a:r>
            <a:endParaRPr lang="en-US" sz="800" b="0" i="0" dirty="0">
              <a:solidFill>
                <a:schemeClr val="tx1">
                  <a:lumMod val="50000"/>
                  <a:lumOff val="50000"/>
                </a:schemeClr>
              </a:solidFill>
              <a:latin typeface="Arial" panose="020B0604020202020204" pitchFamily="34" charset="0"/>
            </a:endParaRPr>
          </a:p>
        </p:txBody>
      </p:sp>
    </p:spTree>
    <p:extLst>
      <p:ext uri="{BB962C8B-B14F-4D97-AF65-F5344CB8AC3E}">
        <p14:creationId xmlns:p14="http://schemas.microsoft.com/office/powerpoint/2010/main" val="249863196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i="0" kern="1200">
          <a:solidFill>
            <a:schemeClr val="accent1"/>
          </a:solidFill>
          <a:latin typeface="Arial" panose="020B0604020202020204" pitchFamily="34" charset="0"/>
          <a:ea typeface="+mj-ea"/>
          <a:cs typeface="Arial" panose="020B0604020202020204" pitchFamily="34" charset="0"/>
        </a:defRPr>
      </a:lvl1pPr>
    </p:titleStyle>
    <p:bodyStyle>
      <a:lvl1pPr marL="228600" indent="-173736" algn="l" defTabSz="914400" rtl="0" eaLnBrk="1" latinLnBrk="0" hangingPunct="1">
        <a:lnSpc>
          <a:spcPts val="2400"/>
        </a:lnSpc>
        <a:spcBef>
          <a:spcPts val="1000"/>
        </a:spcBef>
        <a:buClr>
          <a:srgbClr val="F3B949"/>
        </a:buClr>
        <a:buSzPct val="100000"/>
        <a:buFont typeface="Arial" panose="020B0604020202020204" pitchFamily="34" charset="0"/>
        <a:buChar char="•"/>
        <a:defRPr sz="18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1pPr>
      <a:lvl2pPr marL="685800" indent="-173736" algn="l" defTabSz="914400" rtl="0" eaLnBrk="1" latinLnBrk="0" hangingPunct="1">
        <a:lnSpc>
          <a:spcPts val="2400"/>
        </a:lnSpc>
        <a:spcBef>
          <a:spcPts val="500"/>
        </a:spcBef>
        <a:buClr>
          <a:srgbClr val="F3B949"/>
        </a:buClr>
        <a:buSzPct val="100000"/>
        <a:buFont typeface="Arial" panose="020B0604020202020204" pitchFamily="34" charset="0"/>
        <a:buChar char="•"/>
        <a:defRPr sz="18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2pPr>
      <a:lvl3pPr marL="1143000" indent="-173736" algn="l" defTabSz="914400" rtl="0" eaLnBrk="1" latinLnBrk="0" hangingPunct="1">
        <a:lnSpc>
          <a:spcPts val="2400"/>
        </a:lnSpc>
        <a:spcBef>
          <a:spcPts val="500"/>
        </a:spcBef>
        <a:buClr>
          <a:srgbClr val="F3B949"/>
        </a:buClr>
        <a:buSzPct val="100000"/>
        <a:buFont typeface="Arial" panose="020B0604020202020204" pitchFamily="34" charset="0"/>
        <a:buChar char="•"/>
        <a:defRPr sz="18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1712214" indent="-285750" algn="l" defTabSz="914400" rtl="0" eaLnBrk="1" latinLnBrk="0" hangingPunct="1">
        <a:lnSpc>
          <a:spcPts val="2000"/>
        </a:lnSpc>
        <a:spcBef>
          <a:spcPts val="500"/>
        </a:spcBef>
        <a:buClr>
          <a:srgbClr val="7F7F7F"/>
        </a:buClr>
        <a:buSzPct val="100000"/>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173736" algn="l" defTabSz="914400" rtl="0" eaLnBrk="1" latinLnBrk="0" hangingPunct="1">
        <a:lnSpc>
          <a:spcPts val="2000"/>
        </a:lnSpc>
        <a:spcBef>
          <a:spcPts val="500"/>
        </a:spcBef>
        <a:buClr>
          <a:srgbClr val="412D5D"/>
        </a:buClr>
        <a:buSzPct val="100000"/>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7" pos="191">
          <p15:clr>
            <a:srgbClr val="F26B43"/>
          </p15:clr>
        </p15:guide>
        <p15:guide id="18" orient="horz" pos="144">
          <p15:clr>
            <a:srgbClr val="F26B43"/>
          </p15:clr>
        </p15:guide>
        <p15:guide id="19" orient="horz" pos="4176">
          <p15:clr>
            <a:srgbClr val="F26B43"/>
          </p15:clr>
        </p15:guide>
        <p15:guide id="20" pos="7488">
          <p15:clr>
            <a:srgbClr val="F26B43"/>
          </p15:clr>
        </p15:guide>
        <p15:guide id="21" orient="horz" pos="480">
          <p15:clr>
            <a:srgbClr val="F26B43"/>
          </p15:clr>
        </p15:guide>
        <p15:guide id="31" orient="horz" pos="38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entricconsulting/FastForge-Foundation"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entricconsulting/FastForge-ReferenceApp-dotnet.git"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entricconsulting/FastForge-ReferenceApp-dotnet.git"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zure/login#configure-deployment-credentials"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07C344-3567-F14A-872A-D6D94B0422F3}"/>
              </a:ext>
            </a:extLst>
          </p:cNvPr>
          <p:cNvSpPr>
            <a:spLocks noGrp="1"/>
          </p:cNvSpPr>
          <p:nvPr>
            <p:ph type="ctrTitle"/>
          </p:nvPr>
        </p:nvSpPr>
        <p:spPr/>
        <p:txBody>
          <a:bodyPr/>
          <a:lstStyle/>
          <a:p>
            <a:r>
              <a:rPr lang="en-US" dirty="0"/>
              <a:t>FastForge – GitHub Actions </a:t>
            </a:r>
          </a:p>
        </p:txBody>
      </p:sp>
      <p:sp>
        <p:nvSpPr>
          <p:cNvPr id="4" name="Text Placeholder 3">
            <a:extLst>
              <a:ext uri="{FF2B5EF4-FFF2-40B4-BE49-F238E27FC236}">
                <a16:creationId xmlns:a16="http://schemas.microsoft.com/office/drawing/2014/main" id="{1CA756A4-3699-9F4D-99D3-8F6CA4D45694}"/>
              </a:ext>
            </a:extLst>
          </p:cNvPr>
          <p:cNvSpPr>
            <a:spLocks noGrp="1"/>
          </p:cNvSpPr>
          <p:nvPr>
            <p:ph type="body" sz="quarter" idx="11"/>
          </p:nvPr>
        </p:nvSpPr>
        <p:spPr/>
        <p:txBody>
          <a:bodyPr/>
          <a:lstStyle/>
          <a:p>
            <a:r>
              <a:rPr lang="en-US" dirty="0"/>
              <a:t>2021</a:t>
            </a:r>
          </a:p>
        </p:txBody>
      </p:sp>
    </p:spTree>
    <p:extLst>
      <p:ext uri="{BB962C8B-B14F-4D97-AF65-F5344CB8AC3E}">
        <p14:creationId xmlns:p14="http://schemas.microsoft.com/office/powerpoint/2010/main" val="15827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B05F-00F8-4F0B-A88D-A501143039C4}"/>
              </a:ext>
            </a:extLst>
          </p:cNvPr>
          <p:cNvSpPr>
            <a:spLocks noGrp="1"/>
          </p:cNvSpPr>
          <p:nvPr>
            <p:ph type="title"/>
          </p:nvPr>
        </p:nvSpPr>
        <p:spPr/>
        <p:txBody>
          <a:bodyPr>
            <a:normAutofit/>
          </a:bodyPr>
          <a:lstStyle/>
          <a:p>
            <a:r>
              <a:rPr lang="en-US" sz="2800" dirty="0">
                <a:solidFill>
                  <a:srgbClr val="5A5068"/>
                </a:solidFill>
                <a:latin typeface="Arial" panose="020B0604020202020204" pitchFamily="34" charset="0"/>
              </a:rPr>
              <a:t>Step 4: Deploy Environment API/WebApp </a:t>
            </a:r>
          </a:p>
        </p:txBody>
      </p:sp>
      <p:sp>
        <p:nvSpPr>
          <p:cNvPr id="3" name="Text Placeholder 2">
            <a:extLst>
              <a:ext uri="{FF2B5EF4-FFF2-40B4-BE49-F238E27FC236}">
                <a16:creationId xmlns:a16="http://schemas.microsoft.com/office/drawing/2014/main" id="{E57D333A-5AC7-4FA4-A9E4-04E4165852D4}"/>
              </a:ext>
            </a:extLst>
          </p:cNvPr>
          <p:cNvSpPr>
            <a:spLocks noGrp="1"/>
          </p:cNvSpPr>
          <p:nvPr>
            <p:ph type="body" sz="quarter" idx="11"/>
          </p:nvPr>
        </p:nvSpPr>
        <p:spPr>
          <a:xfrm>
            <a:off x="303213" y="1140789"/>
            <a:ext cx="11583987" cy="5559114"/>
          </a:xfrm>
        </p:spPr>
        <p:txBody>
          <a:bodyPr/>
          <a:lstStyle/>
          <a:p>
            <a:pPr>
              <a:lnSpc>
                <a:spcPct val="100000"/>
              </a:lnSpc>
              <a:spcBef>
                <a:spcPts val="400"/>
              </a:spcBef>
            </a:pPr>
            <a:r>
              <a:rPr lang="en-US" sz="1800" dirty="0"/>
              <a:t>The last step in the build of FastForge is the deployment of each environment’s API and WebApp. The following steps are required to complete the deployment:</a:t>
            </a:r>
          </a:p>
          <a:p>
            <a:pPr marL="854964" lvl="1" indent="-342900">
              <a:lnSpc>
                <a:spcPct val="100000"/>
              </a:lnSpc>
              <a:spcBef>
                <a:spcPts val="400"/>
              </a:spcBef>
              <a:buClr>
                <a:srgbClr val="FFC000"/>
              </a:buClr>
              <a:buFont typeface="+mj-lt"/>
              <a:buAutoNum type="arabicPeriod"/>
            </a:pPr>
            <a:r>
              <a:rPr lang="en-US" sz="1600" dirty="0"/>
              <a:t>Use the “env” section within the .</a:t>
            </a:r>
            <a:r>
              <a:rPr lang="en-US" sz="1600" dirty="0" err="1"/>
              <a:t>yml</a:t>
            </a:r>
            <a:r>
              <a:rPr lang="en-US" sz="1600" dirty="0"/>
              <a:t> file (&lt;env&gt;-deploy-</a:t>
            </a:r>
            <a:r>
              <a:rPr lang="en-US" sz="1600" dirty="0" err="1"/>
              <a:t>apiWebApp</a:t>
            </a:r>
            <a:r>
              <a:rPr lang="en-US" sz="1600" dirty="0"/>
              <a:t>-</a:t>
            </a:r>
            <a:r>
              <a:rPr lang="en-US" sz="1600" dirty="0" err="1"/>
              <a:t>pipeline.yml</a:t>
            </a:r>
            <a:r>
              <a:rPr lang="en-US" sz="1600" dirty="0"/>
              <a:t>) to store the following variable:</a:t>
            </a:r>
          </a:p>
          <a:p>
            <a:pPr marL="1312164" lvl="2" indent="-342900">
              <a:lnSpc>
                <a:spcPct val="100000"/>
              </a:lnSpc>
              <a:spcBef>
                <a:spcPts val="400"/>
              </a:spcBef>
              <a:buFont typeface="+mj-lt"/>
              <a:buAutoNum type="arabicPeriod"/>
            </a:pPr>
            <a:r>
              <a:rPr lang="en-US" sz="1400" b="1" dirty="0" err="1">
                <a:solidFill>
                  <a:srgbClr val="569CD6"/>
                </a:solidFill>
              </a:rPr>
              <a:t>apiAppName</a:t>
            </a:r>
            <a:r>
              <a:rPr lang="en-US" sz="1400" dirty="0"/>
              <a:t>: &lt;Name of app service created in Step 3 &gt;</a:t>
            </a:r>
            <a:endParaRPr lang="en-US" sz="1600" dirty="0"/>
          </a:p>
          <a:p>
            <a:pPr marL="854964" lvl="1" indent="-342900">
              <a:lnSpc>
                <a:spcPct val="100000"/>
              </a:lnSpc>
              <a:spcBef>
                <a:spcPts val="400"/>
              </a:spcBef>
              <a:buClr>
                <a:srgbClr val="FFC000"/>
              </a:buClr>
              <a:buFont typeface="+mj-lt"/>
              <a:buAutoNum type="arabicPeriod"/>
            </a:pPr>
            <a:r>
              <a:rPr lang="en-US" sz="1600" dirty="0"/>
              <a:t>Save/commit all changes in the .</a:t>
            </a:r>
            <a:r>
              <a:rPr lang="en-US" sz="1600" dirty="0" err="1"/>
              <a:t>yml</a:t>
            </a:r>
            <a:r>
              <a:rPr lang="en-US" sz="1600" dirty="0"/>
              <a:t> file</a:t>
            </a:r>
          </a:p>
          <a:p>
            <a:pPr marL="854964" lvl="1" indent="-342900">
              <a:lnSpc>
                <a:spcPct val="100000"/>
              </a:lnSpc>
              <a:spcBef>
                <a:spcPts val="400"/>
              </a:spcBef>
              <a:buClr>
                <a:srgbClr val="FFC000"/>
              </a:buClr>
              <a:buFont typeface="+mj-lt"/>
              <a:buAutoNum type="arabicPeriod"/>
            </a:pPr>
            <a:r>
              <a:rPr lang="en-US" sz="1600" dirty="0"/>
              <a:t>Navigate to the “Settings” tab within your Organization’s GitHub main page and create the last “secret” needed in order to connect to the storage account that was provisioned in Step 3 </a:t>
            </a:r>
          </a:p>
          <a:p>
            <a:pPr marL="1312164" lvl="2" indent="-342900">
              <a:lnSpc>
                <a:spcPct val="100000"/>
              </a:lnSpc>
              <a:spcBef>
                <a:spcPts val="400"/>
              </a:spcBef>
              <a:buFont typeface="+mj-lt"/>
              <a:buAutoNum type="arabicPeriod"/>
            </a:pPr>
            <a:r>
              <a:rPr lang="en-US" sz="1400" b="1" dirty="0">
                <a:solidFill>
                  <a:srgbClr val="569CD6"/>
                </a:solidFill>
                <a:effectLst/>
              </a:rPr>
              <a:t>AZURE_STORAGE_ACCOUNT_CS: </a:t>
            </a:r>
            <a:r>
              <a:rPr lang="en-US" sz="1400" dirty="0"/>
              <a:t>&lt;Connection String for the Storage Account&gt;</a:t>
            </a:r>
          </a:p>
          <a:p>
            <a:pPr marL="854964" lvl="1" indent="-342900">
              <a:lnSpc>
                <a:spcPct val="100000"/>
              </a:lnSpc>
              <a:spcBef>
                <a:spcPts val="200"/>
              </a:spcBef>
              <a:buClr>
                <a:srgbClr val="FCB516"/>
              </a:buClr>
              <a:buFont typeface="+mj-lt"/>
              <a:buAutoNum type="arabicPeriod"/>
            </a:pPr>
            <a:r>
              <a:rPr lang="en-US" sz="1600" dirty="0"/>
              <a:t>Navigate to the “Actions” tab within your Organization’s GitHub main page:</a:t>
            </a:r>
          </a:p>
          <a:p>
            <a:pPr marL="1312164" lvl="2" indent="-342900">
              <a:lnSpc>
                <a:spcPct val="100000"/>
              </a:lnSpc>
              <a:spcBef>
                <a:spcPts val="200"/>
              </a:spcBef>
              <a:buFont typeface="+mj-lt"/>
              <a:buAutoNum type="arabicPeriod"/>
            </a:pPr>
            <a:r>
              <a:rPr lang="en-US" sz="1400" dirty="0"/>
              <a:t>Select the “&lt;env&gt;-deploy-</a:t>
            </a:r>
            <a:r>
              <a:rPr lang="en-US" sz="1400" dirty="0" err="1"/>
              <a:t>apiWebApp.yml</a:t>
            </a:r>
            <a:r>
              <a:rPr lang="en-US" sz="1400" dirty="0"/>
              <a:t>” workflow, and select “Run workflow” on the right-hand side </a:t>
            </a:r>
          </a:p>
          <a:p>
            <a:pPr marL="1881378" lvl="3" indent="-342900">
              <a:lnSpc>
                <a:spcPct val="100000"/>
              </a:lnSpc>
              <a:spcBef>
                <a:spcPts val="400"/>
              </a:spcBef>
              <a:buFont typeface="+mj-lt"/>
              <a:buAutoNum type="arabicPeriod"/>
            </a:pPr>
            <a:r>
              <a:rPr lang="en-US" sz="1400" dirty="0"/>
              <a:t>After running the workflow, the API/WebApp will be built for the &lt;env&gt; specified</a:t>
            </a:r>
          </a:p>
          <a:p>
            <a:pPr marL="854964" lvl="1" indent="-342900">
              <a:lnSpc>
                <a:spcPct val="100000"/>
              </a:lnSpc>
              <a:spcBef>
                <a:spcPts val="400"/>
              </a:spcBef>
              <a:buClr>
                <a:srgbClr val="FFC000"/>
              </a:buClr>
              <a:buFont typeface="+mj-lt"/>
              <a:buAutoNum type="arabicPeriod"/>
            </a:pPr>
            <a:r>
              <a:rPr lang="en-US" sz="1600" dirty="0"/>
              <a:t>When needed, repeat the above steps to deploy the API/WebApp for each subsequent environment. </a:t>
            </a:r>
            <a:r>
              <a:rPr lang="en-US" sz="1600" dirty="0">
                <a:hlinkClick r:id="rId3" action="ppaction://hlinksldjump"/>
              </a:rPr>
              <a:t>Step 3</a:t>
            </a:r>
            <a:r>
              <a:rPr lang="en-US" sz="1600" dirty="0"/>
              <a:t> must occur first for each environment in order to have the resources required to deploy Step 4. </a:t>
            </a:r>
          </a:p>
          <a:p>
            <a:pPr marL="1881378" lvl="3" indent="-342900">
              <a:lnSpc>
                <a:spcPct val="100000"/>
              </a:lnSpc>
              <a:spcBef>
                <a:spcPts val="400"/>
              </a:spcBef>
              <a:buFont typeface="+mj-lt"/>
              <a:buAutoNum type="arabicPeriod"/>
            </a:pPr>
            <a:endParaRPr lang="en-US" sz="1400" dirty="0"/>
          </a:p>
        </p:txBody>
      </p:sp>
    </p:spTree>
    <p:extLst>
      <p:ext uri="{BB962C8B-B14F-4D97-AF65-F5344CB8AC3E}">
        <p14:creationId xmlns:p14="http://schemas.microsoft.com/office/powerpoint/2010/main" val="153109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2639-B2EF-4548-A445-3A49FB42DB06}"/>
              </a:ext>
            </a:extLst>
          </p:cNvPr>
          <p:cNvSpPr>
            <a:spLocks noGrp="1"/>
          </p:cNvSpPr>
          <p:nvPr>
            <p:ph type="title"/>
          </p:nvPr>
        </p:nvSpPr>
        <p:spPr/>
        <p:txBody>
          <a:bodyPr/>
          <a:lstStyle/>
          <a:p>
            <a:r>
              <a:rPr lang="en-US" dirty="0">
                <a:solidFill>
                  <a:srgbClr val="412C5D"/>
                </a:solidFill>
                <a:latin typeface="Arial" panose="020B0604020202020204" pitchFamily="34" charset="0"/>
              </a:rPr>
              <a:t>Pipeline Process Summary</a:t>
            </a:r>
          </a:p>
        </p:txBody>
      </p:sp>
      <p:sp>
        <p:nvSpPr>
          <p:cNvPr id="3" name="Text Placeholder 2">
            <a:extLst>
              <a:ext uri="{FF2B5EF4-FFF2-40B4-BE49-F238E27FC236}">
                <a16:creationId xmlns:a16="http://schemas.microsoft.com/office/drawing/2014/main" id="{2912BB67-1A77-4056-B012-1411A21209C5}"/>
              </a:ext>
            </a:extLst>
          </p:cNvPr>
          <p:cNvSpPr>
            <a:spLocks noGrp="1"/>
          </p:cNvSpPr>
          <p:nvPr>
            <p:ph type="body" sz="quarter" idx="10"/>
          </p:nvPr>
        </p:nvSpPr>
        <p:spPr/>
        <p:txBody>
          <a:bodyPr/>
          <a:lstStyle/>
          <a:p>
            <a:r>
              <a:rPr lang="en-US" dirty="0"/>
              <a:t>The process required to start the FastForge project can be summarized in 4 main steps. </a:t>
            </a:r>
          </a:p>
        </p:txBody>
      </p:sp>
      <p:cxnSp>
        <p:nvCxnSpPr>
          <p:cNvPr id="5" name="Shape 248">
            <a:extLst>
              <a:ext uri="{FF2B5EF4-FFF2-40B4-BE49-F238E27FC236}">
                <a16:creationId xmlns:a16="http://schemas.microsoft.com/office/drawing/2014/main" id="{731888BF-170F-4502-BDA2-3A3C8779F627}"/>
              </a:ext>
            </a:extLst>
          </p:cNvPr>
          <p:cNvCxnSpPr>
            <a:cxnSpLocks/>
            <a:stCxn id="9" idx="2"/>
            <a:endCxn id="6" idx="6"/>
          </p:cNvCxnSpPr>
          <p:nvPr/>
        </p:nvCxnSpPr>
        <p:spPr>
          <a:xfrm flipH="1" flipV="1">
            <a:off x="2625523" y="2702301"/>
            <a:ext cx="6940955" cy="29069"/>
          </a:xfrm>
          <a:prstGeom prst="straightConnector1">
            <a:avLst/>
          </a:prstGeom>
          <a:noFill/>
          <a:ln w="25400" cap="flat" cmpd="sng">
            <a:solidFill>
              <a:schemeClr val="bg2"/>
            </a:solidFill>
            <a:prstDash val="solid"/>
            <a:round/>
            <a:headEnd type="none" w="med" len="med"/>
            <a:tailEnd type="none" w="med" len="med"/>
          </a:ln>
        </p:spPr>
      </p:cxnSp>
      <p:grpSp>
        <p:nvGrpSpPr>
          <p:cNvPr id="60" name="Group 59">
            <a:extLst>
              <a:ext uri="{FF2B5EF4-FFF2-40B4-BE49-F238E27FC236}">
                <a16:creationId xmlns:a16="http://schemas.microsoft.com/office/drawing/2014/main" id="{1B3EE677-2900-4DB0-87BF-7F4FD9AD83D2}"/>
              </a:ext>
            </a:extLst>
          </p:cNvPr>
          <p:cNvGrpSpPr/>
          <p:nvPr/>
        </p:nvGrpSpPr>
        <p:grpSpPr>
          <a:xfrm>
            <a:off x="1049871" y="1709935"/>
            <a:ext cx="10092258" cy="3753225"/>
            <a:chOff x="76042" y="1709935"/>
            <a:chExt cx="10092258" cy="3753225"/>
          </a:xfrm>
        </p:grpSpPr>
        <p:grpSp>
          <p:nvGrpSpPr>
            <p:cNvPr id="42" name="Group 41">
              <a:extLst>
                <a:ext uri="{FF2B5EF4-FFF2-40B4-BE49-F238E27FC236}">
                  <a16:creationId xmlns:a16="http://schemas.microsoft.com/office/drawing/2014/main" id="{A1CBB206-0918-4EE8-8B27-833E14EAB0A7}"/>
                </a:ext>
              </a:extLst>
            </p:cNvPr>
            <p:cNvGrpSpPr/>
            <p:nvPr/>
          </p:nvGrpSpPr>
          <p:grpSpPr>
            <a:xfrm>
              <a:off x="76042" y="1709935"/>
              <a:ext cx="1852082" cy="3719947"/>
              <a:chOff x="76042" y="1709935"/>
              <a:chExt cx="1852082" cy="3719947"/>
            </a:xfrm>
          </p:grpSpPr>
          <p:cxnSp>
            <p:nvCxnSpPr>
              <p:cNvPr id="27" name="Shape 248">
                <a:extLst>
                  <a:ext uri="{FF2B5EF4-FFF2-40B4-BE49-F238E27FC236}">
                    <a16:creationId xmlns:a16="http://schemas.microsoft.com/office/drawing/2014/main" id="{947CEB46-4F02-4CA1-BDA9-820FB23A1A3D}"/>
                  </a:ext>
                </a:extLst>
              </p:cNvPr>
              <p:cNvCxnSpPr>
                <a:cxnSpLocks/>
                <a:stCxn id="4" idx="0"/>
                <a:endCxn id="18" idx="6"/>
              </p:cNvCxnSpPr>
              <p:nvPr/>
            </p:nvCxnSpPr>
            <p:spPr>
              <a:xfrm flipV="1">
                <a:off x="1002083" y="3224298"/>
                <a:ext cx="1" cy="376784"/>
              </a:xfrm>
              <a:prstGeom prst="straightConnector1">
                <a:avLst/>
              </a:prstGeom>
              <a:noFill/>
              <a:ln w="25400" cap="flat" cmpd="sng">
                <a:solidFill>
                  <a:schemeClr val="bg2"/>
                </a:solidFill>
                <a:prstDash val="solid"/>
                <a:round/>
                <a:headEnd type="none" w="med" len="med"/>
                <a:tailEnd type="none" w="med" len="med"/>
              </a:ln>
            </p:spPr>
          </p:cxnSp>
          <p:sp>
            <p:nvSpPr>
              <p:cNvPr id="4" name="Rectangle 3">
                <a:extLst>
                  <a:ext uri="{FF2B5EF4-FFF2-40B4-BE49-F238E27FC236}">
                    <a16:creationId xmlns:a16="http://schemas.microsoft.com/office/drawing/2014/main" id="{A5E29AE4-362C-4614-9FFB-BE9708C15C59}"/>
                  </a:ext>
                </a:extLst>
              </p:cNvPr>
              <p:cNvSpPr/>
              <p:nvPr/>
            </p:nvSpPr>
            <p:spPr>
              <a:xfrm>
                <a:off x="76042" y="3601082"/>
                <a:ext cx="1852082"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a:t>Resource Group containing a Shared Container Registry</a:t>
                </a:r>
              </a:p>
            </p:txBody>
          </p:sp>
          <p:grpSp>
            <p:nvGrpSpPr>
              <p:cNvPr id="35" name="Group 34">
                <a:extLst>
                  <a:ext uri="{FF2B5EF4-FFF2-40B4-BE49-F238E27FC236}">
                    <a16:creationId xmlns:a16="http://schemas.microsoft.com/office/drawing/2014/main" id="{038271BE-A6EC-4303-AFAD-665E05094C8F}"/>
                  </a:ext>
                </a:extLst>
              </p:cNvPr>
              <p:cNvGrpSpPr/>
              <p:nvPr/>
            </p:nvGrpSpPr>
            <p:grpSpPr>
              <a:xfrm>
                <a:off x="352473" y="2052690"/>
                <a:ext cx="1299221" cy="1299221"/>
                <a:chOff x="369565" y="1582670"/>
                <a:chExt cx="1299221" cy="1299221"/>
              </a:xfrm>
            </p:grpSpPr>
            <p:sp>
              <p:nvSpPr>
                <p:cNvPr id="6" name="Oval 5">
                  <a:extLst>
                    <a:ext uri="{FF2B5EF4-FFF2-40B4-BE49-F238E27FC236}">
                      <a16:creationId xmlns:a16="http://schemas.microsoft.com/office/drawing/2014/main" id="{46C1E602-609F-4B81-9891-8FE977E52362}"/>
                    </a:ext>
                  </a:extLst>
                </p:cNvPr>
                <p:cNvSpPr/>
                <p:nvPr/>
              </p:nvSpPr>
              <p:spPr>
                <a:xfrm>
                  <a:off x="369565" y="1582670"/>
                  <a:ext cx="1299221" cy="1299221"/>
                </a:xfrm>
                <a:prstGeom prst="ellipse">
                  <a:avLst/>
                </a:prstGeom>
                <a:solidFill>
                  <a:schemeClr val="bg1"/>
                </a:solidFill>
                <a:ln w="28575">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8" name="Shape 253">
                  <a:extLst>
                    <a:ext uri="{FF2B5EF4-FFF2-40B4-BE49-F238E27FC236}">
                      <a16:creationId xmlns:a16="http://schemas.microsoft.com/office/drawing/2014/main" id="{8E6E9BD0-0E63-40DD-8BB8-75A02AA711EB}"/>
                    </a:ext>
                  </a:extLst>
                </p:cNvPr>
                <p:cNvSpPr/>
                <p:nvPr/>
              </p:nvSpPr>
              <p:spPr>
                <a:xfrm rot="5400000">
                  <a:off x="497178" y="1704418"/>
                  <a:ext cx="1043995" cy="1055724"/>
                </a:xfrm>
                <a:prstGeom prst="ellipse">
                  <a:avLst/>
                </a:prstGeom>
                <a:solidFill>
                  <a:schemeClr val="accent1"/>
                </a:solidFill>
                <a:ln>
                  <a:noFill/>
                </a:ln>
                <a:effectLst>
                  <a:outerShdw blurRad="50800" dist="38100" dir="2700000" algn="tl" rotWithShape="0">
                    <a:prstClr val="black">
                      <a:alpha val="40000"/>
                    </a:prstClr>
                  </a:outerShdw>
                </a:effectLst>
              </p:spPr>
              <p:txBody>
                <a:bodyPr lIns="91425" tIns="45700" rIns="91425" bIns="45700" anchor="ctr" anchorCtr="0">
                  <a:noAutofit/>
                </a:bodyPr>
                <a:lstStyle/>
                <a:p>
                  <a:pPr algn="ctr">
                    <a:spcBef>
                      <a:spcPts val="0"/>
                    </a:spcBef>
                    <a:spcAft>
                      <a:spcPts val="0"/>
                    </a:spcAft>
                  </a:pPr>
                  <a:endParaRPr sz="1000" dirty="0">
                    <a:solidFill>
                      <a:schemeClr val="accent1"/>
                    </a:solidFill>
                    <a:latin typeface="Arial" panose="020B0604020202020204" pitchFamily="34" charset="0"/>
                    <a:ea typeface="Open Sans" panose="020B0606030504020204" pitchFamily="34" charset="0"/>
                    <a:cs typeface="Arial" panose="020B0604020202020204" pitchFamily="34" charset="0"/>
                    <a:sym typeface="Arial"/>
                  </a:endParaRPr>
                </a:p>
              </p:txBody>
            </p:sp>
            <p:sp>
              <p:nvSpPr>
                <p:cNvPr id="19" name="TextBox 18">
                  <a:extLst>
                    <a:ext uri="{FF2B5EF4-FFF2-40B4-BE49-F238E27FC236}">
                      <a16:creationId xmlns:a16="http://schemas.microsoft.com/office/drawing/2014/main" id="{09E85B02-E5DB-466C-B60E-8DB089AD760B}"/>
                    </a:ext>
                  </a:extLst>
                </p:cNvPr>
                <p:cNvSpPr txBox="1"/>
                <p:nvPr/>
              </p:nvSpPr>
              <p:spPr>
                <a:xfrm>
                  <a:off x="491313" y="1786004"/>
                  <a:ext cx="1055725" cy="892552"/>
                </a:xfrm>
                <a:prstGeom prst="rect">
                  <a:avLst/>
                </a:prstGeom>
                <a:noFill/>
              </p:spPr>
              <p:txBody>
                <a:bodyPr wrap="square" rtlCol="0">
                  <a:spAutoFit/>
                </a:bodyPr>
                <a:lstStyle/>
                <a:p>
                  <a:pPr algn="ctr"/>
                  <a:r>
                    <a:rPr lang="en-US" sz="1300" dirty="0">
                      <a:solidFill>
                        <a:schemeClr val="bg1"/>
                      </a:solidFill>
                      <a:latin typeface="Arial" panose="020B0604020202020204" pitchFamily="34" charset="0"/>
                      <a:ea typeface="Open Sans" panose="020B0606030504020204" pitchFamily="34" charset="0"/>
                      <a:cs typeface="Arial" panose="020B0604020202020204" pitchFamily="34" charset="0"/>
                    </a:rPr>
                    <a:t>Deploy Project &amp; Shared Container</a:t>
                  </a:r>
                </a:p>
              </p:txBody>
            </p:sp>
          </p:grpSp>
          <p:sp>
            <p:nvSpPr>
              <p:cNvPr id="34" name="TextBox 33">
                <a:extLst>
                  <a:ext uri="{FF2B5EF4-FFF2-40B4-BE49-F238E27FC236}">
                    <a16:creationId xmlns:a16="http://schemas.microsoft.com/office/drawing/2014/main" id="{C654B756-6DB6-4AE7-84EF-12D2CF298393}"/>
                  </a:ext>
                </a:extLst>
              </p:cNvPr>
              <p:cNvSpPr txBox="1"/>
              <p:nvPr/>
            </p:nvSpPr>
            <p:spPr>
              <a:xfrm>
                <a:off x="491313" y="1709935"/>
                <a:ext cx="1055725" cy="369332"/>
              </a:xfrm>
              <a:prstGeom prst="rect">
                <a:avLst/>
              </a:prstGeom>
              <a:noFill/>
            </p:spPr>
            <p:txBody>
              <a:bodyPr wrap="square" rtlCol="0">
                <a:spAutoFit/>
              </a:bodyPr>
              <a:lstStyle/>
              <a:p>
                <a:pPr algn="ctr"/>
                <a:r>
                  <a:rPr lang="en-US" dirty="0">
                    <a:latin typeface="Arial" panose="020B0604020202020204" pitchFamily="34" charset="0"/>
                    <a:ea typeface="Open Sans" panose="020B0606030504020204" pitchFamily="34" charset="0"/>
                    <a:cs typeface="Arial" panose="020B0604020202020204" pitchFamily="34" charset="0"/>
                  </a:rPr>
                  <a:t>Step 1</a:t>
                </a:r>
              </a:p>
            </p:txBody>
          </p:sp>
        </p:grpSp>
        <p:grpSp>
          <p:nvGrpSpPr>
            <p:cNvPr id="43" name="Group 42">
              <a:extLst>
                <a:ext uri="{FF2B5EF4-FFF2-40B4-BE49-F238E27FC236}">
                  <a16:creationId xmlns:a16="http://schemas.microsoft.com/office/drawing/2014/main" id="{930200F3-7379-4E5B-89C7-B0C617A7F87D}"/>
                </a:ext>
              </a:extLst>
            </p:cNvPr>
            <p:cNvGrpSpPr/>
            <p:nvPr/>
          </p:nvGrpSpPr>
          <p:grpSpPr>
            <a:xfrm>
              <a:off x="2822767" y="1709935"/>
              <a:ext cx="1852082" cy="3720574"/>
              <a:chOff x="2152820" y="1709935"/>
              <a:chExt cx="1852082" cy="3720574"/>
            </a:xfrm>
          </p:grpSpPr>
          <p:cxnSp>
            <p:nvCxnSpPr>
              <p:cNvPr id="31" name="Shape 248">
                <a:extLst>
                  <a:ext uri="{FF2B5EF4-FFF2-40B4-BE49-F238E27FC236}">
                    <a16:creationId xmlns:a16="http://schemas.microsoft.com/office/drawing/2014/main" id="{95423A2E-5268-4D02-9C2D-4FA628894540}"/>
                  </a:ext>
                </a:extLst>
              </p:cNvPr>
              <p:cNvCxnSpPr>
                <a:cxnSpLocks/>
                <a:stCxn id="26" idx="0"/>
                <a:endCxn id="17" idx="6"/>
              </p:cNvCxnSpPr>
              <p:nvPr/>
            </p:nvCxnSpPr>
            <p:spPr>
              <a:xfrm flipV="1">
                <a:off x="3078861" y="3224298"/>
                <a:ext cx="1" cy="377411"/>
              </a:xfrm>
              <a:prstGeom prst="straightConnector1">
                <a:avLst/>
              </a:prstGeom>
              <a:noFill/>
              <a:ln w="25400" cap="flat" cmpd="sng">
                <a:solidFill>
                  <a:schemeClr val="bg2"/>
                </a:solidFill>
                <a:prstDash val="solid"/>
                <a:round/>
                <a:headEnd type="none" w="med" len="med"/>
                <a:tailEnd type="none" w="med" len="med"/>
              </a:ln>
            </p:spPr>
          </p:cxnSp>
          <p:grpSp>
            <p:nvGrpSpPr>
              <p:cNvPr id="37" name="Group 36">
                <a:extLst>
                  <a:ext uri="{FF2B5EF4-FFF2-40B4-BE49-F238E27FC236}">
                    <a16:creationId xmlns:a16="http://schemas.microsoft.com/office/drawing/2014/main" id="{CCA8DA7D-A947-4058-B1BE-844B8D7DF636}"/>
                  </a:ext>
                </a:extLst>
              </p:cNvPr>
              <p:cNvGrpSpPr/>
              <p:nvPr/>
            </p:nvGrpSpPr>
            <p:grpSpPr>
              <a:xfrm>
                <a:off x="2429251" y="2052690"/>
                <a:ext cx="1299221" cy="1299221"/>
                <a:chOff x="2446015" y="1582670"/>
                <a:chExt cx="1299221" cy="1299221"/>
              </a:xfrm>
            </p:grpSpPr>
            <p:sp>
              <p:nvSpPr>
                <p:cNvPr id="7" name="Oval 6">
                  <a:extLst>
                    <a:ext uri="{FF2B5EF4-FFF2-40B4-BE49-F238E27FC236}">
                      <a16:creationId xmlns:a16="http://schemas.microsoft.com/office/drawing/2014/main" id="{DCC47B21-6830-49A0-A03D-6731A20221D8}"/>
                    </a:ext>
                  </a:extLst>
                </p:cNvPr>
                <p:cNvSpPr/>
                <p:nvPr/>
              </p:nvSpPr>
              <p:spPr>
                <a:xfrm>
                  <a:off x="2446015" y="1582670"/>
                  <a:ext cx="1299221" cy="1299221"/>
                </a:xfrm>
                <a:prstGeom prst="ellipse">
                  <a:avLst/>
                </a:prstGeom>
                <a:solidFill>
                  <a:schemeClr val="bg1"/>
                </a:solidFill>
                <a:ln w="28575">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7" name="Shape 253">
                  <a:extLst>
                    <a:ext uri="{FF2B5EF4-FFF2-40B4-BE49-F238E27FC236}">
                      <a16:creationId xmlns:a16="http://schemas.microsoft.com/office/drawing/2014/main" id="{6B72EABB-62E5-439A-92AF-DF6731CF8A10}"/>
                    </a:ext>
                  </a:extLst>
                </p:cNvPr>
                <p:cNvSpPr/>
                <p:nvPr/>
              </p:nvSpPr>
              <p:spPr>
                <a:xfrm rot="5400000">
                  <a:off x="2573628" y="1704418"/>
                  <a:ext cx="1043995" cy="1055724"/>
                </a:xfrm>
                <a:prstGeom prst="ellipse">
                  <a:avLst/>
                </a:prstGeom>
                <a:solidFill>
                  <a:schemeClr val="accent2"/>
                </a:solidFill>
                <a:ln>
                  <a:noFill/>
                </a:ln>
                <a:effectLst>
                  <a:outerShdw blurRad="50800" dist="38100" dir="2700000" algn="tl" rotWithShape="0">
                    <a:prstClr val="black">
                      <a:alpha val="40000"/>
                    </a:prstClr>
                  </a:outerShdw>
                </a:effectLst>
              </p:spPr>
              <p:txBody>
                <a:bodyPr lIns="91425" tIns="45700" rIns="91425" bIns="45700" anchor="ctr" anchorCtr="0">
                  <a:noAutofit/>
                </a:bodyPr>
                <a:lstStyle/>
                <a:p>
                  <a:pPr algn="ctr">
                    <a:spcBef>
                      <a:spcPts val="0"/>
                    </a:spcBef>
                    <a:spcAft>
                      <a:spcPts val="0"/>
                    </a:spcAft>
                  </a:pPr>
                  <a:endParaRPr sz="1000" dirty="0">
                    <a:solidFill>
                      <a:schemeClr val="accent1"/>
                    </a:solidFill>
                    <a:latin typeface="Arial" panose="020B0604020202020204" pitchFamily="34" charset="0"/>
                    <a:ea typeface="Open Sans" panose="020B0606030504020204" pitchFamily="34" charset="0"/>
                    <a:cs typeface="Arial" panose="020B0604020202020204" pitchFamily="34" charset="0"/>
                    <a:sym typeface="Arial"/>
                  </a:endParaRPr>
                </a:p>
              </p:txBody>
            </p:sp>
          </p:grpSp>
          <p:sp>
            <p:nvSpPr>
              <p:cNvPr id="26" name="Rectangle 25">
                <a:extLst>
                  <a:ext uri="{FF2B5EF4-FFF2-40B4-BE49-F238E27FC236}">
                    <a16:creationId xmlns:a16="http://schemas.microsoft.com/office/drawing/2014/main" id="{19659BC7-F094-42A8-BCF7-3857CB738301}"/>
                  </a:ext>
                </a:extLst>
              </p:cNvPr>
              <p:cNvSpPr/>
              <p:nvPr/>
            </p:nvSpPr>
            <p:spPr>
              <a:xfrm>
                <a:off x="2152820" y="3601709"/>
                <a:ext cx="1852082" cy="1828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a:t>Test API</a:t>
                </a:r>
              </a:p>
              <a:p>
                <a:pPr marL="285750" indent="-285750">
                  <a:buFont typeface="Arial" panose="020B0604020202020204" pitchFamily="34" charset="0"/>
                  <a:buChar char="•"/>
                </a:pPr>
                <a:r>
                  <a:rPr lang="en-US" sz="1500" dirty="0"/>
                  <a:t>Test &amp; Stage WebApp</a:t>
                </a:r>
              </a:p>
            </p:txBody>
          </p:sp>
          <p:sp>
            <p:nvSpPr>
              <p:cNvPr id="36" name="TextBox 35">
                <a:extLst>
                  <a:ext uri="{FF2B5EF4-FFF2-40B4-BE49-F238E27FC236}">
                    <a16:creationId xmlns:a16="http://schemas.microsoft.com/office/drawing/2014/main" id="{5339A88B-8700-4AAF-B404-9D5B4CD78056}"/>
                  </a:ext>
                </a:extLst>
              </p:cNvPr>
              <p:cNvSpPr txBox="1"/>
              <p:nvPr/>
            </p:nvSpPr>
            <p:spPr>
              <a:xfrm>
                <a:off x="2550998" y="1709935"/>
                <a:ext cx="1055725" cy="369332"/>
              </a:xfrm>
              <a:prstGeom prst="rect">
                <a:avLst/>
              </a:prstGeom>
              <a:noFill/>
            </p:spPr>
            <p:txBody>
              <a:bodyPr wrap="square" rtlCol="0">
                <a:spAutoFit/>
              </a:bodyPr>
              <a:lstStyle/>
              <a:p>
                <a:pPr algn="ctr"/>
                <a:r>
                  <a:rPr lang="en-US" dirty="0">
                    <a:latin typeface="Arial" panose="020B0604020202020204" pitchFamily="34" charset="0"/>
                    <a:ea typeface="Open Sans" panose="020B0606030504020204" pitchFamily="34" charset="0"/>
                    <a:cs typeface="Arial" panose="020B0604020202020204" pitchFamily="34" charset="0"/>
                  </a:rPr>
                  <a:t>Step 2</a:t>
                </a:r>
              </a:p>
            </p:txBody>
          </p:sp>
        </p:grpSp>
        <p:grpSp>
          <p:nvGrpSpPr>
            <p:cNvPr id="59" name="Group 58">
              <a:extLst>
                <a:ext uri="{FF2B5EF4-FFF2-40B4-BE49-F238E27FC236}">
                  <a16:creationId xmlns:a16="http://schemas.microsoft.com/office/drawing/2014/main" id="{701C776A-1AFA-4138-97F7-7998BB785A5D}"/>
                </a:ext>
              </a:extLst>
            </p:cNvPr>
            <p:cNvGrpSpPr/>
            <p:nvPr/>
          </p:nvGrpSpPr>
          <p:grpSpPr>
            <a:xfrm>
              <a:off x="5569492" y="1739004"/>
              <a:ext cx="1852082" cy="3724156"/>
              <a:chOff x="4229270" y="1709935"/>
              <a:chExt cx="1852082" cy="3724156"/>
            </a:xfrm>
          </p:grpSpPr>
          <p:grpSp>
            <p:nvGrpSpPr>
              <p:cNvPr id="38" name="Group 37">
                <a:extLst>
                  <a:ext uri="{FF2B5EF4-FFF2-40B4-BE49-F238E27FC236}">
                    <a16:creationId xmlns:a16="http://schemas.microsoft.com/office/drawing/2014/main" id="{0B098702-F6AC-4983-A82F-AA188508DB8C}"/>
                  </a:ext>
                </a:extLst>
              </p:cNvPr>
              <p:cNvGrpSpPr/>
              <p:nvPr/>
            </p:nvGrpSpPr>
            <p:grpSpPr>
              <a:xfrm>
                <a:off x="4505701" y="2052690"/>
                <a:ext cx="1299221" cy="1299221"/>
                <a:chOff x="4484365" y="2052690"/>
                <a:chExt cx="1299221" cy="1299221"/>
              </a:xfrm>
            </p:grpSpPr>
            <p:sp>
              <p:nvSpPr>
                <p:cNvPr id="8" name="Oval 7">
                  <a:extLst>
                    <a:ext uri="{FF2B5EF4-FFF2-40B4-BE49-F238E27FC236}">
                      <a16:creationId xmlns:a16="http://schemas.microsoft.com/office/drawing/2014/main" id="{49F32011-7ACF-4748-A679-B2BE9A8B8FB0}"/>
                    </a:ext>
                  </a:extLst>
                </p:cNvPr>
                <p:cNvSpPr/>
                <p:nvPr/>
              </p:nvSpPr>
              <p:spPr>
                <a:xfrm>
                  <a:off x="4484365" y="2052690"/>
                  <a:ext cx="1299221" cy="1299221"/>
                </a:xfrm>
                <a:prstGeom prst="ellipse">
                  <a:avLst/>
                </a:prstGeom>
                <a:solidFill>
                  <a:schemeClr val="bg1"/>
                </a:solidFill>
                <a:ln w="28575">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4" name="Shape 249">
                  <a:extLst>
                    <a:ext uri="{FF2B5EF4-FFF2-40B4-BE49-F238E27FC236}">
                      <a16:creationId xmlns:a16="http://schemas.microsoft.com/office/drawing/2014/main" id="{77879DC6-DB07-4932-B8B2-49CDF82537FF}"/>
                    </a:ext>
                  </a:extLst>
                </p:cNvPr>
                <p:cNvSpPr/>
                <p:nvPr/>
              </p:nvSpPr>
              <p:spPr>
                <a:xfrm rot="5400000">
                  <a:off x="4611978" y="2174438"/>
                  <a:ext cx="1043995" cy="1055724"/>
                </a:xfrm>
                <a:prstGeom prst="ellipse">
                  <a:avLst/>
                </a:prstGeom>
                <a:solidFill>
                  <a:schemeClr val="accent3"/>
                </a:solidFill>
                <a:ln>
                  <a:noFill/>
                </a:ln>
                <a:effectLst>
                  <a:outerShdw blurRad="50800" dist="38100" dir="2700000" algn="tl" rotWithShape="0">
                    <a:prstClr val="black">
                      <a:alpha val="40000"/>
                    </a:prstClr>
                  </a:outerShdw>
                </a:effectLst>
              </p:spPr>
              <p:txBody>
                <a:bodyPr lIns="91425" tIns="45700" rIns="91425" bIns="45700" anchor="ctr" anchorCtr="0">
                  <a:noAutofit/>
                </a:bodyPr>
                <a:lstStyle/>
                <a:p>
                  <a:pPr algn="ctr">
                    <a:spcBef>
                      <a:spcPts val="0"/>
                    </a:spcBef>
                    <a:spcAft>
                      <a:spcPts val="0"/>
                    </a:spcAft>
                  </a:pPr>
                  <a:endParaRPr sz="1000" dirty="0">
                    <a:solidFill>
                      <a:schemeClr val="accent1"/>
                    </a:solidFill>
                    <a:latin typeface="Arial" panose="020B0604020202020204" pitchFamily="34" charset="0"/>
                    <a:ea typeface="Open Sans" panose="020B0606030504020204" pitchFamily="34" charset="0"/>
                    <a:cs typeface="Arial" panose="020B0604020202020204" pitchFamily="34" charset="0"/>
                    <a:sym typeface="Arial"/>
                  </a:endParaRPr>
                </a:p>
              </p:txBody>
            </p:sp>
            <p:sp>
              <p:nvSpPr>
                <p:cNvPr id="21" name="TextBox 20">
                  <a:extLst>
                    <a:ext uri="{FF2B5EF4-FFF2-40B4-BE49-F238E27FC236}">
                      <a16:creationId xmlns:a16="http://schemas.microsoft.com/office/drawing/2014/main" id="{893FD0F5-0AF1-427B-8AB4-76C6431A565D}"/>
                    </a:ext>
                  </a:extLst>
                </p:cNvPr>
                <p:cNvSpPr txBox="1"/>
                <p:nvPr/>
              </p:nvSpPr>
              <p:spPr>
                <a:xfrm>
                  <a:off x="4533392" y="2296230"/>
                  <a:ext cx="1201166" cy="692497"/>
                </a:xfrm>
                <a:prstGeom prst="rect">
                  <a:avLst/>
                </a:prstGeom>
                <a:noFill/>
              </p:spPr>
              <p:txBody>
                <a:bodyPr wrap="square" rtlCol="0">
                  <a:spAutoFit/>
                </a:bodyPr>
                <a:lstStyle/>
                <a:p>
                  <a:pPr algn="ctr"/>
                  <a:r>
                    <a:rPr lang="en-US" sz="1300" dirty="0">
                      <a:solidFill>
                        <a:schemeClr val="bg1"/>
                      </a:solidFill>
                      <a:latin typeface="Arial" panose="020B0604020202020204" pitchFamily="34" charset="0"/>
                      <a:ea typeface="Open Sans" panose="020B0606030504020204" pitchFamily="34" charset="0"/>
                      <a:cs typeface="Arial" panose="020B0604020202020204" pitchFamily="34" charset="0"/>
                    </a:rPr>
                    <a:t>Deploy Application Infrastructure</a:t>
                  </a:r>
                </a:p>
              </p:txBody>
            </p:sp>
          </p:grpSp>
          <p:sp>
            <p:nvSpPr>
              <p:cNvPr id="39" name="TextBox 38">
                <a:extLst>
                  <a:ext uri="{FF2B5EF4-FFF2-40B4-BE49-F238E27FC236}">
                    <a16:creationId xmlns:a16="http://schemas.microsoft.com/office/drawing/2014/main" id="{2BF7C27E-060E-42E0-AEF9-DC7FC41415DF}"/>
                  </a:ext>
                </a:extLst>
              </p:cNvPr>
              <p:cNvSpPr txBox="1"/>
              <p:nvPr/>
            </p:nvSpPr>
            <p:spPr>
              <a:xfrm>
                <a:off x="4606113" y="1709935"/>
                <a:ext cx="1055725" cy="369332"/>
              </a:xfrm>
              <a:prstGeom prst="rect">
                <a:avLst/>
              </a:prstGeom>
              <a:noFill/>
            </p:spPr>
            <p:txBody>
              <a:bodyPr wrap="square" rtlCol="0">
                <a:spAutoFit/>
              </a:bodyPr>
              <a:lstStyle/>
              <a:p>
                <a:pPr algn="ctr"/>
                <a:r>
                  <a:rPr lang="en-US" dirty="0">
                    <a:latin typeface="Arial" panose="020B0604020202020204" pitchFamily="34" charset="0"/>
                    <a:ea typeface="Open Sans" panose="020B0606030504020204" pitchFamily="34" charset="0"/>
                    <a:cs typeface="Arial" panose="020B0604020202020204" pitchFamily="34" charset="0"/>
                  </a:rPr>
                  <a:t>Step 3</a:t>
                </a:r>
              </a:p>
            </p:txBody>
          </p:sp>
          <p:cxnSp>
            <p:nvCxnSpPr>
              <p:cNvPr id="40" name="Shape 248">
                <a:extLst>
                  <a:ext uri="{FF2B5EF4-FFF2-40B4-BE49-F238E27FC236}">
                    <a16:creationId xmlns:a16="http://schemas.microsoft.com/office/drawing/2014/main" id="{C8825EA2-B858-4039-A860-B19CD663D7A4}"/>
                  </a:ext>
                </a:extLst>
              </p:cNvPr>
              <p:cNvCxnSpPr>
                <a:cxnSpLocks/>
                <a:stCxn id="41" idx="0"/>
                <a:endCxn id="8" idx="4"/>
              </p:cNvCxnSpPr>
              <p:nvPr/>
            </p:nvCxnSpPr>
            <p:spPr>
              <a:xfrm flipV="1">
                <a:off x="5155311" y="3351911"/>
                <a:ext cx="1" cy="253380"/>
              </a:xfrm>
              <a:prstGeom prst="straightConnector1">
                <a:avLst/>
              </a:prstGeom>
              <a:noFill/>
              <a:ln w="25400" cap="flat" cmpd="sng">
                <a:solidFill>
                  <a:schemeClr val="bg2"/>
                </a:solidFill>
                <a:prstDash val="solid"/>
                <a:round/>
                <a:headEnd type="none" w="med" len="med"/>
                <a:tailEnd type="none" w="med" len="med"/>
              </a:ln>
            </p:spPr>
          </p:cxnSp>
          <p:sp>
            <p:nvSpPr>
              <p:cNvPr id="41" name="Rectangle 40">
                <a:extLst>
                  <a:ext uri="{FF2B5EF4-FFF2-40B4-BE49-F238E27FC236}">
                    <a16:creationId xmlns:a16="http://schemas.microsoft.com/office/drawing/2014/main" id="{A39789F8-2151-4482-BAE9-DF528D2EF8C9}"/>
                  </a:ext>
                </a:extLst>
              </p:cNvPr>
              <p:cNvSpPr/>
              <p:nvPr/>
            </p:nvSpPr>
            <p:spPr>
              <a:xfrm>
                <a:off x="4229270" y="3605291"/>
                <a:ext cx="1852082" cy="1828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t>App Service Plan</a:t>
                </a:r>
              </a:p>
              <a:p>
                <a:pPr marL="285750" indent="-285750">
                  <a:buFont typeface="Arial" panose="020B0604020202020204" pitchFamily="34" charset="0"/>
                  <a:buChar char="•"/>
                </a:pPr>
                <a:r>
                  <a:rPr lang="en-US" sz="1400" dirty="0"/>
                  <a:t>App Service</a:t>
                </a:r>
              </a:p>
              <a:p>
                <a:pPr marL="285750" indent="-285750">
                  <a:buFont typeface="Arial" panose="020B0604020202020204" pitchFamily="34" charset="0"/>
                  <a:buChar char="•"/>
                </a:pPr>
                <a:r>
                  <a:rPr lang="en-US" sz="1400" dirty="0"/>
                  <a:t>Application Insights</a:t>
                </a:r>
              </a:p>
              <a:p>
                <a:pPr marL="285750" indent="-285750">
                  <a:buFont typeface="Arial" panose="020B0604020202020204" pitchFamily="34" charset="0"/>
                  <a:buChar char="•"/>
                </a:pPr>
                <a:r>
                  <a:rPr lang="en-US" sz="1400" dirty="0"/>
                  <a:t>Storage Account</a:t>
                </a:r>
              </a:p>
              <a:p>
                <a:pPr marL="285750" indent="-285750">
                  <a:buFont typeface="Arial" panose="020B0604020202020204" pitchFamily="34" charset="0"/>
                  <a:buChar char="•"/>
                </a:pPr>
                <a:r>
                  <a:rPr lang="en-US" sz="1400" dirty="0"/>
                  <a:t>SQL Database &amp; Server</a:t>
                </a:r>
              </a:p>
              <a:p>
                <a:pPr marL="285750" indent="-285750">
                  <a:buFont typeface="Arial" panose="020B0604020202020204" pitchFamily="34" charset="0"/>
                  <a:buChar char="•"/>
                </a:pPr>
                <a:r>
                  <a:rPr lang="en-US" sz="1400" dirty="0"/>
                  <a:t>Key Vault</a:t>
                </a:r>
              </a:p>
            </p:txBody>
          </p:sp>
        </p:grpSp>
        <p:grpSp>
          <p:nvGrpSpPr>
            <p:cNvPr id="58" name="Group 57">
              <a:extLst>
                <a:ext uri="{FF2B5EF4-FFF2-40B4-BE49-F238E27FC236}">
                  <a16:creationId xmlns:a16="http://schemas.microsoft.com/office/drawing/2014/main" id="{F5D8F2D9-6C67-432C-9D6C-2C11C95065EE}"/>
                </a:ext>
              </a:extLst>
            </p:cNvPr>
            <p:cNvGrpSpPr/>
            <p:nvPr/>
          </p:nvGrpSpPr>
          <p:grpSpPr>
            <a:xfrm>
              <a:off x="8316218" y="1739004"/>
              <a:ext cx="1852082" cy="3724156"/>
              <a:chOff x="6210470" y="1709935"/>
              <a:chExt cx="1852082" cy="3724156"/>
            </a:xfrm>
          </p:grpSpPr>
          <p:grpSp>
            <p:nvGrpSpPr>
              <p:cNvPr id="49" name="Group 48">
                <a:extLst>
                  <a:ext uri="{FF2B5EF4-FFF2-40B4-BE49-F238E27FC236}">
                    <a16:creationId xmlns:a16="http://schemas.microsoft.com/office/drawing/2014/main" id="{52CCF3FA-66A4-454C-9F8D-C2C1F11799AB}"/>
                  </a:ext>
                </a:extLst>
              </p:cNvPr>
              <p:cNvGrpSpPr/>
              <p:nvPr/>
            </p:nvGrpSpPr>
            <p:grpSpPr>
              <a:xfrm>
                <a:off x="6486901" y="2052690"/>
                <a:ext cx="1299221" cy="1299221"/>
                <a:chOff x="6503665" y="2052690"/>
                <a:chExt cx="1299221" cy="1299221"/>
              </a:xfrm>
            </p:grpSpPr>
            <p:sp>
              <p:nvSpPr>
                <p:cNvPr id="9" name="Oval 8">
                  <a:extLst>
                    <a:ext uri="{FF2B5EF4-FFF2-40B4-BE49-F238E27FC236}">
                      <a16:creationId xmlns:a16="http://schemas.microsoft.com/office/drawing/2014/main" id="{ABFB4CA3-6F33-4B77-908B-AEBEDF559872}"/>
                    </a:ext>
                  </a:extLst>
                </p:cNvPr>
                <p:cNvSpPr/>
                <p:nvPr/>
              </p:nvSpPr>
              <p:spPr>
                <a:xfrm>
                  <a:off x="6503665" y="2052690"/>
                  <a:ext cx="1299221" cy="1299221"/>
                </a:xfrm>
                <a:prstGeom prst="ellipse">
                  <a:avLst/>
                </a:prstGeom>
                <a:solidFill>
                  <a:schemeClr val="bg1"/>
                </a:solidFill>
                <a:ln w="28575">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6" name="Shape 252">
                  <a:extLst>
                    <a:ext uri="{FF2B5EF4-FFF2-40B4-BE49-F238E27FC236}">
                      <a16:creationId xmlns:a16="http://schemas.microsoft.com/office/drawing/2014/main" id="{5D079BFD-7FE6-47D7-8C39-C95744127EC6}"/>
                    </a:ext>
                  </a:extLst>
                </p:cNvPr>
                <p:cNvSpPr/>
                <p:nvPr/>
              </p:nvSpPr>
              <p:spPr>
                <a:xfrm rot="5400000">
                  <a:off x="6631278" y="2174438"/>
                  <a:ext cx="1043995" cy="1055724"/>
                </a:xfrm>
                <a:prstGeom prst="ellipse">
                  <a:avLst/>
                </a:prstGeom>
                <a:solidFill>
                  <a:schemeClr val="accent4"/>
                </a:solidFill>
                <a:ln>
                  <a:noFill/>
                </a:ln>
                <a:effectLst>
                  <a:outerShdw blurRad="50800" dist="38100" dir="2700000" algn="tl" rotWithShape="0">
                    <a:prstClr val="black">
                      <a:alpha val="40000"/>
                    </a:prstClr>
                  </a:outerShdw>
                </a:effectLst>
              </p:spPr>
              <p:txBody>
                <a:bodyPr lIns="91425" tIns="45700" rIns="91425" bIns="45700" anchor="ctr" anchorCtr="0">
                  <a:noAutofit/>
                </a:bodyPr>
                <a:lstStyle/>
                <a:p>
                  <a:pPr algn="ctr">
                    <a:spcBef>
                      <a:spcPts val="0"/>
                    </a:spcBef>
                    <a:spcAft>
                      <a:spcPts val="0"/>
                    </a:spcAft>
                  </a:pPr>
                  <a:endParaRPr sz="1000" dirty="0">
                    <a:solidFill>
                      <a:schemeClr val="accent1"/>
                    </a:solidFill>
                    <a:latin typeface="Arial" panose="020B0604020202020204" pitchFamily="34" charset="0"/>
                    <a:ea typeface="Open Sans" panose="020B0606030504020204" pitchFamily="34" charset="0"/>
                    <a:cs typeface="Arial" panose="020B0604020202020204" pitchFamily="34" charset="0"/>
                    <a:sym typeface="Arial"/>
                  </a:endParaRPr>
                </a:p>
              </p:txBody>
            </p:sp>
            <p:sp>
              <p:nvSpPr>
                <p:cNvPr id="22" name="TextBox 21">
                  <a:extLst>
                    <a:ext uri="{FF2B5EF4-FFF2-40B4-BE49-F238E27FC236}">
                      <a16:creationId xmlns:a16="http://schemas.microsoft.com/office/drawing/2014/main" id="{B4080800-D370-47E7-BF58-00B19854C7D2}"/>
                    </a:ext>
                  </a:extLst>
                </p:cNvPr>
                <p:cNvSpPr txBox="1"/>
                <p:nvPr/>
              </p:nvSpPr>
              <p:spPr>
                <a:xfrm>
                  <a:off x="6575972" y="2256024"/>
                  <a:ext cx="1154606" cy="892552"/>
                </a:xfrm>
                <a:prstGeom prst="rect">
                  <a:avLst/>
                </a:prstGeom>
                <a:noFill/>
              </p:spPr>
              <p:txBody>
                <a:bodyPr wrap="square" rtlCol="0">
                  <a:spAutoFit/>
                </a:bodyPr>
                <a:lstStyle/>
                <a:p>
                  <a:pPr algn="ctr"/>
                  <a:r>
                    <a:rPr lang="en-US" sz="1300" dirty="0">
                      <a:solidFill>
                        <a:schemeClr val="bg1"/>
                      </a:solidFill>
                      <a:latin typeface="Arial" panose="020B0604020202020204" pitchFamily="34" charset="0"/>
                      <a:ea typeface="Open Sans" panose="020B0606030504020204" pitchFamily="34" charset="0"/>
                      <a:cs typeface="Arial" panose="020B0604020202020204" pitchFamily="34" charset="0"/>
                    </a:rPr>
                    <a:t>Deploy Environment API/ WebApp</a:t>
                  </a:r>
                </a:p>
              </p:txBody>
            </p:sp>
          </p:grpSp>
          <p:sp>
            <p:nvSpPr>
              <p:cNvPr id="48" name="TextBox 47">
                <a:extLst>
                  <a:ext uri="{FF2B5EF4-FFF2-40B4-BE49-F238E27FC236}">
                    <a16:creationId xmlns:a16="http://schemas.microsoft.com/office/drawing/2014/main" id="{D5A9B913-59B6-45E5-A70D-E03FD728ECE0}"/>
                  </a:ext>
                </a:extLst>
              </p:cNvPr>
              <p:cNvSpPr txBox="1"/>
              <p:nvPr/>
            </p:nvSpPr>
            <p:spPr>
              <a:xfrm>
                <a:off x="6608649" y="1709935"/>
                <a:ext cx="1055725" cy="369332"/>
              </a:xfrm>
              <a:prstGeom prst="rect">
                <a:avLst/>
              </a:prstGeom>
              <a:noFill/>
            </p:spPr>
            <p:txBody>
              <a:bodyPr wrap="square" rtlCol="0">
                <a:spAutoFit/>
              </a:bodyPr>
              <a:lstStyle/>
              <a:p>
                <a:pPr algn="ctr"/>
                <a:r>
                  <a:rPr lang="en-US" dirty="0">
                    <a:latin typeface="Arial" panose="020B0604020202020204" pitchFamily="34" charset="0"/>
                    <a:ea typeface="Open Sans" panose="020B0606030504020204" pitchFamily="34" charset="0"/>
                    <a:cs typeface="Arial" panose="020B0604020202020204" pitchFamily="34" charset="0"/>
                  </a:rPr>
                  <a:t>Step 4</a:t>
                </a:r>
              </a:p>
            </p:txBody>
          </p:sp>
          <p:cxnSp>
            <p:nvCxnSpPr>
              <p:cNvPr id="56" name="Shape 248">
                <a:extLst>
                  <a:ext uri="{FF2B5EF4-FFF2-40B4-BE49-F238E27FC236}">
                    <a16:creationId xmlns:a16="http://schemas.microsoft.com/office/drawing/2014/main" id="{14335C1B-9F58-48E4-AFDD-CDB895C7B19B}"/>
                  </a:ext>
                </a:extLst>
              </p:cNvPr>
              <p:cNvCxnSpPr>
                <a:cxnSpLocks/>
                <a:stCxn id="57" idx="0"/>
              </p:cNvCxnSpPr>
              <p:nvPr/>
            </p:nvCxnSpPr>
            <p:spPr>
              <a:xfrm flipV="1">
                <a:off x="7136511" y="3368103"/>
                <a:ext cx="1" cy="237188"/>
              </a:xfrm>
              <a:prstGeom prst="straightConnector1">
                <a:avLst/>
              </a:prstGeom>
              <a:noFill/>
              <a:ln w="25400" cap="flat" cmpd="sng">
                <a:solidFill>
                  <a:schemeClr val="bg2"/>
                </a:solidFill>
                <a:prstDash val="solid"/>
                <a:round/>
                <a:headEnd type="none" w="med" len="med"/>
                <a:tailEnd type="none" w="med" len="med"/>
              </a:ln>
            </p:spPr>
          </p:cxnSp>
          <p:sp>
            <p:nvSpPr>
              <p:cNvPr id="57" name="Rectangle 56">
                <a:extLst>
                  <a:ext uri="{FF2B5EF4-FFF2-40B4-BE49-F238E27FC236}">
                    <a16:creationId xmlns:a16="http://schemas.microsoft.com/office/drawing/2014/main" id="{90D4AF3A-307F-4027-8999-366045ABC94C}"/>
                  </a:ext>
                </a:extLst>
              </p:cNvPr>
              <p:cNvSpPr/>
              <p:nvPr/>
            </p:nvSpPr>
            <p:spPr>
              <a:xfrm>
                <a:off x="6210470" y="3605291"/>
                <a:ext cx="1852082" cy="1828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a:t>Dev</a:t>
                </a:r>
              </a:p>
              <a:p>
                <a:pPr marL="285750" indent="-285750">
                  <a:buFont typeface="Arial" panose="020B0604020202020204" pitchFamily="34" charset="0"/>
                  <a:buChar char="•"/>
                </a:pPr>
                <a:r>
                  <a:rPr lang="en-US" sz="1500" dirty="0"/>
                  <a:t>Test</a:t>
                </a:r>
              </a:p>
              <a:p>
                <a:pPr marL="285750" indent="-285750">
                  <a:buFont typeface="Arial" panose="020B0604020202020204" pitchFamily="34" charset="0"/>
                  <a:buChar char="•"/>
                </a:pPr>
                <a:r>
                  <a:rPr lang="en-US" sz="1500" dirty="0"/>
                  <a:t>Prod</a:t>
                </a:r>
              </a:p>
              <a:p>
                <a:pPr marL="285750" indent="-285750">
                  <a:buFont typeface="Arial" panose="020B0604020202020204" pitchFamily="34" charset="0"/>
                  <a:buChar char="•"/>
                </a:pPr>
                <a:r>
                  <a:rPr lang="en-US" sz="1500" dirty="0" err="1"/>
                  <a:t>etc</a:t>
                </a:r>
                <a:endParaRPr lang="en-US" sz="1500" dirty="0"/>
              </a:p>
            </p:txBody>
          </p:sp>
        </p:grpSp>
      </p:grpSp>
      <p:sp>
        <p:nvSpPr>
          <p:cNvPr id="63" name="TextBox 62">
            <a:extLst>
              <a:ext uri="{FF2B5EF4-FFF2-40B4-BE49-F238E27FC236}">
                <a16:creationId xmlns:a16="http://schemas.microsoft.com/office/drawing/2014/main" id="{5B385132-7E78-40B9-BC7E-C26FB90147F2}"/>
              </a:ext>
            </a:extLst>
          </p:cNvPr>
          <p:cNvSpPr txBox="1"/>
          <p:nvPr/>
        </p:nvSpPr>
        <p:spPr>
          <a:xfrm>
            <a:off x="4194775" y="2253502"/>
            <a:ext cx="1055725" cy="892552"/>
          </a:xfrm>
          <a:prstGeom prst="rect">
            <a:avLst/>
          </a:prstGeom>
          <a:noFill/>
        </p:spPr>
        <p:txBody>
          <a:bodyPr wrap="square" rtlCol="0">
            <a:spAutoFit/>
          </a:bodyPr>
          <a:lstStyle/>
          <a:p>
            <a:pPr algn="ctr"/>
            <a:r>
              <a:rPr lang="en-US" sz="1300" dirty="0">
                <a:solidFill>
                  <a:schemeClr val="bg1"/>
                </a:solidFill>
                <a:latin typeface="Arial" panose="020B0604020202020204" pitchFamily="34" charset="0"/>
                <a:ea typeface="Open Sans" panose="020B0606030504020204" pitchFamily="34" charset="0"/>
                <a:cs typeface="Arial" panose="020B0604020202020204" pitchFamily="34" charset="0"/>
              </a:rPr>
              <a:t>Stage the Build &amp; Test API/ WebApp</a:t>
            </a:r>
          </a:p>
        </p:txBody>
      </p:sp>
    </p:spTree>
    <p:extLst>
      <p:ext uri="{BB962C8B-B14F-4D97-AF65-F5344CB8AC3E}">
        <p14:creationId xmlns:p14="http://schemas.microsoft.com/office/powerpoint/2010/main" val="334062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2639-B2EF-4548-A445-3A49FB42DB06}"/>
              </a:ext>
            </a:extLst>
          </p:cNvPr>
          <p:cNvSpPr>
            <a:spLocks noGrp="1"/>
          </p:cNvSpPr>
          <p:nvPr>
            <p:ph type="title"/>
          </p:nvPr>
        </p:nvSpPr>
        <p:spPr/>
        <p:txBody>
          <a:bodyPr/>
          <a:lstStyle/>
          <a:p>
            <a:r>
              <a:rPr lang="en-US" dirty="0">
                <a:solidFill>
                  <a:srgbClr val="412C5D"/>
                </a:solidFill>
                <a:latin typeface="Arial" panose="020B0604020202020204" pitchFamily="34" charset="0"/>
              </a:rPr>
              <a:t>Automation Process Summary (further explained)</a:t>
            </a:r>
          </a:p>
        </p:txBody>
      </p:sp>
      <p:cxnSp>
        <p:nvCxnSpPr>
          <p:cNvPr id="5" name="Shape 248">
            <a:extLst>
              <a:ext uri="{FF2B5EF4-FFF2-40B4-BE49-F238E27FC236}">
                <a16:creationId xmlns:a16="http://schemas.microsoft.com/office/drawing/2014/main" id="{731888BF-170F-4502-BDA2-3A3C8779F627}"/>
              </a:ext>
            </a:extLst>
          </p:cNvPr>
          <p:cNvCxnSpPr>
            <a:cxnSpLocks/>
            <a:stCxn id="9" idx="2"/>
            <a:endCxn id="6" idx="6"/>
          </p:cNvCxnSpPr>
          <p:nvPr/>
        </p:nvCxnSpPr>
        <p:spPr>
          <a:xfrm flipH="1" flipV="1">
            <a:off x="2625523" y="2915948"/>
            <a:ext cx="6940955" cy="29069"/>
          </a:xfrm>
          <a:prstGeom prst="straightConnector1">
            <a:avLst/>
          </a:prstGeom>
          <a:noFill/>
          <a:ln w="25400" cap="flat" cmpd="sng">
            <a:solidFill>
              <a:schemeClr val="bg2"/>
            </a:solidFill>
            <a:prstDash val="solid"/>
            <a:round/>
            <a:headEnd type="none" w="med" len="med"/>
            <a:tailEnd type="none" w="med" len="med"/>
          </a:ln>
        </p:spPr>
      </p:cxnSp>
      <p:grpSp>
        <p:nvGrpSpPr>
          <p:cNvPr id="42" name="Group 41">
            <a:extLst>
              <a:ext uri="{FF2B5EF4-FFF2-40B4-BE49-F238E27FC236}">
                <a16:creationId xmlns:a16="http://schemas.microsoft.com/office/drawing/2014/main" id="{A1CBB206-0918-4EE8-8B27-833E14EAB0A7}"/>
              </a:ext>
            </a:extLst>
          </p:cNvPr>
          <p:cNvGrpSpPr/>
          <p:nvPr/>
        </p:nvGrpSpPr>
        <p:grpSpPr>
          <a:xfrm>
            <a:off x="1326302" y="1923582"/>
            <a:ext cx="1299221" cy="1891147"/>
            <a:chOff x="352473" y="1709935"/>
            <a:chExt cx="1299221" cy="1891147"/>
          </a:xfrm>
        </p:grpSpPr>
        <p:cxnSp>
          <p:nvCxnSpPr>
            <p:cNvPr id="27" name="Shape 248">
              <a:extLst>
                <a:ext uri="{FF2B5EF4-FFF2-40B4-BE49-F238E27FC236}">
                  <a16:creationId xmlns:a16="http://schemas.microsoft.com/office/drawing/2014/main" id="{947CEB46-4F02-4CA1-BDA9-820FB23A1A3D}"/>
                </a:ext>
              </a:extLst>
            </p:cNvPr>
            <p:cNvCxnSpPr>
              <a:cxnSpLocks/>
              <a:stCxn id="44" idx="0"/>
              <a:endCxn id="18" idx="6"/>
            </p:cNvCxnSpPr>
            <p:nvPr/>
          </p:nvCxnSpPr>
          <p:spPr>
            <a:xfrm flipV="1">
              <a:off x="1000250" y="3224298"/>
              <a:ext cx="1834" cy="376784"/>
            </a:xfrm>
            <a:prstGeom prst="straightConnector1">
              <a:avLst/>
            </a:prstGeom>
            <a:noFill/>
            <a:ln w="25400" cap="flat" cmpd="sng">
              <a:solidFill>
                <a:schemeClr val="bg2"/>
              </a:solidFill>
              <a:prstDash val="solid"/>
              <a:round/>
              <a:headEnd type="none" w="med" len="med"/>
              <a:tailEnd type="none" w="med" len="med"/>
            </a:ln>
          </p:spPr>
        </p:cxnSp>
        <p:grpSp>
          <p:nvGrpSpPr>
            <p:cNvPr id="35" name="Group 34">
              <a:extLst>
                <a:ext uri="{FF2B5EF4-FFF2-40B4-BE49-F238E27FC236}">
                  <a16:creationId xmlns:a16="http://schemas.microsoft.com/office/drawing/2014/main" id="{038271BE-A6EC-4303-AFAD-665E05094C8F}"/>
                </a:ext>
              </a:extLst>
            </p:cNvPr>
            <p:cNvGrpSpPr/>
            <p:nvPr/>
          </p:nvGrpSpPr>
          <p:grpSpPr>
            <a:xfrm>
              <a:off x="352473" y="2052690"/>
              <a:ext cx="1299221" cy="1299221"/>
              <a:chOff x="369565" y="1582670"/>
              <a:chExt cx="1299221" cy="1299221"/>
            </a:xfrm>
          </p:grpSpPr>
          <p:sp>
            <p:nvSpPr>
              <p:cNvPr id="6" name="Oval 5">
                <a:extLst>
                  <a:ext uri="{FF2B5EF4-FFF2-40B4-BE49-F238E27FC236}">
                    <a16:creationId xmlns:a16="http://schemas.microsoft.com/office/drawing/2014/main" id="{46C1E602-609F-4B81-9891-8FE977E52362}"/>
                  </a:ext>
                </a:extLst>
              </p:cNvPr>
              <p:cNvSpPr/>
              <p:nvPr/>
            </p:nvSpPr>
            <p:spPr>
              <a:xfrm>
                <a:off x="369565" y="1582670"/>
                <a:ext cx="1299221" cy="1299221"/>
              </a:xfrm>
              <a:prstGeom prst="ellipse">
                <a:avLst/>
              </a:prstGeom>
              <a:solidFill>
                <a:schemeClr val="bg1"/>
              </a:solidFill>
              <a:ln w="28575">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8" name="Shape 253">
                <a:extLst>
                  <a:ext uri="{FF2B5EF4-FFF2-40B4-BE49-F238E27FC236}">
                    <a16:creationId xmlns:a16="http://schemas.microsoft.com/office/drawing/2014/main" id="{8E6E9BD0-0E63-40DD-8BB8-75A02AA711EB}"/>
                  </a:ext>
                </a:extLst>
              </p:cNvPr>
              <p:cNvSpPr/>
              <p:nvPr/>
            </p:nvSpPr>
            <p:spPr>
              <a:xfrm rot="5400000">
                <a:off x="497178" y="1704418"/>
                <a:ext cx="1043995" cy="1055724"/>
              </a:xfrm>
              <a:prstGeom prst="ellipse">
                <a:avLst/>
              </a:prstGeom>
              <a:solidFill>
                <a:schemeClr val="accent1"/>
              </a:solidFill>
              <a:ln>
                <a:noFill/>
              </a:ln>
              <a:effectLst>
                <a:outerShdw blurRad="50800" dist="38100" dir="2700000" algn="tl" rotWithShape="0">
                  <a:prstClr val="black">
                    <a:alpha val="40000"/>
                  </a:prstClr>
                </a:outerShdw>
              </a:effectLst>
            </p:spPr>
            <p:txBody>
              <a:bodyPr lIns="91425" tIns="45700" rIns="91425" bIns="45700" anchor="ctr" anchorCtr="0">
                <a:noAutofit/>
              </a:bodyPr>
              <a:lstStyle/>
              <a:p>
                <a:pPr algn="ctr">
                  <a:spcBef>
                    <a:spcPts val="0"/>
                  </a:spcBef>
                  <a:spcAft>
                    <a:spcPts val="0"/>
                  </a:spcAft>
                </a:pPr>
                <a:endParaRPr sz="1000" dirty="0">
                  <a:solidFill>
                    <a:schemeClr val="accent1"/>
                  </a:solidFill>
                  <a:latin typeface="Arial" panose="020B0604020202020204" pitchFamily="34" charset="0"/>
                  <a:ea typeface="Open Sans" panose="020B0606030504020204" pitchFamily="34" charset="0"/>
                  <a:cs typeface="Arial" panose="020B0604020202020204" pitchFamily="34" charset="0"/>
                  <a:sym typeface="Arial"/>
                </a:endParaRPr>
              </a:p>
            </p:txBody>
          </p:sp>
          <p:sp>
            <p:nvSpPr>
              <p:cNvPr id="19" name="TextBox 18">
                <a:extLst>
                  <a:ext uri="{FF2B5EF4-FFF2-40B4-BE49-F238E27FC236}">
                    <a16:creationId xmlns:a16="http://schemas.microsoft.com/office/drawing/2014/main" id="{09E85B02-E5DB-466C-B60E-8DB089AD760B}"/>
                  </a:ext>
                </a:extLst>
              </p:cNvPr>
              <p:cNvSpPr txBox="1"/>
              <p:nvPr/>
            </p:nvSpPr>
            <p:spPr>
              <a:xfrm>
                <a:off x="491313" y="1786004"/>
                <a:ext cx="1055725" cy="892552"/>
              </a:xfrm>
              <a:prstGeom prst="rect">
                <a:avLst/>
              </a:prstGeom>
              <a:noFill/>
            </p:spPr>
            <p:txBody>
              <a:bodyPr wrap="square" rtlCol="0">
                <a:spAutoFit/>
              </a:bodyPr>
              <a:lstStyle/>
              <a:p>
                <a:pPr algn="ctr"/>
                <a:r>
                  <a:rPr lang="en-US" sz="1300" dirty="0">
                    <a:solidFill>
                      <a:schemeClr val="bg1"/>
                    </a:solidFill>
                    <a:latin typeface="Arial" panose="020B0604020202020204" pitchFamily="34" charset="0"/>
                    <a:ea typeface="Open Sans" panose="020B0606030504020204" pitchFamily="34" charset="0"/>
                    <a:cs typeface="Arial" panose="020B0604020202020204" pitchFamily="34" charset="0"/>
                  </a:rPr>
                  <a:t>Deploy Project &amp; Shared Container</a:t>
                </a:r>
              </a:p>
            </p:txBody>
          </p:sp>
        </p:grpSp>
        <p:sp>
          <p:nvSpPr>
            <p:cNvPr id="34" name="TextBox 33">
              <a:extLst>
                <a:ext uri="{FF2B5EF4-FFF2-40B4-BE49-F238E27FC236}">
                  <a16:creationId xmlns:a16="http://schemas.microsoft.com/office/drawing/2014/main" id="{C654B756-6DB6-4AE7-84EF-12D2CF298393}"/>
                </a:ext>
              </a:extLst>
            </p:cNvPr>
            <p:cNvSpPr txBox="1"/>
            <p:nvPr/>
          </p:nvSpPr>
          <p:spPr>
            <a:xfrm>
              <a:off x="491313" y="1709935"/>
              <a:ext cx="1055725" cy="369332"/>
            </a:xfrm>
            <a:prstGeom prst="rect">
              <a:avLst/>
            </a:prstGeom>
            <a:noFill/>
          </p:spPr>
          <p:txBody>
            <a:bodyPr wrap="square" rtlCol="0">
              <a:spAutoFit/>
            </a:bodyPr>
            <a:lstStyle/>
            <a:p>
              <a:pPr algn="ctr"/>
              <a:r>
                <a:rPr lang="en-US" dirty="0">
                  <a:latin typeface="Arial" panose="020B0604020202020204" pitchFamily="34" charset="0"/>
                  <a:ea typeface="Open Sans" panose="020B0606030504020204" pitchFamily="34" charset="0"/>
                  <a:cs typeface="Arial" panose="020B0604020202020204" pitchFamily="34" charset="0"/>
                </a:rPr>
                <a:t>Step 1</a:t>
              </a:r>
            </a:p>
          </p:txBody>
        </p:sp>
      </p:grpSp>
      <p:grpSp>
        <p:nvGrpSpPr>
          <p:cNvPr id="43" name="Group 42">
            <a:extLst>
              <a:ext uri="{FF2B5EF4-FFF2-40B4-BE49-F238E27FC236}">
                <a16:creationId xmlns:a16="http://schemas.microsoft.com/office/drawing/2014/main" id="{930200F3-7379-4E5B-89C7-B0C617A7F87D}"/>
              </a:ext>
            </a:extLst>
          </p:cNvPr>
          <p:cNvGrpSpPr/>
          <p:nvPr/>
        </p:nvGrpSpPr>
        <p:grpSpPr>
          <a:xfrm>
            <a:off x="4073027" y="1923582"/>
            <a:ext cx="1299221" cy="1891774"/>
            <a:chOff x="2429251" y="1709935"/>
            <a:chExt cx="1299221" cy="1891774"/>
          </a:xfrm>
        </p:grpSpPr>
        <p:cxnSp>
          <p:nvCxnSpPr>
            <p:cNvPr id="31" name="Shape 248">
              <a:extLst>
                <a:ext uri="{FF2B5EF4-FFF2-40B4-BE49-F238E27FC236}">
                  <a16:creationId xmlns:a16="http://schemas.microsoft.com/office/drawing/2014/main" id="{95423A2E-5268-4D02-9C2D-4FA628894540}"/>
                </a:ext>
              </a:extLst>
            </p:cNvPr>
            <p:cNvCxnSpPr>
              <a:cxnSpLocks/>
              <a:endCxn id="17" idx="6"/>
            </p:cNvCxnSpPr>
            <p:nvPr/>
          </p:nvCxnSpPr>
          <p:spPr>
            <a:xfrm flipV="1">
              <a:off x="3078861" y="3224298"/>
              <a:ext cx="1" cy="377411"/>
            </a:xfrm>
            <a:prstGeom prst="straightConnector1">
              <a:avLst/>
            </a:prstGeom>
            <a:noFill/>
            <a:ln w="25400" cap="flat" cmpd="sng">
              <a:solidFill>
                <a:schemeClr val="bg2"/>
              </a:solidFill>
              <a:prstDash val="solid"/>
              <a:round/>
              <a:headEnd type="none" w="med" len="med"/>
              <a:tailEnd type="none" w="med" len="med"/>
            </a:ln>
          </p:spPr>
        </p:cxnSp>
        <p:grpSp>
          <p:nvGrpSpPr>
            <p:cNvPr id="37" name="Group 36">
              <a:extLst>
                <a:ext uri="{FF2B5EF4-FFF2-40B4-BE49-F238E27FC236}">
                  <a16:creationId xmlns:a16="http://schemas.microsoft.com/office/drawing/2014/main" id="{CCA8DA7D-A947-4058-B1BE-844B8D7DF636}"/>
                </a:ext>
              </a:extLst>
            </p:cNvPr>
            <p:cNvGrpSpPr/>
            <p:nvPr/>
          </p:nvGrpSpPr>
          <p:grpSpPr>
            <a:xfrm>
              <a:off x="2429251" y="2052690"/>
              <a:ext cx="1299221" cy="1299221"/>
              <a:chOff x="2446015" y="1582670"/>
              <a:chExt cx="1299221" cy="1299221"/>
            </a:xfrm>
          </p:grpSpPr>
          <p:sp>
            <p:nvSpPr>
              <p:cNvPr id="7" name="Oval 6">
                <a:extLst>
                  <a:ext uri="{FF2B5EF4-FFF2-40B4-BE49-F238E27FC236}">
                    <a16:creationId xmlns:a16="http://schemas.microsoft.com/office/drawing/2014/main" id="{DCC47B21-6830-49A0-A03D-6731A20221D8}"/>
                  </a:ext>
                </a:extLst>
              </p:cNvPr>
              <p:cNvSpPr/>
              <p:nvPr/>
            </p:nvSpPr>
            <p:spPr>
              <a:xfrm>
                <a:off x="2446015" y="1582670"/>
                <a:ext cx="1299221" cy="1299221"/>
              </a:xfrm>
              <a:prstGeom prst="ellipse">
                <a:avLst/>
              </a:prstGeom>
              <a:solidFill>
                <a:schemeClr val="bg1"/>
              </a:solidFill>
              <a:ln w="28575">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7" name="Shape 253">
                <a:extLst>
                  <a:ext uri="{FF2B5EF4-FFF2-40B4-BE49-F238E27FC236}">
                    <a16:creationId xmlns:a16="http://schemas.microsoft.com/office/drawing/2014/main" id="{6B72EABB-62E5-439A-92AF-DF6731CF8A10}"/>
                  </a:ext>
                </a:extLst>
              </p:cNvPr>
              <p:cNvSpPr/>
              <p:nvPr/>
            </p:nvSpPr>
            <p:spPr>
              <a:xfrm rot="5400000">
                <a:off x="2573628" y="1704418"/>
                <a:ext cx="1043995" cy="1055724"/>
              </a:xfrm>
              <a:prstGeom prst="ellipse">
                <a:avLst/>
              </a:prstGeom>
              <a:solidFill>
                <a:schemeClr val="accent2"/>
              </a:solidFill>
              <a:ln>
                <a:noFill/>
              </a:ln>
              <a:effectLst>
                <a:outerShdw blurRad="50800" dist="38100" dir="2700000" algn="tl" rotWithShape="0">
                  <a:prstClr val="black">
                    <a:alpha val="40000"/>
                  </a:prstClr>
                </a:outerShdw>
              </a:effectLst>
            </p:spPr>
            <p:txBody>
              <a:bodyPr lIns="91425" tIns="45700" rIns="91425" bIns="45700" anchor="ctr" anchorCtr="0">
                <a:noAutofit/>
              </a:bodyPr>
              <a:lstStyle/>
              <a:p>
                <a:pPr algn="ctr">
                  <a:spcBef>
                    <a:spcPts val="0"/>
                  </a:spcBef>
                  <a:spcAft>
                    <a:spcPts val="0"/>
                  </a:spcAft>
                </a:pPr>
                <a:endParaRPr sz="1000" dirty="0">
                  <a:solidFill>
                    <a:schemeClr val="accent1"/>
                  </a:solidFill>
                  <a:latin typeface="Arial" panose="020B0604020202020204" pitchFamily="34" charset="0"/>
                  <a:ea typeface="Open Sans" panose="020B0606030504020204" pitchFamily="34" charset="0"/>
                  <a:cs typeface="Arial" panose="020B0604020202020204" pitchFamily="34" charset="0"/>
                  <a:sym typeface="Arial"/>
                </a:endParaRPr>
              </a:p>
            </p:txBody>
          </p:sp>
          <p:sp>
            <p:nvSpPr>
              <p:cNvPr id="20" name="TextBox 19">
                <a:extLst>
                  <a:ext uri="{FF2B5EF4-FFF2-40B4-BE49-F238E27FC236}">
                    <a16:creationId xmlns:a16="http://schemas.microsoft.com/office/drawing/2014/main" id="{9EC95B4D-543B-46E8-9596-B1599CCC69D5}"/>
                  </a:ext>
                </a:extLst>
              </p:cNvPr>
              <p:cNvSpPr txBox="1"/>
              <p:nvPr/>
            </p:nvSpPr>
            <p:spPr>
              <a:xfrm>
                <a:off x="2567763" y="1826210"/>
                <a:ext cx="1055725" cy="692497"/>
              </a:xfrm>
              <a:prstGeom prst="rect">
                <a:avLst/>
              </a:prstGeom>
              <a:noFill/>
            </p:spPr>
            <p:txBody>
              <a:bodyPr wrap="square" rtlCol="0">
                <a:spAutoFit/>
              </a:bodyPr>
              <a:lstStyle/>
              <a:p>
                <a:pPr algn="ctr"/>
                <a:r>
                  <a:rPr lang="en-US" sz="1300" dirty="0">
                    <a:solidFill>
                      <a:schemeClr val="bg1"/>
                    </a:solidFill>
                    <a:latin typeface="Arial" panose="020B0604020202020204" pitchFamily="34" charset="0"/>
                    <a:ea typeface="Open Sans" panose="020B0606030504020204" pitchFamily="34" charset="0"/>
                    <a:cs typeface="Arial" panose="020B0604020202020204" pitchFamily="34" charset="0"/>
                  </a:rPr>
                  <a:t>Build Test &amp; Stage API/ WebApp</a:t>
                </a:r>
              </a:p>
            </p:txBody>
          </p:sp>
        </p:grpSp>
        <p:sp>
          <p:nvSpPr>
            <p:cNvPr id="36" name="TextBox 35">
              <a:extLst>
                <a:ext uri="{FF2B5EF4-FFF2-40B4-BE49-F238E27FC236}">
                  <a16:creationId xmlns:a16="http://schemas.microsoft.com/office/drawing/2014/main" id="{5339A88B-8700-4AAF-B404-9D5B4CD78056}"/>
                </a:ext>
              </a:extLst>
            </p:cNvPr>
            <p:cNvSpPr txBox="1"/>
            <p:nvPr/>
          </p:nvSpPr>
          <p:spPr>
            <a:xfrm>
              <a:off x="2550998" y="1709935"/>
              <a:ext cx="1055725" cy="369332"/>
            </a:xfrm>
            <a:prstGeom prst="rect">
              <a:avLst/>
            </a:prstGeom>
            <a:noFill/>
          </p:spPr>
          <p:txBody>
            <a:bodyPr wrap="square" rtlCol="0">
              <a:spAutoFit/>
            </a:bodyPr>
            <a:lstStyle/>
            <a:p>
              <a:pPr algn="ctr"/>
              <a:r>
                <a:rPr lang="en-US" dirty="0">
                  <a:latin typeface="Arial" panose="020B0604020202020204" pitchFamily="34" charset="0"/>
                  <a:ea typeface="Open Sans" panose="020B0606030504020204" pitchFamily="34" charset="0"/>
                  <a:cs typeface="Arial" panose="020B0604020202020204" pitchFamily="34" charset="0"/>
                </a:rPr>
                <a:t>Step 2</a:t>
              </a:r>
            </a:p>
          </p:txBody>
        </p:sp>
      </p:grpSp>
      <p:grpSp>
        <p:nvGrpSpPr>
          <p:cNvPr id="59" name="Group 58">
            <a:extLst>
              <a:ext uri="{FF2B5EF4-FFF2-40B4-BE49-F238E27FC236}">
                <a16:creationId xmlns:a16="http://schemas.microsoft.com/office/drawing/2014/main" id="{701C776A-1AFA-4138-97F7-7998BB785A5D}"/>
              </a:ext>
            </a:extLst>
          </p:cNvPr>
          <p:cNvGrpSpPr/>
          <p:nvPr/>
        </p:nvGrpSpPr>
        <p:grpSpPr>
          <a:xfrm>
            <a:off x="6819752" y="1952651"/>
            <a:ext cx="1299221" cy="1895356"/>
            <a:chOff x="4505701" y="1709935"/>
            <a:chExt cx="1299221" cy="1895356"/>
          </a:xfrm>
        </p:grpSpPr>
        <p:grpSp>
          <p:nvGrpSpPr>
            <p:cNvPr id="38" name="Group 37">
              <a:extLst>
                <a:ext uri="{FF2B5EF4-FFF2-40B4-BE49-F238E27FC236}">
                  <a16:creationId xmlns:a16="http://schemas.microsoft.com/office/drawing/2014/main" id="{0B098702-F6AC-4983-A82F-AA188508DB8C}"/>
                </a:ext>
              </a:extLst>
            </p:cNvPr>
            <p:cNvGrpSpPr/>
            <p:nvPr/>
          </p:nvGrpSpPr>
          <p:grpSpPr>
            <a:xfrm>
              <a:off x="4505701" y="2052690"/>
              <a:ext cx="1299221" cy="1299221"/>
              <a:chOff x="4484365" y="2052690"/>
              <a:chExt cx="1299221" cy="1299221"/>
            </a:xfrm>
          </p:grpSpPr>
          <p:sp>
            <p:nvSpPr>
              <p:cNvPr id="8" name="Oval 7">
                <a:extLst>
                  <a:ext uri="{FF2B5EF4-FFF2-40B4-BE49-F238E27FC236}">
                    <a16:creationId xmlns:a16="http://schemas.microsoft.com/office/drawing/2014/main" id="{49F32011-7ACF-4748-A679-B2BE9A8B8FB0}"/>
                  </a:ext>
                </a:extLst>
              </p:cNvPr>
              <p:cNvSpPr/>
              <p:nvPr/>
            </p:nvSpPr>
            <p:spPr>
              <a:xfrm>
                <a:off x="4484365" y="2052690"/>
                <a:ext cx="1299221" cy="1299221"/>
              </a:xfrm>
              <a:prstGeom prst="ellipse">
                <a:avLst/>
              </a:prstGeom>
              <a:solidFill>
                <a:schemeClr val="bg1"/>
              </a:solidFill>
              <a:ln w="28575">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4" name="Shape 249">
                <a:extLst>
                  <a:ext uri="{FF2B5EF4-FFF2-40B4-BE49-F238E27FC236}">
                    <a16:creationId xmlns:a16="http://schemas.microsoft.com/office/drawing/2014/main" id="{77879DC6-DB07-4932-B8B2-49CDF82537FF}"/>
                  </a:ext>
                </a:extLst>
              </p:cNvPr>
              <p:cNvSpPr/>
              <p:nvPr/>
            </p:nvSpPr>
            <p:spPr>
              <a:xfrm rot="5400000">
                <a:off x="4611978" y="2174438"/>
                <a:ext cx="1043995" cy="1055724"/>
              </a:xfrm>
              <a:prstGeom prst="ellipse">
                <a:avLst/>
              </a:prstGeom>
              <a:solidFill>
                <a:schemeClr val="accent3"/>
              </a:solidFill>
              <a:ln>
                <a:noFill/>
              </a:ln>
              <a:effectLst>
                <a:outerShdw blurRad="50800" dist="38100" dir="2700000" algn="tl" rotWithShape="0">
                  <a:prstClr val="black">
                    <a:alpha val="40000"/>
                  </a:prstClr>
                </a:outerShdw>
              </a:effectLst>
            </p:spPr>
            <p:txBody>
              <a:bodyPr lIns="91425" tIns="45700" rIns="91425" bIns="45700" anchor="ctr" anchorCtr="0">
                <a:noAutofit/>
              </a:bodyPr>
              <a:lstStyle/>
              <a:p>
                <a:pPr algn="ctr">
                  <a:spcBef>
                    <a:spcPts val="0"/>
                  </a:spcBef>
                  <a:spcAft>
                    <a:spcPts val="0"/>
                  </a:spcAft>
                </a:pPr>
                <a:endParaRPr sz="1000" dirty="0">
                  <a:solidFill>
                    <a:schemeClr val="accent1"/>
                  </a:solidFill>
                  <a:latin typeface="Arial" panose="020B0604020202020204" pitchFamily="34" charset="0"/>
                  <a:ea typeface="Open Sans" panose="020B0606030504020204" pitchFamily="34" charset="0"/>
                  <a:cs typeface="Arial" panose="020B0604020202020204" pitchFamily="34" charset="0"/>
                  <a:sym typeface="Arial"/>
                </a:endParaRPr>
              </a:p>
            </p:txBody>
          </p:sp>
          <p:sp>
            <p:nvSpPr>
              <p:cNvPr id="21" name="TextBox 20">
                <a:extLst>
                  <a:ext uri="{FF2B5EF4-FFF2-40B4-BE49-F238E27FC236}">
                    <a16:creationId xmlns:a16="http://schemas.microsoft.com/office/drawing/2014/main" id="{893FD0F5-0AF1-427B-8AB4-76C6431A565D}"/>
                  </a:ext>
                </a:extLst>
              </p:cNvPr>
              <p:cNvSpPr txBox="1"/>
              <p:nvPr/>
            </p:nvSpPr>
            <p:spPr>
              <a:xfrm>
                <a:off x="4533392" y="2296230"/>
                <a:ext cx="1201166" cy="692497"/>
              </a:xfrm>
              <a:prstGeom prst="rect">
                <a:avLst/>
              </a:prstGeom>
              <a:noFill/>
            </p:spPr>
            <p:txBody>
              <a:bodyPr wrap="square" rtlCol="0">
                <a:spAutoFit/>
              </a:bodyPr>
              <a:lstStyle/>
              <a:p>
                <a:pPr algn="ctr"/>
                <a:r>
                  <a:rPr lang="en-US" sz="1300" dirty="0">
                    <a:solidFill>
                      <a:schemeClr val="bg1"/>
                    </a:solidFill>
                    <a:latin typeface="Arial" panose="020B0604020202020204" pitchFamily="34" charset="0"/>
                    <a:ea typeface="Open Sans" panose="020B0606030504020204" pitchFamily="34" charset="0"/>
                    <a:cs typeface="Arial" panose="020B0604020202020204" pitchFamily="34" charset="0"/>
                  </a:rPr>
                  <a:t>Deploy Application Infrastructure</a:t>
                </a:r>
              </a:p>
            </p:txBody>
          </p:sp>
        </p:grpSp>
        <p:sp>
          <p:nvSpPr>
            <p:cNvPr id="39" name="TextBox 38">
              <a:extLst>
                <a:ext uri="{FF2B5EF4-FFF2-40B4-BE49-F238E27FC236}">
                  <a16:creationId xmlns:a16="http://schemas.microsoft.com/office/drawing/2014/main" id="{2BF7C27E-060E-42E0-AEF9-DC7FC41415DF}"/>
                </a:ext>
              </a:extLst>
            </p:cNvPr>
            <p:cNvSpPr txBox="1"/>
            <p:nvPr/>
          </p:nvSpPr>
          <p:spPr>
            <a:xfrm>
              <a:off x="4606113" y="1709935"/>
              <a:ext cx="1055725" cy="369332"/>
            </a:xfrm>
            <a:prstGeom prst="rect">
              <a:avLst/>
            </a:prstGeom>
            <a:noFill/>
          </p:spPr>
          <p:txBody>
            <a:bodyPr wrap="square" rtlCol="0">
              <a:spAutoFit/>
            </a:bodyPr>
            <a:lstStyle/>
            <a:p>
              <a:pPr algn="ctr"/>
              <a:r>
                <a:rPr lang="en-US" dirty="0">
                  <a:latin typeface="Arial" panose="020B0604020202020204" pitchFamily="34" charset="0"/>
                  <a:ea typeface="Open Sans" panose="020B0606030504020204" pitchFamily="34" charset="0"/>
                  <a:cs typeface="Arial" panose="020B0604020202020204" pitchFamily="34" charset="0"/>
                </a:rPr>
                <a:t>Step 3</a:t>
              </a:r>
            </a:p>
          </p:txBody>
        </p:sp>
        <p:cxnSp>
          <p:nvCxnSpPr>
            <p:cNvPr id="40" name="Shape 248">
              <a:extLst>
                <a:ext uri="{FF2B5EF4-FFF2-40B4-BE49-F238E27FC236}">
                  <a16:creationId xmlns:a16="http://schemas.microsoft.com/office/drawing/2014/main" id="{C8825EA2-B858-4039-A860-B19CD663D7A4}"/>
                </a:ext>
              </a:extLst>
            </p:cNvPr>
            <p:cNvCxnSpPr>
              <a:cxnSpLocks/>
              <a:endCxn id="8" idx="4"/>
            </p:cNvCxnSpPr>
            <p:nvPr/>
          </p:nvCxnSpPr>
          <p:spPr>
            <a:xfrm flipV="1">
              <a:off x="5155311" y="3351911"/>
              <a:ext cx="1" cy="253380"/>
            </a:xfrm>
            <a:prstGeom prst="straightConnector1">
              <a:avLst/>
            </a:prstGeom>
            <a:noFill/>
            <a:ln w="25400" cap="flat" cmpd="sng">
              <a:solidFill>
                <a:schemeClr val="bg2"/>
              </a:solidFill>
              <a:prstDash val="solid"/>
              <a:round/>
              <a:headEnd type="none" w="med" len="med"/>
              <a:tailEnd type="none" w="med" len="med"/>
            </a:ln>
          </p:spPr>
        </p:cxnSp>
      </p:grpSp>
      <p:grpSp>
        <p:nvGrpSpPr>
          <p:cNvPr id="58" name="Group 57">
            <a:extLst>
              <a:ext uri="{FF2B5EF4-FFF2-40B4-BE49-F238E27FC236}">
                <a16:creationId xmlns:a16="http://schemas.microsoft.com/office/drawing/2014/main" id="{F5D8F2D9-6C67-432C-9D6C-2C11C95065EE}"/>
              </a:ext>
            </a:extLst>
          </p:cNvPr>
          <p:cNvGrpSpPr/>
          <p:nvPr/>
        </p:nvGrpSpPr>
        <p:grpSpPr>
          <a:xfrm>
            <a:off x="9566478" y="1952651"/>
            <a:ext cx="1299221" cy="1895356"/>
            <a:chOff x="6486901" y="1709935"/>
            <a:chExt cx="1299221" cy="1895356"/>
          </a:xfrm>
        </p:grpSpPr>
        <p:grpSp>
          <p:nvGrpSpPr>
            <p:cNvPr id="49" name="Group 48">
              <a:extLst>
                <a:ext uri="{FF2B5EF4-FFF2-40B4-BE49-F238E27FC236}">
                  <a16:creationId xmlns:a16="http://schemas.microsoft.com/office/drawing/2014/main" id="{52CCF3FA-66A4-454C-9F8D-C2C1F11799AB}"/>
                </a:ext>
              </a:extLst>
            </p:cNvPr>
            <p:cNvGrpSpPr/>
            <p:nvPr/>
          </p:nvGrpSpPr>
          <p:grpSpPr>
            <a:xfrm>
              <a:off x="6486901" y="2052690"/>
              <a:ext cx="1299221" cy="1299221"/>
              <a:chOff x="6503665" y="2052690"/>
              <a:chExt cx="1299221" cy="1299221"/>
            </a:xfrm>
          </p:grpSpPr>
          <p:sp>
            <p:nvSpPr>
              <p:cNvPr id="9" name="Oval 8">
                <a:extLst>
                  <a:ext uri="{FF2B5EF4-FFF2-40B4-BE49-F238E27FC236}">
                    <a16:creationId xmlns:a16="http://schemas.microsoft.com/office/drawing/2014/main" id="{ABFB4CA3-6F33-4B77-908B-AEBEDF559872}"/>
                  </a:ext>
                </a:extLst>
              </p:cNvPr>
              <p:cNvSpPr/>
              <p:nvPr/>
            </p:nvSpPr>
            <p:spPr>
              <a:xfrm>
                <a:off x="6503665" y="2052690"/>
                <a:ext cx="1299221" cy="1299221"/>
              </a:xfrm>
              <a:prstGeom prst="ellipse">
                <a:avLst/>
              </a:prstGeom>
              <a:solidFill>
                <a:schemeClr val="bg1"/>
              </a:solidFill>
              <a:ln w="28575">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6" name="Shape 252">
                <a:extLst>
                  <a:ext uri="{FF2B5EF4-FFF2-40B4-BE49-F238E27FC236}">
                    <a16:creationId xmlns:a16="http://schemas.microsoft.com/office/drawing/2014/main" id="{5D079BFD-7FE6-47D7-8C39-C95744127EC6}"/>
                  </a:ext>
                </a:extLst>
              </p:cNvPr>
              <p:cNvSpPr/>
              <p:nvPr/>
            </p:nvSpPr>
            <p:spPr>
              <a:xfrm rot="5400000">
                <a:off x="6631278" y="2174438"/>
                <a:ext cx="1043995" cy="1055724"/>
              </a:xfrm>
              <a:prstGeom prst="ellipse">
                <a:avLst/>
              </a:prstGeom>
              <a:solidFill>
                <a:schemeClr val="accent4"/>
              </a:solidFill>
              <a:ln>
                <a:noFill/>
              </a:ln>
              <a:effectLst>
                <a:outerShdw blurRad="50800" dist="38100" dir="2700000" algn="tl" rotWithShape="0">
                  <a:prstClr val="black">
                    <a:alpha val="40000"/>
                  </a:prstClr>
                </a:outerShdw>
              </a:effectLst>
            </p:spPr>
            <p:txBody>
              <a:bodyPr lIns="91425" tIns="45700" rIns="91425" bIns="45700" anchor="ctr" anchorCtr="0">
                <a:noAutofit/>
              </a:bodyPr>
              <a:lstStyle/>
              <a:p>
                <a:pPr algn="ctr">
                  <a:spcBef>
                    <a:spcPts val="0"/>
                  </a:spcBef>
                  <a:spcAft>
                    <a:spcPts val="0"/>
                  </a:spcAft>
                </a:pPr>
                <a:endParaRPr sz="1000" dirty="0">
                  <a:solidFill>
                    <a:schemeClr val="accent1"/>
                  </a:solidFill>
                  <a:latin typeface="Arial" panose="020B0604020202020204" pitchFamily="34" charset="0"/>
                  <a:ea typeface="Open Sans" panose="020B0606030504020204" pitchFamily="34" charset="0"/>
                  <a:cs typeface="Arial" panose="020B0604020202020204" pitchFamily="34" charset="0"/>
                  <a:sym typeface="Arial"/>
                </a:endParaRPr>
              </a:p>
            </p:txBody>
          </p:sp>
          <p:sp>
            <p:nvSpPr>
              <p:cNvPr id="22" name="TextBox 21">
                <a:extLst>
                  <a:ext uri="{FF2B5EF4-FFF2-40B4-BE49-F238E27FC236}">
                    <a16:creationId xmlns:a16="http://schemas.microsoft.com/office/drawing/2014/main" id="{B4080800-D370-47E7-BF58-00B19854C7D2}"/>
                  </a:ext>
                </a:extLst>
              </p:cNvPr>
              <p:cNvSpPr txBox="1"/>
              <p:nvPr/>
            </p:nvSpPr>
            <p:spPr>
              <a:xfrm>
                <a:off x="6575972" y="2256024"/>
                <a:ext cx="1154606" cy="892552"/>
              </a:xfrm>
              <a:prstGeom prst="rect">
                <a:avLst/>
              </a:prstGeom>
              <a:noFill/>
            </p:spPr>
            <p:txBody>
              <a:bodyPr wrap="square" rtlCol="0">
                <a:spAutoFit/>
              </a:bodyPr>
              <a:lstStyle/>
              <a:p>
                <a:pPr algn="ctr"/>
                <a:r>
                  <a:rPr lang="en-US" sz="1300" dirty="0">
                    <a:solidFill>
                      <a:schemeClr val="bg1"/>
                    </a:solidFill>
                    <a:latin typeface="Arial" panose="020B0604020202020204" pitchFamily="34" charset="0"/>
                    <a:ea typeface="Open Sans" panose="020B0606030504020204" pitchFamily="34" charset="0"/>
                    <a:cs typeface="Arial" panose="020B0604020202020204" pitchFamily="34" charset="0"/>
                  </a:rPr>
                  <a:t>Deploy Environment API/ WebApp</a:t>
                </a:r>
              </a:p>
            </p:txBody>
          </p:sp>
        </p:grpSp>
        <p:sp>
          <p:nvSpPr>
            <p:cNvPr id="48" name="TextBox 47">
              <a:extLst>
                <a:ext uri="{FF2B5EF4-FFF2-40B4-BE49-F238E27FC236}">
                  <a16:creationId xmlns:a16="http://schemas.microsoft.com/office/drawing/2014/main" id="{D5A9B913-59B6-45E5-A70D-E03FD728ECE0}"/>
                </a:ext>
              </a:extLst>
            </p:cNvPr>
            <p:cNvSpPr txBox="1"/>
            <p:nvPr/>
          </p:nvSpPr>
          <p:spPr>
            <a:xfrm>
              <a:off x="6608649" y="1709935"/>
              <a:ext cx="1055725" cy="369332"/>
            </a:xfrm>
            <a:prstGeom prst="rect">
              <a:avLst/>
            </a:prstGeom>
            <a:noFill/>
          </p:spPr>
          <p:txBody>
            <a:bodyPr wrap="square" rtlCol="0">
              <a:spAutoFit/>
            </a:bodyPr>
            <a:lstStyle/>
            <a:p>
              <a:pPr algn="ctr"/>
              <a:r>
                <a:rPr lang="en-US" dirty="0">
                  <a:latin typeface="Arial" panose="020B0604020202020204" pitchFamily="34" charset="0"/>
                  <a:ea typeface="Open Sans" panose="020B0606030504020204" pitchFamily="34" charset="0"/>
                  <a:cs typeface="Arial" panose="020B0604020202020204" pitchFamily="34" charset="0"/>
                </a:rPr>
                <a:t>Step 4</a:t>
              </a:r>
            </a:p>
          </p:txBody>
        </p:sp>
        <p:cxnSp>
          <p:nvCxnSpPr>
            <p:cNvPr id="56" name="Shape 248">
              <a:extLst>
                <a:ext uri="{FF2B5EF4-FFF2-40B4-BE49-F238E27FC236}">
                  <a16:creationId xmlns:a16="http://schemas.microsoft.com/office/drawing/2014/main" id="{14335C1B-9F58-48E4-AFDD-CDB895C7B19B}"/>
                </a:ext>
              </a:extLst>
            </p:cNvPr>
            <p:cNvCxnSpPr>
              <a:cxnSpLocks/>
            </p:cNvCxnSpPr>
            <p:nvPr/>
          </p:nvCxnSpPr>
          <p:spPr>
            <a:xfrm flipV="1">
              <a:off x="7136511" y="3368103"/>
              <a:ext cx="1" cy="237188"/>
            </a:xfrm>
            <a:prstGeom prst="straightConnector1">
              <a:avLst/>
            </a:prstGeom>
            <a:noFill/>
            <a:ln w="25400" cap="flat" cmpd="sng">
              <a:solidFill>
                <a:schemeClr val="bg2"/>
              </a:solidFill>
              <a:prstDash val="solid"/>
              <a:round/>
              <a:headEnd type="none" w="med" len="med"/>
              <a:tailEnd type="none" w="med" len="med"/>
            </a:ln>
          </p:spPr>
        </p:cxnSp>
      </p:grpSp>
      <p:pic>
        <p:nvPicPr>
          <p:cNvPr id="1028" name="Picture 4" descr="Deploying containers on Microsoft Azure | by Karan Singh | Medium">
            <a:extLst>
              <a:ext uri="{FF2B5EF4-FFF2-40B4-BE49-F238E27FC236}">
                <a16:creationId xmlns:a16="http://schemas.microsoft.com/office/drawing/2014/main" id="{0FBAD248-6AA4-4BA4-B004-17E5A4854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574" y="4805906"/>
            <a:ext cx="924859" cy="64702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C421F2F4-612B-4B18-B619-0E60ED19748C}"/>
              </a:ext>
            </a:extLst>
          </p:cNvPr>
          <p:cNvPicPr>
            <a:picLocks noChangeAspect="1"/>
          </p:cNvPicPr>
          <p:nvPr/>
        </p:nvPicPr>
        <p:blipFill>
          <a:blip r:embed="rId4"/>
          <a:stretch>
            <a:fillRect/>
          </a:stretch>
        </p:blipFill>
        <p:spPr>
          <a:xfrm>
            <a:off x="6141060" y="3904142"/>
            <a:ext cx="2656604" cy="1819497"/>
          </a:xfrm>
          <a:prstGeom prst="rect">
            <a:avLst/>
          </a:prstGeom>
        </p:spPr>
      </p:pic>
      <p:pic>
        <p:nvPicPr>
          <p:cNvPr id="45" name="Picture 44">
            <a:extLst>
              <a:ext uri="{FF2B5EF4-FFF2-40B4-BE49-F238E27FC236}">
                <a16:creationId xmlns:a16="http://schemas.microsoft.com/office/drawing/2014/main" id="{21CDCC4D-33C0-49D6-920A-7E30D494C013}"/>
              </a:ext>
            </a:extLst>
          </p:cNvPr>
          <p:cNvPicPr>
            <a:picLocks noChangeAspect="1"/>
          </p:cNvPicPr>
          <p:nvPr/>
        </p:nvPicPr>
        <p:blipFill>
          <a:blip r:embed="rId5"/>
          <a:stretch>
            <a:fillRect/>
          </a:stretch>
        </p:blipFill>
        <p:spPr>
          <a:xfrm>
            <a:off x="9159463" y="3797961"/>
            <a:ext cx="2113248" cy="2015890"/>
          </a:xfrm>
          <a:prstGeom prst="rect">
            <a:avLst/>
          </a:prstGeom>
        </p:spPr>
      </p:pic>
      <p:sp>
        <p:nvSpPr>
          <p:cNvPr id="62" name="Rectangle 61">
            <a:extLst>
              <a:ext uri="{FF2B5EF4-FFF2-40B4-BE49-F238E27FC236}">
                <a16:creationId xmlns:a16="http://schemas.microsoft.com/office/drawing/2014/main" id="{2D736F76-A0B7-4CAA-835E-40187DA46A92}"/>
              </a:ext>
            </a:extLst>
          </p:cNvPr>
          <p:cNvSpPr/>
          <p:nvPr/>
        </p:nvSpPr>
        <p:spPr>
          <a:xfrm>
            <a:off x="3421608" y="1287893"/>
            <a:ext cx="2529552" cy="45259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 Workflow/ file.yml</a:t>
            </a:r>
          </a:p>
          <a:p>
            <a:pPr algn="ctr"/>
            <a:endParaRPr lang="en-US" sz="1500" dirty="0"/>
          </a:p>
        </p:txBody>
      </p:sp>
      <p:sp>
        <p:nvSpPr>
          <p:cNvPr id="63" name="Rectangle 62">
            <a:extLst>
              <a:ext uri="{FF2B5EF4-FFF2-40B4-BE49-F238E27FC236}">
                <a16:creationId xmlns:a16="http://schemas.microsoft.com/office/drawing/2014/main" id="{5A33DEE0-A91C-44F7-86E1-600A87046225}"/>
              </a:ext>
            </a:extLst>
          </p:cNvPr>
          <p:cNvSpPr/>
          <p:nvPr/>
        </p:nvSpPr>
        <p:spPr>
          <a:xfrm>
            <a:off x="6068752" y="1287893"/>
            <a:ext cx="2827420" cy="45259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 Workflow / file.yml </a:t>
            </a:r>
          </a:p>
          <a:p>
            <a:pPr algn="ct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(per Environment)</a:t>
            </a:r>
          </a:p>
          <a:p>
            <a:pPr algn="ctr"/>
            <a:endParaRPr lang="en-US" sz="1500" dirty="0"/>
          </a:p>
        </p:txBody>
      </p:sp>
      <p:sp>
        <p:nvSpPr>
          <p:cNvPr id="65" name="Rectangle 64">
            <a:extLst>
              <a:ext uri="{FF2B5EF4-FFF2-40B4-BE49-F238E27FC236}">
                <a16:creationId xmlns:a16="http://schemas.microsoft.com/office/drawing/2014/main" id="{98EFE633-A433-414F-BEB9-3C41FC07B3B5}"/>
              </a:ext>
            </a:extLst>
          </p:cNvPr>
          <p:cNvSpPr/>
          <p:nvPr/>
        </p:nvSpPr>
        <p:spPr>
          <a:xfrm>
            <a:off x="9021235" y="1287893"/>
            <a:ext cx="2344672" cy="45259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 Workflow / file.yml </a:t>
            </a:r>
          </a:p>
          <a:p>
            <a:pPr algn="ct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(per Environment)</a:t>
            </a:r>
          </a:p>
          <a:p>
            <a:pPr algn="ctr"/>
            <a:endParaRPr lang="en-US" sz="1500" dirty="0"/>
          </a:p>
        </p:txBody>
      </p:sp>
      <p:sp>
        <p:nvSpPr>
          <p:cNvPr id="47" name="TextBox 46">
            <a:extLst>
              <a:ext uri="{FF2B5EF4-FFF2-40B4-BE49-F238E27FC236}">
                <a16:creationId xmlns:a16="http://schemas.microsoft.com/office/drawing/2014/main" id="{7E747F28-9E60-4F14-B4F8-29E27D5A1394}"/>
              </a:ext>
            </a:extLst>
          </p:cNvPr>
          <p:cNvSpPr txBox="1"/>
          <p:nvPr/>
        </p:nvSpPr>
        <p:spPr>
          <a:xfrm>
            <a:off x="6072744" y="6030814"/>
            <a:ext cx="2827420" cy="738664"/>
          </a:xfrm>
          <a:prstGeom prst="rect">
            <a:avLst/>
          </a:prstGeom>
          <a:noFill/>
          <a:ln>
            <a:solidFill>
              <a:schemeClr val="accent1"/>
            </a:solidFill>
          </a:ln>
        </p:spPr>
        <p:txBody>
          <a:bodyPr wrap="square" rtlCol="0">
            <a:spAutoFit/>
          </a:bodyPr>
          <a:lstStyle/>
          <a:p>
            <a:pPr algn="ctr"/>
            <a:r>
              <a:rPr lang="en-US"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step creates the Storage Account and other Resources needed for Step 4</a:t>
            </a:r>
          </a:p>
        </p:txBody>
      </p:sp>
      <p:cxnSp>
        <p:nvCxnSpPr>
          <p:cNvPr id="51" name="Straight Arrow Connector 50">
            <a:extLst>
              <a:ext uri="{FF2B5EF4-FFF2-40B4-BE49-F238E27FC236}">
                <a16:creationId xmlns:a16="http://schemas.microsoft.com/office/drawing/2014/main" id="{FA5B1253-FB10-4935-8B08-60B5EDB87B50}"/>
              </a:ext>
            </a:extLst>
          </p:cNvPr>
          <p:cNvCxnSpPr>
            <a:cxnSpLocks/>
            <a:stCxn id="63" idx="2"/>
            <a:endCxn id="47" idx="0"/>
          </p:cNvCxnSpPr>
          <p:nvPr/>
        </p:nvCxnSpPr>
        <p:spPr>
          <a:xfrm>
            <a:off x="7482462" y="5813851"/>
            <a:ext cx="3992" cy="216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785B592-74A3-4BA3-A680-83557CC1CB02}"/>
              </a:ext>
            </a:extLst>
          </p:cNvPr>
          <p:cNvSpPr txBox="1"/>
          <p:nvPr/>
        </p:nvSpPr>
        <p:spPr>
          <a:xfrm>
            <a:off x="9057655" y="3694118"/>
            <a:ext cx="581130" cy="307777"/>
          </a:xfrm>
          <a:prstGeom prst="rect">
            <a:avLst/>
          </a:prstGeom>
          <a:solidFill>
            <a:schemeClr val="tx1"/>
          </a:solidFill>
          <a:ln>
            <a:solidFill>
              <a:schemeClr val="accent1"/>
            </a:solidFill>
          </a:ln>
        </p:spPr>
        <p:txBody>
          <a:bodyPr wrap="square" rtlCol="0">
            <a:spAutoFit/>
          </a:bodyP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ENV</a:t>
            </a:r>
          </a:p>
        </p:txBody>
      </p:sp>
      <p:pic>
        <p:nvPicPr>
          <p:cNvPr id="3" name="Picture 2" descr="actions · GitHub Topics · GitHub">
            <a:extLst>
              <a:ext uri="{FF2B5EF4-FFF2-40B4-BE49-F238E27FC236}">
                <a16:creationId xmlns:a16="http://schemas.microsoft.com/office/drawing/2014/main" id="{1E7FA545-4548-4740-A390-F4836E4DC5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9380" y="693051"/>
            <a:ext cx="626511" cy="62651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descr="actions · GitHub Topics · GitHub">
            <a:extLst>
              <a:ext uri="{FF2B5EF4-FFF2-40B4-BE49-F238E27FC236}">
                <a16:creationId xmlns:a16="http://schemas.microsoft.com/office/drawing/2014/main" id="{E033F73A-E042-4949-B29F-873917CAC5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9206" y="693051"/>
            <a:ext cx="626511" cy="62651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descr="actions · GitHub Topics · GitHub">
            <a:extLst>
              <a:ext uri="{FF2B5EF4-FFF2-40B4-BE49-F238E27FC236}">
                <a16:creationId xmlns:a16="http://schemas.microsoft.com/office/drawing/2014/main" id="{9E78F411-E4BA-4804-929D-9755E3F7EC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2831" y="693051"/>
            <a:ext cx="626511" cy="6265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FB5F11A-9DDE-4B08-B918-856353F85FA2}"/>
              </a:ext>
            </a:extLst>
          </p:cNvPr>
          <p:cNvPicPr>
            <a:picLocks noChangeAspect="1"/>
          </p:cNvPicPr>
          <p:nvPr/>
        </p:nvPicPr>
        <p:blipFill>
          <a:blip r:embed="rId7"/>
          <a:stretch>
            <a:fillRect/>
          </a:stretch>
        </p:blipFill>
        <p:spPr>
          <a:xfrm>
            <a:off x="1787682" y="3844016"/>
            <a:ext cx="1369975" cy="780916"/>
          </a:xfrm>
          <a:prstGeom prst="rect">
            <a:avLst/>
          </a:prstGeom>
        </p:spPr>
      </p:pic>
      <p:sp>
        <p:nvSpPr>
          <p:cNvPr id="44" name="Rectangle 43">
            <a:extLst>
              <a:ext uri="{FF2B5EF4-FFF2-40B4-BE49-F238E27FC236}">
                <a16:creationId xmlns:a16="http://schemas.microsoft.com/office/drawing/2014/main" id="{BDE8784D-6825-4B2D-AF99-397CDB55EAE3}"/>
              </a:ext>
            </a:extLst>
          </p:cNvPr>
          <p:cNvSpPr/>
          <p:nvPr/>
        </p:nvSpPr>
        <p:spPr>
          <a:xfrm>
            <a:off x="709303" y="3814729"/>
            <a:ext cx="2529552"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500" dirty="0"/>
          </a:p>
        </p:txBody>
      </p:sp>
      <p:pic>
        <p:nvPicPr>
          <p:cNvPr id="30" name="Picture 29">
            <a:extLst>
              <a:ext uri="{FF2B5EF4-FFF2-40B4-BE49-F238E27FC236}">
                <a16:creationId xmlns:a16="http://schemas.microsoft.com/office/drawing/2014/main" id="{4A04A1DE-5A36-4BCF-9064-3824C411A0D9}"/>
              </a:ext>
            </a:extLst>
          </p:cNvPr>
          <p:cNvPicPr>
            <a:picLocks noChangeAspect="1"/>
          </p:cNvPicPr>
          <p:nvPr/>
        </p:nvPicPr>
        <p:blipFill>
          <a:blip r:embed="rId8"/>
          <a:stretch>
            <a:fillRect/>
          </a:stretch>
        </p:blipFill>
        <p:spPr>
          <a:xfrm>
            <a:off x="3684410" y="3797961"/>
            <a:ext cx="2076450" cy="1943100"/>
          </a:xfrm>
          <a:prstGeom prst="rect">
            <a:avLst/>
          </a:prstGeom>
        </p:spPr>
      </p:pic>
      <p:pic>
        <p:nvPicPr>
          <p:cNvPr id="1026" name="Picture 2" descr="GitHub logo and symbol, meaning, history, PNG">
            <a:extLst>
              <a:ext uri="{FF2B5EF4-FFF2-40B4-BE49-F238E27FC236}">
                <a16:creationId xmlns:a16="http://schemas.microsoft.com/office/drawing/2014/main" id="{98298AF1-840E-423D-95B8-96E8D3FBD6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403" y="3944917"/>
            <a:ext cx="1113797" cy="62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22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B101E23-A9A7-4094-AEAC-63A86F9870A5}"/>
              </a:ext>
            </a:extLst>
          </p:cNvPr>
          <p:cNvSpPr txBox="1">
            <a:spLocks/>
          </p:cNvSpPr>
          <p:nvPr/>
        </p:nvSpPr>
        <p:spPr>
          <a:xfrm>
            <a:off x="302683" y="228601"/>
            <a:ext cx="11584516" cy="521677"/>
          </a:xfrm>
          <a:prstGeom prst="rect">
            <a:avLst/>
          </a:prstGeom>
        </p:spPr>
        <p:txBody>
          <a:bodyPr lIns="0" rIns="0"/>
          <a:lstStyle>
            <a:lvl1pPr algn="l" defTabSz="914400" rtl="0" eaLnBrk="1" latinLnBrk="0" hangingPunct="1">
              <a:lnSpc>
                <a:spcPct val="90000"/>
              </a:lnSpc>
              <a:spcBef>
                <a:spcPct val="0"/>
              </a:spcBef>
              <a:buNone/>
              <a:defRPr sz="2800" b="0" i="0" kern="1200">
                <a:solidFill>
                  <a:schemeClr val="accent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412C5D"/>
                </a:solidFill>
                <a:effectLst/>
                <a:uLnTx/>
                <a:uFillTx/>
                <a:latin typeface="Arial" panose="020B0604020202020204" pitchFamily="34" charset="0"/>
                <a:ea typeface="+mj-ea"/>
                <a:cs typeface="Arial" panose="020B0604020202020204" pitchFamily="34" charset="0"/>
              </a:rPr>
              <a:t>Starting Prerequisites for FastForge</a:t>
            </a:r>
          </a:p>
        </p:txBody>
      </p:sp>
      <p:sp>
        <p:nvSpPr>
          <p:cNvPr id="14" name="Text Placeholder 2">
            <a:extLst>
              <a:ext uri="{FF2B5EF4-FFF2-40B4-BE49-F238E27FC236}">
                <a16:creationId xmlns:a16="http://schemas.microsoft.com/office/drawing/2014/main" id="{3BF1A85C-3E10-476C-B735-F0E33C34C02E}"/>
              </a:ext>
            </a:extLst>
          </p:cNvPr>
          <p:cNvSpPr txBox="1">
            <a:spLocks/>
          </p:cNvSpPr>
          <p:nvPr/>
        </p:nvSpPr>
        <p:spPr>
          <a:xfrm>
            <a:off x="303213" y="1140789"/>
            <a:ext cx="11583987" cy="5488610"/>
          </a:xfrm>
          <a:prstGeom prst="rect">
            <a:avLst/>
          </a:prstGeom>
        </p:spPr>
        <p:txBody>
          <a:bodyPr lIns="0" rIns="0"/>
          <a:lstStyle>
            <a:lvl1pPr marL="228600" indent="-173736" algn="l" defTabSz="914400" rtl="0" eaLnBrk="1" latinLnBrk="0" hangingPunct="1">
              <a:lnSpc>
                <a:spcPts val="2400"/>
              </a:lnSpc>
              <a:spcBef>
                <a:spcPts val="1000"/>
              </a:spcBef>
              <a:buClr>
                <a:srgbClr val="F3B949"/>
              </a:buClr>
              <a:buSzPct val="100000"/>
              <a:buFont typeface="Arial" panose="020B0604020202020204" pitchFamily="34" charset="0"/>
              <a:buChar char="•"/>
              <a:defRPr sz="18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1pPr>
            <a:lvl2pPr marL="685800" indent="-173736" algn="l" defTabSz="914400" rtl="0" eaLnBrk="1" latinLnBrk="0" hangingPunct="1">
              <a:lnSpc>
                <a:spcPts val="2400"/>
              </a:lnSpc>
              <a:spcBef>
                <a:spcPts val="500"/>
              </a:spcBef>
              <a:buClr>
                <a:srgbClr val="F3B949"/>
              </a:buClr>
              <a:buSzPct val="100000"/>
              <a:buFont typeface="Arial" panose="020B0604020202020204" pitchFamily="34" charset="0"/>
              <a:buChar char="•"/>
              <a:defRPr sz="18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2pPr>
            <a:lvl3pPr marL="1143000" indent="-173736" algn="l" defTabSz="914400" rtl="0" eaLnBrk="1" latinLnBrk="0" hangingPunct="1">
              <a:lnSpc>
                <a:spcPts val="2400"/>
              </a:lnSpc>
              <a:spcBef>
                <a:spcPts val="500"/>
              </a:spcBef>
              <a:buClr>
                <a:srgbClr val="F3B949"/>
              </a:buClr>
              <a:buSzPct val="100000"/>
              <a:buFont typeface="Arial" panose="020B0604020202020204" pitchFamily="34" charset="0"/>
              <a:buChar char="•"/>
              <a:defRPr sz="18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3pPr>
            <a:lvl4pPr marL="1712214" indent="-285750" algn="l" defTabSz="914400" rtl="0" eaLnBrk="1" latinLnBrk="0" hangingPunct="1">
              <a:lnSpc>
                <a:spcPts val="2000"/>
              </a:lnSpc>
              <a:spcBef>
                <a:spcPts val="500"/>
              </a:spcBef>
              <a:buClr>
                <a:srgbClr val="7F7F7F"/>
              </a:buClr>
              <a:buSzPct val="100000"/>
              <a:buFont typeface="Arial" panose="020B0604020202020204" pitchFamily="34" charset="0"/>
              <a:buChar char="•"/>
              <a:defRPr sz="18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4pPr>
            <a:lvl5pPr marL="2057400" indent="-173736" algn="l" defTabSz="914400" rtl="0" eaLnBrk="1" latinLnBrk="0" hangingPunct="1">
              <a:lnSpc>
                <a:spcPts val="2000"/>
              </a:lnSpc>
              <a:spcBef>
                <a:spcPts val="500"/>
              </a:spcBef>
              <a:buClr>
                <a:srgbClr val="412D5D"/>
              </a:buClr>
              <a:buSzPct val="100000"/>
              <a:buFont typeface="Arial" panose="020B0604020202020204" pitchFamily="34" charset="0"/>
              <a:buChar char="•"/>
              <a:defRPr sz="18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Open Sans" panose="020B0606030504020204" pitchFamily="34" charset="0"/>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173736" algn="l" defTabSz="914400" rtl="0" eaLnBrk="1" fontAlgn="auto" latinLnBrk="0" hangingPunct="1">
              <a:lnSpc>
                <a:spcPct val="100000"/>
              </a:lnSpc>
              <a:spcBef>
                <a:spcPts val="200"/>
              </a:spcBef>
              <a:spcAft>
                <a:spcPts val="0"/>
              </a:spcAft>
              <a:buClr>
                <a:srgbClr val="F3B949"/>
              </a:buClr>
              <a:buSzPct val="100000"/>
              <a:buFont typeface="Arial" panose="020B0604020202020204" pitchFamily="34" charset="0"/>
              <a:buChar char="•"/>
              <a:tabLst/>
              <a:defRPr/>
            </a:pPr>
            <a:r>
              <a:rPr kumimoji="0" lang="en-US" sz="1600" b="1"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Create/Re-Use Microsoft Azure Subscription</a:t>
            </a:r>
          </a:p>
          <a:p>
            <a:pPr marL="685800" marR="0" lvl="1" indent="-173736" algn="l" defTabSz="914400" rtl="0" eaLnBrk="1" fontAlgn="auto" latinLnBrk="0" hangingPunct="1">
              <a:lnSpc>
                <a:spcPct val="100000"/>
              </a:lnSpc>
              <a:spcBef>
                <a:spcPts val="200"/>
              </a:spcBef>
              <a:spcAft>
                <a:spcPts val="0"/>
              </a:spcAft>
              <a:buClr>
                <a:srgbClr val="F3B949"/>
              </a:buClr>
              <a:buSzPct val="100000"/>
              <a:buFont typeface="Arial" panose="020B0604020202020204" pitchFamily="34" charset="0"/>
              <a:buChar char="•"/>
              <a:tabLst/>
              <a:defRPr/>
            </a:pPr>
            <a:r>
              <a:rPr kumimoji="0" lang="en-US" sz="1400" b="0"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The Azure Subscription will host all the required Infrastructure needed for FastForge</a:t>
            </a:r>
          </a:p>
          <a:p>
            <a:pPr marL="228600" marR="0" lvl="0" indent="-173736" algn="l" defTabSz="914400" rtl="0" eaLnBrk="1" fontAlgn="auto" latinLnBrk="0" hangingPunct="1">
              <a:lnSpc>
                <a:spcPct val="100000"/>
              </a:lnSpc>
              <a:spcBef>
                <a:spcPts val="200"/>
              </a:spcBef>
              <a:spcAft>
                <a:spcPts val="0"/>
              </a:spcAft>
              <a:buClr>
                <a:srgbClr val="F3B949"/>
              </a:buClr>
              <a:buSzPct val="100000"/>
              <a:buFont typeface="Arial" panose="020B0604020202020204" pitchFamily="34" charset="0"/>
              <a:buChar char="•"/>
              <a:tabLst/>
              <a:defRPr/>
            </a:pPr>
            <a:r>
              <a:rPr kumimoji="0" lang="en-US" sz="1600" b="1"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Create a GitHub Organization/Account</a:t>
            </a:r>
          </a:p>
          <a:p>
            <a:pPr marL="685800" marR="0" lvl="1" indent="-173736" algn="l" defTabSz="914400" rtl="0" eaLnBrk="1" fontAlgn="auto" latinLnBrk="0" hangingPunct="1">
              <a:lnSpc>
                <a:spcPct val="100000"/>
              </a:lnSpc>
              <a:spcBef>
                <a:spcPts val="200"/>
              </a:spcBef>
              <a:spcAft>
                <a:spcPts val="0"/>
              </a:spcAft>
              <a:buClr>
                <a:srgbClr val="F3B949"/>
              </a:buClr>
              <a:buSzPct val="100000"/>
              <a:buFont typeface="Arial" panose="020B0604020202020204" pitchFamily="34" charset="0"/>
              <a:buChar char="•"/>
              <a:tabLst/>
              <a:defRPr/>
            </a:pPr>
            <a:r>
              <a:rPr kumimoji="0" lang="en-US" sz="1400" b="0"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GitHub will be used as the primary code repository and will manage the workflow for automation of deployment</a:t>
            </a:r>
          </a:p>
          <a:p>
            <a:pPr marL="228600" marR="0" lvl="0" indent="-173736" algn="l" defTabSz="914400" rtl="0" eaLnBrk="1" fontAlgn="auto" latinLnBrk="0" hangingPunct="1">
              <a:lnSpc>
                <a:spcPct val="100000"/>
              </a:lnSpc>
              <a:spcBef>
                <a:spcPts val="200"/>
              </a:spcBef>
              <a:spcAft>
                <a:spcPts val="0"/>
              </a:spcAft>
              <a:buClr>
                <a:srgbClr val="F3B949"/>
              </a:buClr>
              <a:buSzPct val="100000"/>
              <a:buFont typeface="Arial" panose="020B0604020202020204" pitchFamily="34" charset="0"/>
              <a:buChar char="•"/>
              <a:tabLst/>
              <a:defRPr/>
            </a:pPr>
            <a:r>
              <a:rPr kumimoji="0" lang="en-US" sz="1600" b="1" i="0" u="none" strike="noStrike" kern="1200" cap="none" spc="0" normalizeH="0" baseline="0" noProof="0" dirty="0">
                <a:ln>
                  <a:noFill/>
                </a:ln>
                <a:solidFill>
                  <a:srgbClr val="424242"/>
                </a:solidFill>
                <a:effectLst/>
                <a:uLnTx/>
                <a:uFillTx/>
                <a:latin typeface="Segoe UI VSS (Regular)"/>
                <a:ea typeface="Open Sans" panose="020B0606030504020204" pitchFamily="34" charset="0"/>
                <a:cs typeface="Arial" panose="020B0604020202020204" pitchFamily="34" charset="0"/>
              </a:rPr>
              <a:t>Customize the App Dev Process Template for the Organization to be consistent with Centric's Right Site approach</a:t>
            </a:r>
          </a:p>
          <a:p>
            <a:pPr lvl="1">
              <a:lnSpc>
                <a:spcPct val="100000"/>
              </a:lnSpc>
              <a:spcBef>
                <a:spcPts val="200"/>
              </a:spcBef>
              <a:defRPr/>
            </a:pPr>
            <a:r>
              <a:rPr lang="en-US" sz="1400" dirty="0">
                <a:solidFill>
                  <a:srgbClr val="424242"/>
                </a:solidFill>
              </a:rPr>
              <a:t>A key component of Centric's Right Site model is determining appropriate locations for our Client’s project, files and folders that manage the FastForge deployment.</a:t>
            </a:r>
          </a:p>
          <a:p>
            <a:pPr lvl="1">
              <a:lnSpc>
                <a:spcPct val="100000"/>
              </a:lnSpc>
              <a:spcBef>
                <a:spcPts val="200"/>
              </a:spcBef>
              <a:defRPr/>
            </a:pPr>
            <a:r>
              <a:rPr lang="en-US" sz="1400" dirty="0">
                <a:solidFill>
                  <a:srgbClr val="424242"/>
                </a:solidFill>
              </a:rPr>
              <a:t>Create an inherited process derived from the existing Agile Template</a:t>
            </a:r>
          </a:p>
          <a:p>
            <a:pPr lvl="1">
              <a:lnSpc>
                <a:spcPct val="100000"/>
              </a:lnSpc>
              <a:spcBef>
                <a:spcPts val="200"/>
              </a:spcBef>
              <a:defRPr/>
            </a:pPr>
            <a:r>
              <a:rPr lang="en-US" sz="1400" dirty="0">
                <a:solidFill>
                  <a:srgbClr val="424242"/>
                </a:solidFill>
              </a:rPr>
              <a:t>Name the process and remember the name to be used later in the process</a:t>
            </a:r>
          </a:p>
          <a:p>
            <a:pPr>
              <a:lnSpc>
                <a:spcPct val="100000"/>
              </a:lnSpc>
              <a:spcBef>
                <a:spcPts val="200"/>
              </a:spcBef>
              <a:defRPr/>
            </a:pPr>
            <a:r>
              <a:rPr lang="en-US" sz="1400" b="1" dirty="0">
                <a:solidFill>
                  <a:srgbClr val="424242"/>
                </a:solidFill>
              </a:rPr>
              <a:t>Determine early on whether the FastForge Repository will be private or public. </a:t>
            </a:r>
          </a:p>
          <a:p>
            <a:pPr lvl="1">
              <a:lnSpc>
                <a:spcPct val="100000"/>
              </a:lnSpc>
              <a:spcBef>
                <a:spcPts val="200"/>
              </a:spcBef>
              <a:defRPr/>
            </a:pPr>
            <a:r>
              <a:rPr kumimoji="0" lang="en-US" sz="1400" b="0"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Public repositories provide the option to use “Environments” for free, whereas a Private repository requires GitHub Enterprise</a:t>
            </a:r>
          </a:p>
          <a:p>
            <a:pPr>
              <a:lnSpc>
                <a:spcPct val="100000"/>
              </a:lnSpc>
              <a:spcBef>
                <a:spcPts val="200"/>
              </a:spcBef>
              <a:defRPr/>
            </a:pPr>
            <a:r>
              <a:rPr lang="en-US" sz="1400" dirty="0">
                <a:solidFill>
                  <a:srgbClr val="424242"/>
                </a:solidFill>
              </a:rPr>
              <a:t>Download and install the needed tools for deployment:</a:t>
            </a:r>
          </a:p>
          <a:p>
            <a:pPr lvl="1">
              <a:lnSpc>
                <a:spcPct val="100000"/>
              </a:lnSpc>
              <a:spcBef>
                <a:spcPts val="200"/>
              </a:spcBef>
              <a:defRPr/>
            </a:pPr>
            <a:r>
              <a:rPr lang="en-US" sz="1400" dirty="0">
                <a:solidFill>
                  <a:srgbClr val="424242"/>
                </a:solidFill>
              </a:rPr>
              <a:t>Azure CLI</a:t>
            </a:r>
          </a:p>
          <a:p>
            <a:pPr lvl="1">
              <a:lnSpc>
                <a:spcPct val="100000"/>
              </a:lnSpc>
              <a:spcBef>
                <a:spcPts val="200"/>
              </a:spcBef>
              <a:defRPr/>
            </a:pPr>
            <a:r>
              <a:rPr lang="en-US" sz="1400" dirty="0">
                <a:solidFill>
                  <a:srgbClr val="424242"/>
                </a:solidFill>
              </a:rPr>
              <a:t>GIT</a:t>
            </a:r>
          </a:p>
          <a:p>
            <a:pPr lvl="1">
              <a:lnSpc>
                <a:spcPct val="100000"/>
              </a:lnSpc>
              <a:spcBef>
                <a:spcPts val="200"/>
              </a:spcBef>
              <a:defRPr/>
            </a:pPr>
            <a:r>
              <a:rPr lang="en-US" sz="1400" dirty="0">
                <a:solidFill>
                  <a:srgbClr val="424242"/>
                </a:solidFill>
              </a:rPr>
              <a:t>Terraform Package</a:t>
            </a:r>
          </a:p>
          <a:p>
            <a:pPr marL="228600" marR="0" lvl="0" indent="-173736" algn="l" defTabSz="914400" rtl="0" eaLnBrk="1" fontAlgn="auto" latinLnBrk="0" hangingPunct="1">
              <a:lnSpc>
                <a:spcPct val="100000"/>
              </a:lnSpc>
              <a:spcBef>
                <a:spcPts val="200"/>
              </a:spcBef>
              <a:spcAft>
                <a:spcPts val="0"/>
              </a:spcAft>
              <a:buClr>
                <a:srgbClr val="F3B949"/>
              </a:buClr>
              <a:buSzPct val="100000"/>
              <a:buFont typeface="Arial" panose="020B0604020202020204" pitchFamily="34" charset="0"/>
              <a:buChar char="•"/>
              <a:tabLst/>
              <a:defRPr/>
            </a:pPr>
            <a:r>
              <a:rPr kumimoji="0" lang="en-US" sz="1600" b="1"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Establish a shared container within the Azure Subscription for the Terraform .</a:t>
            </a:r>
            <a:r>
              <a:rPr kumimoji="0" lang="en-US" sz="1600" b="1" i="0" u="none" strike="noStrike" kern="1200" cap="none" spc="0" normalizeH="0" baseline="0" noProof="0" dirty="0" err="1">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tfstate</a:t>
            </a:r>
            <a:r>
              <a:rPr kumimoji="0" lang="en-US" sz="1600" b="1"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 file </a:t>
            </a:r>
          </a:p>
          <a:p>
            <a:pPr marL="685800" marR="0" lvl="1" indent="-173736" algn="l" defTabSz="914400" rtl="0" eaLnBrk="1" fontAlgn="auto" latinLnBrk="0" hangingPunct="1">
              <a:lnSpc>
                <a:spcPct val="100000"/>
              </a:lnSpc>
              <a:spcBef>
                <a:spcPts val="200"/>
              </a:spcBef>
              <a:spcAft>
                <a:spcPts val="0"/>
              </a:spcAft>
              <a:buClr>
                <a:srgbClr val="F3B949"/>
              </a:buClr>
              <a:buSzPct val="100000"/>
              <a:buFont typeface="Arial" panose="020B0604020202020204" pitchFamily="34" charset="0"/>
              <a:buChar char="•"/>
              <a:tabLst/>
              <a:defRPr/>
            </a:pPr>
            <a:r>
              <a:rPr kumimoji="0" lang="en-US" sz="1400" b="0"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This step requires manually creating the following resources: </a:t>
            </a:r>
          </a:p>
          <a:p>
            <a:pPr marL="1143000" marR="0" lvl="2" indent="-173736" algn="l" defTabSz="914400" rtl="0" eaLnBrk="1" fontAlgn="auto" latinLnBrk="0" hangingPunct="1">
              <a:lnSpc>
                <a:spcPct val="100000"/>
              </a:lnSpc>
              <a:spcBef>
                <a:spcPts val="200"/>
              </a:spcBef>
              <a:spcAft>
                <a:spcPts val="0"/>
              </a:spcAft>
              <a:buClr>
                <a:srgbClr val="F3B949"/>
              </a:buClr>
              <a:buSzPct val="100000"/>
              <a:buFont typeface="Arial" panose="020B0604020202020204" pitchFamily="34" charset="0"/>
              <a:buChar char="•"/>
              <a:tabLst/>
              <a:defRPr/>
            </a:pPr>
            <a:r>
              <a:rPr kumimoji="0" lang="en-US" sz="1400" b="0"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Resource Group </a:t>
            </a:r>
          </a:p>
          <a:p>
            <a:pPr marL="1143000" marR="0" lvl="2" indent="-173736" algn="l" defTabSz="914400" rtl="0" eaLnBrk="1" fontAlgn="auto" latinLnBrk="0" hangingPunct="1">
              <a:lnSpc>
                <a:spcPct val="100000"/>
              </a:lnSpc>
              <a:spcBef>
                <a:spcPts val="200"/>
              </a:spcBef>
              <a:spcAft>
                <a:spcPts val="0"/>
              </a:spcAft>
              <a:buClr>
                <a:srgbClr val="F3B949"/>
              </a:buClr>
              <a:buSzPct val="100000"/>
              <a:buFont typeface="Arial" panose="020B0604020202020204" pitchFamily="34" charset="0"/>
              <a:buChar char="•"/>
              <a:tabLst/>
              <a:defRPr/>
            </a:pPr>
            <a:r>
              <a:rPr kumimoji="0" lang="en-US" sz="1400" b="0"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Storage Account</a:t>
            </a:r>
          </a:p>
          <a:p>
            <a:pPr marL="1143000" marR="0" lvl="2" indent="-173736" algn="l" defTabSz="914400" rtl="0" eaLnBrk="1" fontAlgn="auto" latinLnBrk="0" hangingPunct="1">
              <a:lnSpc>
                <a:spcPct val="100000"/>
              </a:lnSpc>
              <a:spcBef>
                <a:spcPts val="200"/>
              </a:spcBef>
              <a:spcAft>
                <a:spcPts val="0"/>
              </a:spcAft>
              <a:buClr>
                <a:srgbClr val="F3B949"/>
              </a:buClr>
              <a:buSzPct val="100000"/>
              <a:buFont typeface="Arial" panose="020B0604020202020204" pitchFamily="34" charset="0"/>
              <a:buChar char="•"/>
              <a:tabLst/>
              <a:defRPr/>
            </a:pPr>
            <a:r>
              <a:rPr kumimoji="0" lang="en-US" sz="1400" b="0"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Container within Storage Account </a:t>
            </a:r>
          </a:p>
          <a:p>
            <a:pPr marL="1712214" marR="0" lvl="3" indent="-285750" algn="l" defTabSz="914400" rtl="0" eaLnBrk="1" fontAlgn="auto" latinLnBrk="0" hangingPunct="1">
              <a:lnSpc>
                <a:spcPct val="100000"/>
              </a:lnSpc>
              <a:spcBef>
                <a:spcPts val="200"/>
              </a:spcBef>
              <a:spcAft>
                <a:spcPts val="0"/>
              </a:spcAft>
              <a:buClr>
                <a:srgbClr val="7F7F7F"/>
              </a:buClr>
              <a:buSzPct val="100000"/>
              <a:buFont typeface="Arial" panose="020B0604020202020204" pitchFamily="34" charset="0"/>
              <a:buChar char="•"/>
              <a:tabLst/>
              <a:defRPr/>
            </a:pPr>
            <a:r>
              <a:rPr kumimoji="0" lang="en-US" sz="1400" b="0"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The .</a:t>
            </a:r>
            <a:r>
              <a:rPr kumimoji="0" lang="en-US" sz="1400" b="0" i="0" u="none" strike="noStrike" kern="1200" cap="none" spc="0" normalizeH="0" baseline="0" noProof="0" dirty="0" err="1">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tfstate</a:t>
            </a:r>
            <a:r>
              <a:rPr kumimoji="0" lang="en-US" sz="1400" b="0"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rPr>
              <a:t> file will be stored in this location</a:t>
            </a:r>
          </a:p>
          <a:p>
            <a:pPr marL="1712214" marR="0" lvl="3" indent="-285750" algn="l" defTabSz="914400" rtl="0" eaLnBrk="1" fontAlgn="auto" latinLnBrk="0" hangingPunct="1">
              <a:lnSpc>
                <a:spcPct val="100000"/>
              </a:lnSpc>
              <a:spcBef>
                <a:spcPts val="200"/>
              </a:spcBef>
              <a:spcAft>
                <a:spcPts val="0"/>
              </a:spcAft>
              <a:buClr>
                <a:srgbClr val="7F7F7F"/>
              </a:buClr>
              <a:buSzPct val="100000"/>
              <a:buFont typeface="Arial" panose="020B0604020202020204" pitchFamily="34" charset="0"/>
              <a:buChar char="•"/>
              <a:tabLst/>
              <a:defRPr/>
            </a:pPr>
            <a:r>
              <a:rPr lang="en-US" sz="1400" dirty="0">
                <a:solidFill>
                  <a:srgbClr val="424242"/>
                </a:solidFill>
              </a:rPr>
              <a:t>All subsequent .</a:t>
            </a:r>
            <a:r>
              <a:rPr lang="en-US" sz="1400" dirty="0" err="1">
                <a:solidFill>
                  <a:srgbClr val="424242"/>
                </a:solidFill>
              </a:rPr>
              <a:t>tfstate</a:t>
            </a:r>
            <a:r>
              <a:rPr lang="en-US" sz="1400" dirty="0">
                <a:solidFill>
                  <a:srgbClr val="424242"/>
                </a:solidFill>
              </a:rPr>
              <a:t> files will also be stored in this Storage Account Container</a:t>
            </a:r>
            <a:endParaRPr kumimoji="0" lang="en-US" sz="1400" b="0"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endParaRPr>
          </a:p>
          <a:p>
            <a:pPr marL="1143000" marR="0" lvl="2" indent="-173736" algn="l" defTabSz="914400" rtl="0" eaLnBrk="1" fontAlgn="auto" latinLnBrk="0" hangingPunct="1">
              <a:lnSpc>
                <a:spcPts val="2400"/>
              </a:lnSpc>
              <a:spcBef>
                <a:spcPts val="500"/>
              </a:spcBef>
              <a:spcAft>
                <a:spcPts val="0"/>
              </a:spcAft>
              <a:buClr>
                <a:srgbClr val="F3B949"/>
              </a:buClr>
              <a:buSzPct val="100000"/>
              <a:buFont typeface="Arial" panose="020B0604020202020204" pitchFamily="34" charset="0"/>
              <a:buChar char="•"/>
              <a:tabLst/>
              <a:defRPr/>
            </a:pPr>
            <a:endParaRPr kumimoji="0" lang="en-US" sz="1600" b="0" i="0" u="none" strike="noStrike" kern="1200" cap="none" spc="0" normalizeH="0" baseline="0" noProof="0" dirty="0">
              <a:ln>
                <a:noFill/>
              </a:ln>
              <a:solidFill>
                <a:srgbClr val="424242"/>
              </a:solidFill>
              <a:effectLst/>
              <a:uLnTx/>
              <a:uFillTx/>
              <a:latin typeface="Arial" panose="020B0604020202020204" pitchFamily="34" charset="0"/>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84942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B05F-00F8-4F0B-A88D-A501143039C4}"/>
              </a:ext>
            </a:extLst>
          </p:cNvPr>
          <p:cNvSpPr>
            <a:spLocks noGrp="1"/>
          </p:cNvSpPr>
          <p:nvPr>
            <p:ph type="title"/>
          </p:nvPr>
        </p:nvSpPr>
        <p:spPr>
          <a:xfrm>
            <a:off x="302154" y="130280"/>
            <a:ext cx="11584516" cy="521677"/>
          </a:xfrm>
        </p:spPr>
        <p:txBody>
          <a:bodyPr/>
          <a:lstStyle/>
          <a:p>
            <a:r>
              <a:rPr lang="en-US" dirty="0">
                <a:solidFill>
                  <a:srgbClr val="5A5068"/>
                </a:solidFill>
              </a:rPr>
              <a:t>Step 1: Deploy Project &amp; Shared Container</a:t>
            </a:r>
          </a:p>
        </p:txBody>
      </p:sp>
      <p:sp>
        <p:nvSpPr>
          <p:cNvPr id="3" name="Text Placeholder 2">
            <a:extLst>
              <a:ext uri="{FF2B5EF4-FFF2-40B4-BE49-F238E27FC236}">
                <a16:creationId xmlns:a16="http://schemas.microsoft.com/office/drawing/2014/main" id="{E57D333A-5AC7-4FA4-A9E4-04E4165852D4}"/>
              </a:ext>
            </a:extLst>
          </p:cNvPr>
          <p:cNvSpPr>
            <a:spLocks noGrp="1"/>
          </p:cNvSpPr>
          <p:nvPr>
            <p:ph type="body" sz="quarter" idx="11"/>
          </p:nvPr>
        </p:nvSpPr>
        <p:spPr>
          <a:xfrm>
            <a:off x="303213" y="865487"/>
            <a:ext cx="11583987" cy="6046596"/>
          </a:xfrm>
        </p:spPr>
        <p:txBody>
          <a:bodyPr/>
          <a:lstStyle/>
          <a:p>
            <a:pPr>
              <a:lnSpc>
                <a:spcPct val="100000"/>
              </a:lnSpc>
              <a:spcBef>
                <a:spcPts val="100"/>
              </a:spcBef>
            </a:pPr>
            <a:r>
              <a:rPr lang="en-US" sz="1600" dirty="0"/>
              <a:t>The following resources and items will be created as part of step 1:</a:t>
            </a:r>
          </a:p>
          <a:p>
            <a:pPr lvl="1">
              <a:lnSpc>
                <a:spcPct val="100000"/>
              </a:lnSpc>
              <a:spcBef>
                <a:spcPts val="0"/>
              </a:spcBef>
            </a:pPr>
            <a:r>
              <a:rPr lang="en-US" sz="1400" dirty="0"/>
              <a:t>A </a:t>
            </a:r>
            <a:r>
              <a:rPr lang="en-US" sz="1400" u="sng" dirty="0">
                <a:solidFill>
                  <a:schemeClr val="accent2"/>
                </a:solidFill>
              </a:rPr>
              <a:t>Resource Group</a:t>
            </a:r>
            <a:r>
              <a:rPr lang="en-US" sz="1400" dirty="0">
                <a:solidFill>
                  <a:schemeClr val="accent2"/>
                </a:solidFill>
              </a:rPr>
              <a:t> </a:t>
            </a:r>
            <a:r>
              <a:rPr lang="en-US" sz="1400" dirty="0"/>
              <a:t>with a </a:t>
            </a:r>
            <a:r>
              <a:rPr lang="en-US" sz="1400" u="sng" dirty="0">
                <a:solidFill>
                  <a:schemeClr val="accent2"/>
                </a:solidFill>
              </a:rPr>
              <a:t>Container Registry</a:t>
            </a:r>
            <a:r>
              <a:rPr lang="en-US" sz="1400" dirty="0">
                <a:solidFill>
                  <a:schemeClr val="accent2"/>
                </a:solidFill>
              </a:rPr>
              <a:t> </a:t>
            </a:r>
            <a:r>
              <a:rPr lang="en-US" sz="1400" dirty="0"/>
              <a:t>located in the Azure Subscription </a:t>
            </a:r>
          </a:p>
          <a:p>
            <a:pPr>
              <a:lnSpc>
                <a:spcPct val="100000"/>
              </a:lnSpc>
              <a:spcBef>
                <a:spcPts val="0"/>
              </a:spcBef>
            </a:pPr>
            <a:r>
              <a:rPr lang="en-US" sz="1600" dirty="0"/>
              <a:t>To begin the creation of the foundational infrastructure required for the FastForge application, the owner of the GitHub Organization should perform the following steps: </a:t>
            </a:r>
          </a:p>
          <a:p>
            <a:pPr marL="854964" lvl="1" indent="-342900">
              <a:lnSpc>
                <a:spcPct val="100000"/>
              </a:lnSpc>
              <a:spcBef>
                <a:spcPts val="100"/>
              </a:spcBef>
              <a:buFont typeface="+mj-lt"/>
              <a:buAutoNum type="arabicPeriod"/>
            </a:pPr>
            <a:r>
              <a:rPr lang="en-US" sz="1400" dirty="0"/>
              <a:t>Navigate to the Centric GitHub repository and clone the contents onto your personal device (Note, save the folder location in a short folder path. Longer paths can cause terraform </a:t>
            </a:r>
            <a:r>
              <a:rPr lang="en-US" sz="1400" dirty="0" err="1"/>
              <a:t>init</a:t>
            </a:r>
            <a:r>
              <a:rPr lang="en-US" sz="1400" dirty="0"/>
              <a:t> to error):</a:t>
            </a:r>
          </a:p>
          <a:p>
            <a:pPr marL="1312164" lvl="2" indent="-342900">
              <a:lnSpc>
                <a:spcPct val="100000"/>
              </a:lnSpc>
              <a:spcBef>
                <a:spcPts val="100"/>
              </a:spcBef>
              <a:buFont typeface="+mj-lt"/>
              <a:buAutoNum type="arabicPeriod"/>
            </a:pPr>
            <a:r>
              <a:rPr lang="en-US" sz="1400" dirty="0">
                <a:solidFill>
                  <a:srgbClr val="FCB516"/>
                </a:solidFill>
                <a:hlinkClick r:id="rId3"/>
              </a:rPr>
              <a:t>https://github.com/centricconsulting/FastForge-Foundation</a:t>
            </a:r>
            <a:endParaRPr lang="en-US" sz="1400" dirty="0"/>
          </a:p>
          <a:p>
            <a:pPr marL="854964" lvl="1" indent="-342900">
              <a:lnSpc>
                <a:spcPct val="100000"/>
              </a:lnSpc>
              <a:spcBef>
                <a:spcPts val="100"/>
              </a:spcBef>
              <a:buFont typeface="+mj-lt"/>
              <a:buAutoNum type="arabicPeriod"/>
            </a:pPr>
            <a:r>
              <a:rPr lang="en-US" sz="1400" dirty="0"/>
              <a:t>Open PowerShell and path to the folder “</a:t>
            </a:r>
            <a:r>
              <a:rPr lang="en-US" sz="1400" dirty="0" err="1"/>
              <a:t>tf</a:t>
            </a:r>
            <a:r>
              <a:rPr lang="en-US" sz="1400" dirty="0"/>
              <a:t>-GitHub” within the local repository location </a:t>
            </a:r>
          </a:p>
          <a:p>
            <a:pPr marL="854964" lvl="1" indent="-342900">
              <a:lnSpc>
                <a:spcPct val="100000"/>
              </a:lnSpc>
              <a:spcBef>
                <a:spcPts val="100"/>
              </a:spcBef>
              <a:buFont typeface="+mj-lt"/>
              <a:buAutoNum type="arabicPeriod"/>
            </a:pPr>
            <a:r>
              <a:rPr lang="en-US" sz="1400" b="1" dirty="0"/>
              <a:t>*</a:t>
            </a:r>
            <a:r>
              <a:rPr lang="en-US" sz="1400" dirty="0"/>
              <a:t>Run the “</a:t>
            </a:r>
            <a:r>
              <a:rPr lang="en-US" sz="1400" dirty="0" err="1"/>
              <a:t>az</a:t>
            </a:r>
            <a:r>
              <a:rPr lang="en-US" sz="1400" dirty="0"/>
              <a:t> login” command to authenticate with the Azure Subscription</a:t>
            </a:r>
          </a:p>
          <a:p>
            <a:pPr marL="1312164" lvl="2" indent="-342900">
              <a:lnSpc>
                <a:spcPct val="100000"/>
              </a:lnSpc>
              <a:spcBef>
                <a:spcPts val="100"/>
              </a:spcBef>
              <a:buFont typeface="+mj-lt"/>
              <a:buAutoNum type="arabicPeriod"/>
            </a:pPr>
            <a:r>
              <a:rPr lang="en-US" sz="1400" dirty="0"/>
              <a:t>Further specify the specific subscription using the following command:</a:t>
            </a:r>
          </a:p>
          <a:p>
            <a:pPr marL="1881378" lvl="3" indent="-342900">
              <a:lnSpc>
                <a:spcPct val="100000"/>
              </a:lnSpc>
              <a:spcBef>
                <a:spcPts val="100"/>
              </a:spcBef>
              <a:buFont typeface="+mj-lt"/>
              <a:buAutoNum type="arabicPeriod"/>
            </a:pPr>
            <a:r>
              <a:rPr lang="en-US" sz="1400" b="1" dirty="0" err="1"/>
              <a:t>az</a:t>
            </a:r>
            <a:r>
              <a:rPr lang="en-US" sz="1400" b="1" dirty="0"/>
              <a:t> account set --subscription “&lt;enter subscription name&gt;”</a:t>
            </a:r>
          </a:p>
          <a:p>
            <a:pPr marL="1881378" lvl="3" indent="-342900">
              <a:lnSpc>
                <a:spcPct val="100000"/>
              </a:lnSpc>
              <a:spcBef>
                <a:spcPts val="100"/>
              </a:spcBef>
              <a:buFont typeface="+mj-lt"/>
              <a:buAutoNum type="arabicPeriod"/>
            </a:pPr>
            <a:r>
              <a:rPr lang="en-US" sz="1400" b="1" dirty="0" err="1"/>
              <a:t>az</a:t>
            </a:r>
            <a:r>
              <a:rPr lang="en-US" sz="1400" b="1" dirty="0"/>
              <a:t> account show</a:t>
            </a:r>
            <a:r>
              <a:rPr lang="en-US" sz="1400" dirty="0"/>
              <a:t>: Shows the current set account</a:t>
            </a:r>
          </a:p>
          <a:p>
            <a:pPr marL="854964" lvl="1" indent="-342900">
              <a:lnSpc>
                <a:spcPct val="100000"/>
              </a:lnSpc>
              <a:spcBef>
                <a:spcPts val="100"/>
              </a:spcBef>
              <a:buFont typeface="+mj-lt"/>
              <a:buAutoNum type="arabicPeriod"/>
            </a:pPr>
            <a:r>
              <a:rPr lang="en-US" sz="1400" dirty="0"/>
              <a:t>Adjust the main.tf file under the “backend” portion to specify the shared container location within the Azure Subscription</a:t>
            </a:r>
          </a:p>
          <a:p>
            <a:pPr marL="1312164" lvl="2" indent="-342900">
              <a:lnSpc>
                <a:spcPct val="100000"/>
              </a:lnSpc>
              <a:spcBef>
                <a:spcPts val="100"/>
              </a:spcBef>
              <a:buFont typeface="+mj-lt"/>
              <a:buAutoNum type="arabicPeriod"/>
            </a:pPr>
            <a:r>
              <a:rPr lang="en-US" sz="1400" b="1" dirty="0" err="1">
                <a:solidFill>
                  <a:srgbClr val="5DA0D8"/>
                </a:solidFill>
              </a:rPr>
              <a:t>resource_group_name</a:t>
            </a:r>
            <a:r>
              <a:rPr lang="en-US" sz="1400" dirty="0"/>
              <a:t>: &lt;Resource Group created in Prerequisites section&gt;</a:t>
            </a:r>
          </a:p>
          <a:p>
            <a:pPr marL="1312164" lvl="2" indent="-342900">
              <a:lnSpc>
                <a:spcPct val="100000"/>
              </a:lnSpc>
              <a:spcBef>
                <a:spcPts val="100"/>
              </a:spcBef>
              <a:buFont typeface="+mj-lt"/>
              <a:buAutoNum type="arabicPeriod"/>
            </a:pPr>
            <a:r>
              <a:rPr lang="en-US" sz="1400" b="1" dirty="0" err="1">
                <a:solidFill>
                  <a:srgbClr val="5DA0D8"/>
                </a:solidFill>
              </a:rPr>
              <a:t>storage_account_name</a:t>
            </a:r>
            <a:r>
              <a:rPr lang="en-US" sz="1400" dirty="0"/>
              <a:t>: &lt;Storage Account created in Prerequisites section&gt;</a:t>
            </a:r>
          </a:p>
          <a:p>
            <a:pPr marL="1312164" lvl="2" indent="-342900">
              <a:lnSpc>
                <a:spcPct val="100000"/>
              </a:lnSpc>
              <a:spcBef>
                <a:spcPts val="100"/>
              </a:spcBef>
              <a:buFont typeface="+mj-lt"/>
              <a:buAutoNum type="arabicPeriod"/>
            </a:pPr>
            <a:r>
              <a:rPr lang="en-US" sz="1400" b="1" dirty="0" err="1">
                <a:solidFill>
                  <a:srgbClr val="5DA0D8"/>
                </a:solidFill>
              </a:rPr>
              <a:t>container_name</a:t>
            </a:r>
            <a:r>
              <a:rPr lang="en-US" sz="1400" dirty="0"/>
              <a:t>: &lt;Container created in Prerequisites section&gt;</a:t>
            </a:r>
          </a:p>
          <a:p>
            <a:pPr marL="1312164" lvl="2" indent="-342900">
              <a:lnSpc>
                <a:spcPct val="100000"/>
              </a:lnSpc>
              <a:spcBef>
                <a:spcPts val="100"/>
              </a:spcBef>
              <a:buFont typeface="+mj-lt"/>
              <a:buAutoNum type="arabicPeriod"/>
            </a:pPr>
            <a:r>
              <a:rPr lang="en-US" sz="1400" b="1" dirty="0">
                <a:solidFill>
                  <a:srgbClr val="5DA0D8"/>
                </a:solidFill>
              </a:rPr>
              <a:t>key</a:t>
            </a:r>
            <a:r>
              <a:rPr lang="en-US" sz="1400" dirty="0"/>
              <a:t>: &lt;</a:t>
            </a:r>
            <a:r>
              <a:rPr lang="en-US" sz="1400" dirty="0" err="1"/>
              <a:t>tfstate</a:t>
            </a:r>
            <a:r>
              <a:rPr lang="en-US" sz="1400" dirty="0"/>
              <a:t> file name for management of the created resources&gt; </a:t>
            </a:r>
          </a:p>
          <a:p>
            <a:pPr marL="1881378" lvl="3" indent="-342900">
              <a:lnSpc>
                <a:spcPct val="100000"/>
              </a:lnSpc>
              <a:spcBef>
                <a:spcPts val="100"/>
              </a:spcBef>
              <a:buFont typeface="+mj-lt"/>
              <a:buAutoNum type="arabicPeriod"/>
            </a:pPr>
            <a:r>
              <a:rPr lang="en-US" sz="1200" dirty="0"/>
              <a:t>(Optional, defaults to </a:t>
            </a:r>
            <a:r>
              <a:rPr lang="en-US" sz="1200" b="0" dirty="0">
                <a:solidFill>
                  <a:srgbClr val="CE9178"/>
                </a:solidFill>
                <a:effectLst/>
                <a:latin typeface="Consolas" panose="020B0609020204030204" pitchFamily="49" charset="0"/>
              </a:rPr>
              <a:t>GitHub-FastForge-</a:t>
            </a:r>
            <a:r>
              <a:rPr lang="en-US" sz="1200" b="0" dirty="0" err="1">
                <a:solidFill>
                  <a:srgbClr val="CE9178"/>
                </a:solidFill>
                <a:effectLst/>
                <a:latin typeface="Consolas" panose="020B0609020204030204" pitchFamily="49" charset="0"/>
              </a:rPr>
              <a:t>Foundation.tfstate</a:t>
            </a:r>
            <a:r>
              <a:rPr lang="en-US" sz="1200" dirty="0"/>
              <a:t>)</a:t>
            </a:r>
          </a:p>
          <a:p>
            <a:pPr marL="854964" lvl="1" indent="-342900">
              <a:lnSpc>
                <a:spcPct val="100000"/>
              </a:lnSpc>
              <a:spcBef>
                <a:spcPts val="100"/>
              </a:spcBef>
              <a:buFont typeface="+mj-lt"/>
              <a:buAutoNum type="arabicPeriod"/>
            </a:pPr>
            <a:r>
              <a:rPr lang="en-US" sz="1400" dirty="0"/>
              <a:t>Update the “</a:t>
            </a:r>
            <a:r>
              <a:rPr lang="en-US" sz="1400" dirty="0" err="1"/>
              <a:t>terraform.tfvars</a:t>
            </a:r>
            <a:r>
              <a:rPr lang="en-US" sz="1400" dirty="0"/>
              <a:t>” file to change resource configurations for the Container Registry and Resource Group</a:t>
            </a:r>
          </a:p>
          <a:p>
            <a:pPr marL="854964" lvl="1" indent="-342900">
              <a:lnSpc>
                <a:spcPct val="100000"/>
              </a:lnSpc>
              <a:spcBef>
                <a:spcPts val="100"/>
              </a:spcBef>
              <a:buFont typeface="+mj-lt"/>
              <a:buAutoNum type="arabicPeriod"/>
            </a:pPr>
            <a:r>
              <a:rPr lang="en-US" sz="1400" dirty="0"/>
              <a:t>Save all file changes</a:t>
            </a:r>
          </a:p>
          <a:p>
            <a:pPr marL="854964" lvl="1" indent="-342900">
              <a:lnSpc>
                <a:spcPct val="100000"/>
              </a:lnSpc>
              <a:spcBef>
                <a:spcPts val="100"/>
              </a:spcBef>
              <a:buFont typeface="+mj-lt"/>
              <a:buAutoNum type="arabicPeriod"/>
            </a:pPr>
            <a:r>
              <a:rPr lang="en-US" sz="1400" b="1" dirty="0"/>
              <a:t>*</a:t>
            </a:r>
            <a:r>
              <a:rPr lang="en-US" sz="1400" dirty="0"/>
              <a:t>Run the terraform commands in sequence:</a:t>
            </a:r>
          </a:p>
          <a:p>
            <a:pPr marL="1312164" lvl="2" indent="-342900">
              <a:lnSpc>
                <a:spcPct val="100000"/>
              </a:lnSpc>
              <a:spcBef>
                <a:spcPts val="200"/>
              </a:spcBef>
              <a:buFont typeface="+mj-lt"/>
              <a:buAutoNum type="arabicPeriod"/>
            </a:pPr>
            <a:r>
              <a:rPr lang="en-US" sz="1400" dirty="0"/>
              <a:t>terraform </a:t>
            </a:r>
            <a:r>
              <a:rPr lang="en-US" sz="1400" dirty="0" err="1"/>
              <a:t>init</a:t>
            </a:r>
            <a:endParaRPr lang="en-US" sz="1400" dirty="0"/>
          </a:p>
          <a:p>
            <a:pPr marL="1312164" lvl="2" indent="-342900">
              <a:lnSpc>
                <a:spcPct val="100000"/>
              </a:lnSpc>
              <a:spcBef>
                <a:spcPts val="200"/>
              </a:spcBef>
              <a:buFont typeface="+mj-lt"/>
              <a:buAutoNum type="arabicPeriod"/>
            </a:pPr>
            <a:r>
              <a:rPr lang="en-US" sz="1400" dirty="0"/>
              <a:t>terraform plan --var-file="</a:t>
            </a:r>
            <a:r>
              <a:rPr lang="en-US" sz="1400" dirty="0" err="1"/>
              <a:t>terraform.tfvars</a:t>
            </a:r>
            <a:r>
              <a:rPr lang="en-US" sz="1400" dirty="0"/>
              <a:t>“</a:t>
            </a:r>
          </a:p>
          <a:p>
            <a:pPr marL="1312164" lvl="2" indent="-342900">
              <a:lnSpc>
                <a:spcPct val="100000"/>
              </a:lnSpc>
              <a:spcBef>
                <a:spcPts val="200"/>
              </a:spcBef>
              <a:buFont typeface="+mj-lt"/>
              <a:buAutoNum type="arabicPeriod"/>
            </a:pPr>
            <a:r>
              <a:rPr lang="en-US" sz="1400" dirty="0"/>
              <a:t>terraform apply --var-file="</a:t>
            </a:r>
            <a:r>
              <a:rPr lang="en-US" sz="1400" dirty="0" err="1"/>
              <a:t>terraform.tfvars</a:t>
            </a:r>
            <a:r>
              <a:rPr lang="en-US" sz="1400" dirty="0"/>
              <a:t>“ –auto-approve</a:t>
            </a:r>
          </a:p>
        </p:txBody>
      </p:sp>
      <p:sp>
        <p:nvSpPr>
          <p:cNvPr id="4" name="TextBox 3">
            <a:extLst>
              <a:ext uri="{FF2B5EF4-FFF2-40B4-BE49-F238E27FC236}">
                <a16:creationId xmlns:a16="http://schemas.microsoft.com/office/drawing/2014/main" id="{1D165DEA-25C9-4CDD-85DC-20423165D81E}"/>
              </a:ext>
            </a:extLst>
          </p:cNvPr>
          <p:cNvSpPr txBox="1"/>
          <p:nvPr/>
        </p:nvSpPr>
        <p:spPr>
          <a:xfrm>
            <a:off x="7333805" y="5792458"/>
            <a:ext cx="4261503"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242">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*Azure PowerShell modules, GIT, and the Terraform package must be installed on the device prior to running commands</a:t>
            </a:r>
          </a:p>
        </p:txBody>
      </p:sp>
    </p:spTree>
    <p:extLst>
      <p:ext uri="{BB962C8B-B14F-4D97-AF65-F5344CB8AC3E}">
        <p14:creationId xmlns:p14="http://schemas.microsoft.com/office/powerpoint/2010/main" val="53162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B05F-00F8-4F0B-A88D-A501143039C4}"/>
              </a:ext>
            </a:extLst>
          </p:cNvPr>
          <p:cNvSpPr>
            <a:spLocks noGrp="1"/>
          </p:cNvSpPr>
          <p:nvPr>
            <p:ph type="title"/>
          </p:nvPr>
        </p:nvSpPr>
        <p:spPr/>
        <p:txBody>
          <a:bodyPr>
            <a:normAutofit/>
          </a:bodyPr>
          <a:lstStyle/>
          <a:p>
            <a:r>
              <a:rPr lang="en-US" sz="2800" dirty="0">
                <a:solidFill>
                  <a:srgbClr val="5A5068"/>
                </a:solidFill>
                <a:latin typeface="Arial" panose="020B0604020202020204" pitchFamily="34" charset="0"/>
              </a:rPr>
              <a:t>Step 2: </a:t>
            </a:r>
            <a:r>
              <a:rPr lang="en-US" b="1" dirty="0">
                <a:solidFill>
                  <a:srgbClr val="5A5068"/>
                </a:solidFill>
              </a:rPr>
              <a:t>PUBLIC</a:t>
            </a:r>
            <a:r>
              <a:rPr lang="en-US" sz="2800" b="1" dirty="0">
                <a:solidFill>
                  <a:srgbClr val="5A5068"/>
                </a:solidFill>
                <a:latin typeface="Arial" panose="020B0604020202020204" pitchFamily="34" charset="0"/>
              </a:rPr>
              <a:t> REPO - </a:t>
            </a:r>
            <a:r>
              <a:rPr lang="en-US" sz="2800" dirty="0">
                <a:solidFill>
                  <a:srgbClr val="5A5068"/>
                </a:solidFill>
                <a:latin typeface="Arial" panose="020B0604020202020204" pitchFamily="34" charset="0"/>
              </a:rPr>
              <a:t>Stage the Build &amp; Test API/WebApp</a:t>
            </a:r>
          </a:p>
        </p:txBody>
      </p:sp>
      <p:sp>
        <p:nvSpPr>
          <p:cNvPr id="3" name="Text Placeholder 2">
            <a:extLst>
              <a:ext uri="{FF2B5EF4-FFF2-40B4-BE49-F238E27FC236}">
                <a16:creationId xmlns:a16="http://schemas.microsoft.com/office/drawing/2014/main" id="{E57D333A-5AC7-4FA4-A9E4-04E4165852D4}"/>
              </a:ext>
            </a:extLst>
          </p:cNvPr>
          <p:cNvSpPr>
            <a:spLocks noGrp="1"/>
          </p:cNvSpPr>
          <p:nvPr>
            <p:ph type="body" sz="quarter" idx="11"/>
          </p:nvPr>
        </p:nvSpPr>
        <p:spPr>
          <a:xfrm>
            <a:off x="302683" y="1140788"/>
            <a:ext cx="11584517" cy="5342389"/>
          </a:xfrm>
        </p:spPr>
        <p:txBody>
          <a:bodyPr>
            <a:normAutofit lnSpcReduction="10000"/>
          </a:bodyPr>
          <a:lstStyle/>
          <a:p>
            <a:pPr>
              <a:lnSpc>
                <a:spcPct val="100000"/>
              </a:lnSpc>
            </a:pPr>
            <a:r>
              <a:rPr lang="en-US" sz="1600" dirty="0">
                <a:solidFill>
                  <a:srgbClr val="424242"/>
                </a:solidFill>
              </a:rPr>
              <a:t>The Workflow to automate further resource deployments can run after the Container Registry is created. This step must be performed after step 1 in order to create a </a:t>
            </a:r>
            <a:r>
              <a:rPr lang="en-US" sz="1600" b="1" u="sng" dirty="0">
                <a:solidFill>
                  <a:srgbClr val="424242"/>
                </a:solidFill>
              </a:rPr>
              <a:t>public repository </a:t>
            </a:r>
            <a:r>
              <a:rPr lang="en-US" sz="1600" dirty="0">
                <a:solidFill>
                  <a:srgbClr val="424242"/>
                </a:solidFill>
              </a:rPr>
              <a:t>for the FastForge build:</a:t>
            </a:r>
          </a:p>
          <a:p>
            <a:pPr marL="854964" lvl="1" indent="-342900">
              <a:lnSpc>
                <a:spcPct val="100000"/>
              </a:lnSpc>
              <a:spcBef>
                <a:spcPts val="1000"/>
              </a:spcBef>
              <a:buFont typeface="+mj-lt"/>
              <a:buAutoNum type="arabicPeriod"/>
            </a:pPr>
            <a:r>
              <a:rPr lang="en-US" sz="1600" dirty="0">
                <a:solidFill>
                  <a:srgbClr val="424242"/>
                </a:solidFill>
              </a:rPr>
              <a:t>Navigate to Centric’s GitHub and fork the following repository into your Organization’s GitHub.</a:t>
            </a:r>
          </a:p>
          <a:p>
            <a:pPr marL="1312164" lvl="2" indent="-342900">
              <a:lnSpc>
                <a:spcPct val="100000"/>
              </a:lnSpc>
              <a:spcBef>
                <a:spcPts val="1000"/>
              </a:spcBef>
              <a:buFont typeface="+mj-lt"/>
              <a:buAutoNum type="arabicPeriod"/>
            </a:pPr>
            <a:r>
              <a:rPr lang="en-US" sz="1400" dirty="0">
                <a:solidFill>
                  <a:srgbClr val="FCB516"/>
                </a:solidFill>
                <a:hlinkClick r:id="rId3">
                  <a:extLst>
                    <a:ext uri="{A12FA001-AC4F-418D-AE19-62706E023703}">
                      <ahyp:hlinkClr xmlns:ahyp="http://schemas.microsoft.com/office/drawing/2018/hyperlinkcolor" val="tx"/>
                    </a:ext>
                  </a:extLst>
                </a:hlinkClick>
              </a:rPr>
              <a:t>https://github.com/centricconsulting/FastForge-ReferenceApp-dotnet.git</a:t>
            </a:r>
            <a:r>
              <a:rPr lang="en-US" sz="1400" dirty="0">
                <a:solidFill>
                  <a:srgbClr val="FCB516"/>
                </a:solidFill>
              </a:rPr>
              <a:t> </a:t>
            </a:r>
            <a:endParaRPr lang="en-US" sz="1600" dirty="0">
              <a:solidFill>
                <a:srgbClr val="424242"/>
              </a:solidFill>
            </a:endParaRPr>
          </a:p>
          <a:p>
            <a:pPr marL="854964" lvl="1" indent="-342900">
              <a:lnSpc>
                <a:spcPct val="100000"/>
              </a:lnSpc>
              <a:spcBef>
                <a:spcPts val="1000"/>
              </a:spcBef>
              <a:buFont typeface="+mj-lt"/>
              <a:buAutoNum type="arabicPeriod"/>
            </a:pPr>
            <a:r>
              <a:rPr lang="en-US" sz="1600" dirty="0">
                <a:solidFill>
                  <a:srgbClr val="424242"/>
                </a:solidFill>
              </a:rPr>
              <a:t>Navigate to the “Actions” tab within your Organization’s GitHub main page and enable workflows for your repository</a:t>
            </a:r>
          </a:p>
          <a:p>
            <a:pPr marL="854964" lvl="1" indent="-342900">
              <a:lnSpc>
                <a:spcPct val="110000"/>
              </a:lnSpc>
              <a:spcBef>
                <a:spcPts val="1000"/>
              </a:spcBef>
              <a:buFont typeface="+mj-lt"/>
              <a:buAutoNum type="arabicPeriod"/>
            </a:pPr>
            <a:r>
              <a:rPr lang="en-US" sz="1600" dirty="0"/>
              <a:t>Navigate to the “Settings” tab within your Organization’s GitHub main page and create “secrets” needed in order to connect to the previously provisioned Azure Container Registry. The variable information can be found under the “Access Keys” section of the Container Registry.</a:t>
            </a:r>
          </a:p>
          <a:p>
            <a:pPr marL="1769364" lvl="3" indent="-342900">
              <a:lnSpc>
                <a:spcPct val="100000"/>
              </a:lnSpc>
              <a:spcBef>
                <a:spcPts val="1000"/>
              </a:spcBef>
              <a:buFont typeface="+mj-lt"/>
              <a:buAutoNum type="arabicPeriod"/>
            </a:pPr>
            <a:r>
              <a:rPr lang="en-US" sz="1400" b="1" dirty="0">
                <a:solidFill>
                  <a:srgbClr val="5DA0D8"/>
                </a:solidFill>
              </a:rPr>
              <a:t>REGISTRY_LOGIN_SERVER</a:t>
            </a:r>
            <a:r>
              <a:rPr lang="en-US" sz="1400" dirty="0">
                <a:solidFill>
                  <a:srgbClr val="424242"/>
                </a:solidFill>
              </a:rPr>
              <a:t>: &lt;&lt;Name of Container Registry&gt;.azurecr.io&gt;</a:t>
            </a:r>
          </a:p>
          <a:p>
            <a:pPr marL="1769364" lvl="3" indent="-342900">
              <a:lnSpc>
                <a:spcPct val="100000"/>
              </a:lnSpc>
              <a:spcBef>
                <a:spcPts val="1000"/>
              </a:spcBef>
              <a:buFont typeface="+mj-lt"/>
              <a:buAutoNum type="arabicPeriod"/>
            </a:pPr>
            <a:r>
              <a:rPr lang="en-US" sz="1400" b="1" dirty="0">
                <a:solidFill>
                  <a:srgbClr val="5DA0D8"/>
                </a:solidFill>
              </a:rPr>
              <a:t>REGISTRY_USERNAME</a:t>
            </a:r>
            <a:r>
              <a:rPr lang="en-US" sz="1400" dirty="0">
                <a:solidFill>
                  <a:srgbClr val="424242"/>
                </a:solidFill>
              </a:rPr>
              <a:t>: &lt;Chosen Username&gt;</a:t>
            </a:r>
          </a:p>
          <a:p>
            <a:pPr marL="1769364" lvl="3" indent="-342900">
              <a:lnSpc>
                <a:spcPct val="100000"/>
              </a:lnSpc>
              <a:spcBef>
                <a:spcPts val="1000"/>
              </a:spcBef>
              <a:buFont typeface="+mj-lt"/>
              <a:buAutoNum type="arabicPeriod"/>
            </a:pPr>
            <a:r>
              <a:rPr lang="en-US" sz="1400" b="1" dirty="0">
                <a:solidFill>
                  <a:srgbClr val="5DA0D8"/>
                </a:solidFill>
              </a:rPr>
              <a:t>REGISTRY_PASSWORD</a:t>
            </a:r>
            <a:r>
              <a:rPr lang="en-US" sz="1400" dirty="0">
                <a:solidFill>
                  <a:srgbClr val="424242"/>
                </a:solidFill>
              </a:rPr>
              <a:t>: &lt;Chosen Password&gt; (Be sure to adjust this variable if the password is refreshed on the Container Registry)</a:t>
            </a:r>
          </a:p>
          <a:p>
            <a:pPr marL="854964" lvl="1" indent="-342900">
              <a:lnSpc>
                <a:spcPct val="110000"/>
              </a:lnSpc>
              <a:spcBef>
                <a:spcPts val="1000"/>
              </a:spcBef>
              <a:buFont typeface="+mj-lt"/>
              <a:buAutoNum type="arabicPeriod"/>
            </a:pPr>
            <a:r>
              <a:rPr lang="en-US" dirty="0"/>
              <a:t>Once the above secret values are created, the first workflow can run:</a:t>
            </a:r>
          </a:p>
          <a:p>
            <a:pPr marL="1312164" lvl="2" indent="-342900">
              <a:lnSpc>
                <a:spcPct val="100000"/>
              </a:lnSpc>
              <a:spcBef>
                <a:spcPts val="1000"/>
              </a:spcBef>
              <a:buFont typeface="+mj-lt"/>
              <a:buAutoNum type="arabicPeriod"/>
            </a:pPr>
            <a:r>
              <a:rPr lang="en-US" sz="1400" dirty="0"/>
              <a:t>Open the “</a:t>
            </a:r>
            <a:r>
              <a:rPr lang="en-US" sz="1400" dirty="0" err="1"/>
              <a:t>BuildTestStage-apiWebApp.yml</a:t>
            </a:r>
            <a:r>
              <a:rPr lang="en-US" sz="1400" dirty="0"/>
              <a:t>” file and ensure the ref path within the .</a:t>
            </a:r>
            <a:r>
              <a:rPr lang="en-US" sz="1400" dirty="0" err="1"/>
              <a:t>yml</a:t>
            </a:r>
            <a:r>
              <a:rPr lang="en-US" sz="1400" dirty="0"/>
              <a:t> file is pointing to the “main” branch if applicable</a:t>
            </a:r>
          </a:p>
          <a:p>
            <a:pPr marL="1312164" lvl="2" indent="-342900">
              <a:lnSpc>
                <a:spcPct val="100000"/>
              </a:lnSpc>
              <a:spcBef>
                <a:spcPts val="1000"/>
              </a:spcBef>
              <a:buFont typeface="+mj-lt"/>
              <a:buAutoNum type="arabicPeriod"/>
            </a:pPr>
            <a:r>
              <a:rPr lang="en-US" sz="1400" dirty="0"/>
              <a:t>Navigate to the “Actions” tab within your Organization’s GitHub </a:t>
            </a:r>
            <a:r>
              <a:rPr lang="en-US" sz="1400"/>
              <a:t>main page:</a:t>
            </a:r>
            <a:endParaRPr lang="en-US" sz="1400" dirty="0"/>
          </a:p>
          <a:p>
            <a:pPr marL="1881378" lvl="3" indent="-342900">
              <a:lnSpc>
                <a:spcPct val="100000"/>
              </a:lnSpc>
              <a:spcBef>
                <a:spcPts val="1000"/>
              </a:spcBef>
              <a:buFont typeface="+mj-lt"/>
              <a:buAutoNum type="arabicPeriod"/>
            </a:pPr>
            <a:r>
              <a:rPr lang="en-US" sz="1400" dirty="0"/>
              <a:t>Select the “</a:t>
            </a:r>
            <a:r>
              <a:rPr lang="en-US" sz="1400" dirty="0" err="1"/>
              <a:t>BuildTestStage-apiWebApp</a:t>
            </a:r>
            <a:r>
              <a:rPr lang="en-US" sz="1400" dirty="0"/>
              <a:t> (run 1st)” workflow, and select “Run workflow” on the right-hand side </a:t>
            </a:r>
          </a:p>
          <a:p>
            <a:pPr marL="0" indent="0">
              <a:spcBef>
                <a:spcPts val="200"/>
              </a:spcBef>
              <a:buNone/>
            </a:pPr>
            <a:endParaRPr lang="en-US" sz="1600" dirty="0"/>
          </a:p>
        </p:txBody>
      </p:sp>
    </p:spTree>
    <p:extLst>
      <p:ext uri="{BB962C8B-B14F-4D97-AF65-F5344CB8AC3E}">
        <p14:creationId xmlns:p14="http://schemas.microsoft.com/office/powerpoint/2010/main" val="57888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B05F-00F8-4F0B-A88D-A501143039C4}"/>
              </a:ext>
            </a:extLst>
          </p:cNvPr>
          <p:cNvSpPr>
            <a:spLocks noGrp="1"/>
          </p:cNvSpPr>
          <p:nvPr>
            <p:ph type="title"/>
          </p:nvPr>
        </p:nvSpPr>
        <p:spPr/>
        <p:txBody>
          <a:bodyPr>
            <a:normAutofit/>
          </a:bodyPr>
          <a:lstStyle/>
          <a:p>
            <a:r>
              <a:rPr lang="en-US" sz="2800" dirty="0">
                <a:solidFill>
                  <a:srgbClr val="5A5068"/>
                </a:solidFill>
                <a:latin typeface="Arial" panose="020B0604020202020204" pitchFamily="34" charset="0"/>
              </a:rPr>
              <a:t>Step 2: </a:t>
            </a:r>
            <a:r>
              <a:rPr lang="en-US" sz="2800" b="1" dirty="0">
                <a:solidFill>
                  <a:srgbClr val="5A5068"/>
                </a:solidFill>
                <a:latin typeface="Arial" panose="020B0604020202020204" pitchFamily="34" charset="0"/>
              </a:rPr>
              <a:t>PRIVATE REPO </a:t>
            </a:r>
            <a:r>
              <a:rPr lang="en-US" sz="2800" dirty="0">
                <a:solidFill>
                  <a:srgbClr val="5A5068"/>
                </a:solidFill>
                <a:latin typeface="Arial" panose="020B0604020202020204" pitchFamily="34" charset="0"/>
              </a:rPr>
              <a:t>- Stage the Build &amp; Test API/WebApp</a:t>
            </a:r>
          </a:p>
        </p:txBody>
      </p:sp>
      <p:sp>
        <p:nvSpPr>
          <p:cNvPr id="3" name="Text Placeholder 2">
            <a:extLst>
              <a:ext uri="{FF2B5EF4-FFF2-40B4-BE49-F238E27FC236}">
                <a16:creationId xmlns:a16="http://schemas.microsoft.com/office/drawing/2014/main" id="{E57D333A-5AC7-4FA4-A9E4-04E4165852D4}"/>
              </a:ext>
            </a:extLst>
          </p:cNvPr>
          <p:cNvSpPr>
            <a:spLocks noGrp="1"/>
          </p:cNvSpPr>
          <p:nvPr>
            <p:ph type="body" sz="quarter" idx="11"/>
          </p:nvPr>
        </p:nvSpPr>
        <p:spPr>
          <a:xfrm>
            <a:off x="302683" y="1140788"/>
            <a:ext cx="11584517" cy="5342389"/>
          </a:xfrm>
        </p:spPr>
        <p:txBody>
          <a:bodyPr>
            <a:normAutofit fontScale="92500" lnSpcReduction="20000"/>
          </a:bodyPr>
          <a:lstStyle/>
          <a:p>
            <a:pPr>
              <a:lnSpc>
                <a:spcPct val="100000"/>
              </a:lnSpc>
            </a:pPr>
            <a:r>
              <a:rPr lang="en-US" sz="1600" dirty="0">
                <a:solidFill>
                  <a:srgbClr val="424242"/>
                </a:solidFill>
              </a:rPr>
              <a:t>The Workflow to automate further resource deployments can run after the Container Registry is created. This step must be performed after step 1 in order to create a </a:t>
            </a:r>
            <a:r>
              <a:rPr lang="en-US" sz="1600" b="1" u="sng" dirty="0">
                <a:solidFill>
                  <a:srgbClr val="424242"/>
                </a:solidFill>
              </a:rPr>
              <a:t>private repository </a:t>
            </a:r>
            <a:r>
              <a:rPr lang="en-US" sz="1600" dirty="0">
                <a:solidFill>
                  <a:srgbClr val="424242"/>
                </a:solidFill>
              </a:rPr>
              <a:t>for the FastForge build:</a:t>
            </a:r>
          </a:p>
          <a:p>
            <a:pPr marL="854964" lvl="1" indent="-342900">
              <a:lnSpc>
                <a:spcPct val="100000"/>
              </a:lnSpc>
              <a:spcBef>
                <a:spcPts val="1000"/>
              </a:spcBef>
              <a:buFont typeface="+mj-lt"/>
              <a:buAutoNum type="arabicPeriod"/>
            </a:pPr>
            <a:r>
              <a:rPr lang="en-US" sz="1600" dirty="0">
                <a:solidFill>
                  <a:srgbClr val="424242"/>
                </a:solidFill>
              </a:rPr>
              <a:t>Navigate to your organization’s GitHub and create a new empty private Repository</a:t>
            </a:r>
          </a:p>
          <a:p>
            <a:pPr marL="854964" lvl="1" indent="-342900">
              <a:lnSpc>
                <a:spcPct val="100000"/>
              </a:lnSpc>
              <a:spcBef>
                <a:spcPts val="1000"/>
              </a:spcBef>
              <a:buFont typeface="+mj-lt"/>
              <a:buAutoNum type="arabicPeriod"/>
            </a:pPr>
            <a:r>
              <a:rPr lang="en-US" sz="1600" dirty="0">
                <a:solidFill>
                  <a:srgbClr val="424242"/>
                </a:solidFill>
              </a:rPr>
              <a:t>After the repository is created, import Centric’s GitHub repository for the FastForge deployment:</a:t>
            </a:r>
          </a:p>
          <a:p>
            <a:pPr marL="1312164" lvl="2" indent="-342900">
              <a:lnSpc>
                <a:spcPct val="100000"/>
              </a:lnSpc>
              <a:spcBef>
                <a:spcPts val="1000"/>
              </a:spcBef>
              <a:buFont typeface="+mj-lt"/>
              <a:buAutoNum type="arabicPeriod"/>
            </a:pPr>
            <a:r>
              <a:rPr lang="en-US" sz="1400" dirty="0">
                <a:solidFill>
                  <a:srgbClr val="FCB516"/>
                </a:solidFill>
                <a:hlinkClick r:id="rId3">
                  <a:extLst>
                    <a:ext uri="{A12FA001-AC4F-418D-AE19-62706E023703}">
                      <ahyp:hlinkClr xmlns:ahyp="http://schemas.microsoft.com/office/drawing/2018/hyperlinkcolor" val="tx"/>
                    </a:ext>
                  </a:extLst>
                </a:hlinkClick>
              </a:rPr>
              <a:t>https://github.com/centricconsulting/FastForge-ReferenceApp-dotnet.git</a:t>
            </a:r>
            <a:r>
              <a:rPr lang="en-US" sz="1400" dirty="0">
                <a:solidFill>
                  <a:srgbClr val="FCB516"/>
                </a:solidFill>
              </a:rPr>
              <a:t> </a:t>
            </a:r>
            <a:endParaRPr lang="en-US" sz="1600" dirty="0">
              <a:solidFill>
                <a:srgbClr val="424242"/>
              </a:solidFill>
            </a:endParaRPr>
          </a:p>
          <a:p>
            <a:pPr marL="854964" lvl="1" indent="-342900">
              <a:lnSpc>
                <a:spcPct val="100000"/>
              </a:lnSpc>
              <a:spcBef>
                <a:spcPts val="1000"/>
              </a:spcBef>
              <a:buFont typeface="+mj-lt"/>
              <a:buAutoNum type="arabicPeriod"/>
            </a:pPr>
            <a:r>
              <a:rPr lang="en-US" sz="1600" dirty="0">
                <a:solidFill>
                  <a:srgbClr val="424242"/>
                </a:solidFill>
              </a:rPr>
              <a:t>Navigate to the “Actions” tab within your Organization’s GitHub main page and verify there are 3 different workflows. If you do not see a specific workflow, navigate to the workflows (.</a:t>
            </a:r>
            <a:r>
              <a:rPr lang="en-US" sz="1600" dirty="0" err="1">
                <a:solidFill>
                  <a:srgbClr val="424242"/>
                </a:solidFill>
              </a:rPr>
              <a:t>github</a:t>
            </a:r>
            <a:r>
              <a:rPr lang="en-US" sz="1600" dirty="0">
                <a:solidFill>
                  <a:srgbClr val="424242"/>
                </a:solidFill>
              </a:rPr>
              <a:t>/workflows/) and make a small edit to the .</a:t>
            </a:r>
            <a:r>
              <a:rPr lang="en-US" sz="1600" dirty="0" err="1">
                <a:solidFill>
                  <a:srgbClr val="424242"/>
                </a:solidFill>
              </a:rPr>
              <a:t>yml</a:t>
            </a:r>
            <a:r>
              <a:rPr lang="en-US" sz="1600" dirty="0">
                <a:solidFill>
                  <a:srgbClr val="424242"/>
                </a:solidFill>
              </a:rPr>
              <a:t> file, such as adding a blank space after a word. You should now see the workflow present under the “Actions” tab.</a:t>
            </a:r>
          </a:p>
          <a:p>
            <a:pPr marL="854964" lvl="1" indent="-342900">
              <a:lnSpc>
                <a:spcPct val="110000"/>
              </a:lnSpc>
              <a:spcBef>
                <a:spcPts val="1000"/>
              </a:spcBef>
              <a:buFont typeface="+mj-lt"/>
              <a:buAutoNum type="arabicPeriod"/>
            </a:pPr>
            <a:r>
              <a:rPr lang="en-US" sz="1600" dirty="0"/>
              <a:t>Navigate to the “Settings” tab within your Organization’s GitHub main page and create “secrets” needed in order to connect to the previously provisioned Azure Container Registry. The variable information can be found under the “Access Keys” section of the Container Registry.</a:t>
            </a:r>
          </a:p>
          <a:p>
            <a:pPr marL="1769364" lvl="3" indent="-342900">
              <a:lnSpc>
                <a:spcPct val="100000"/>
              </a:lnSpc>
              <a:spcBef>
                <a:spcPts val="1000"/>
              </a:spcBef>
              <a:buFont typeface="+mj-lt"/>
              <a:buAutoNum type="arabicPeriod"/>
            </a:pPr>
            <a:r>
              <a:rPr lang="en-US" sz="1400" b="1" dirty="0">
                <a:solidFill>
                  <a:srgbClr val="5DA0D8"/>
                </a:solidFill>
              </a:rPr>
              <a:t>REGISTRY_LOGIN_SERVER</a:t>
            </a:r>
            <a:r>
              <a:rPr lang="en-US" sz="1400" dirty="0">
                <a:solidFill>
                  <a:srgbClr val="424242"/>
                </a:solidFill>
              </a:rPr>
              <a:t>: &lt;&lt;Name of Container Registry&gt;.azurecr.io&gt;</a:t>
            </a:r>
          </a:p>
          <a:p>
            <a:pPr marL="1769364" lvl="3" indent="-342900">
              <a:lnSpc>
                <a:spcPct val="100000"/>
              </a:lnSpc>
              <a:spcBef>
                <a:spcPts val="1000"/>
              </a:spcBef>
              <a:buFont typeface="+mj-lt"/>
              <a:buAutoNum type="arabicPeriod"/>
            </a:pPr>
            <a:r>
              <a:rPr lang="en-US" sz="1400" b="1" dirty="0">
                <a:solidFill>
                  <a:srgbClr val="5DA0D8"/>
                </a:solidFill>
              </a:rPr>
              <a:t>REGISTRY_USERNAME</a:t>
            </a:r>
            <a:r>
              <a:rPr lang="en-US" sz="1400" dirty="0">
                <a:solidFill>
                  <a:srgbClr val="424242"/>
                </a:solidFill>
              </a:rPr>
              <a:t>: &lt;Chosen Username&gt;</a:t>
            </a:r>
          </a:p>
          <a:p>
            <a:pPr marL="1769364" lvl="3" indent="-342900">
              <a:lnSpc>
                <a:spcPct val="100000"/>
              </a:lnSpc>
              <a:spcBef>
                <a:spcPts val="1000"/>
              </a:spcBef>
              <a:buFont typeface="+mj-lt"/>
              <a:buAutoNum type="arabicPeriod"/>
            </a:pPr>
            <a:r>
              <a:rPr lang="en-US" sz="1400" b="1" dirty="0">
                <a:solidFill>
                  <a:srgbClr val="5DA0D8"/>
                </a:solidFill>
              </a:rPr>
              <a:t>REGISTRY_PASSWORD</a:t>
            </a:r>
            <a:r>
              <a:rPr lang="en-US" sz="1400" dirty="0">
                <a:solidFill>
                  <a:srgbClr val="424242"/>
                </a:solidFill>
              </a:rPr>
              <a:t>: &lt;Chosen Password&gt; (Be sure to adjust this variable if the password is refreshed on the Container Registry)</a:t>
            </a:r>
          </a:p>
          <a:p>
            <a:pPr marL="854964" lvl="1" indent="-342900">
              <a:lnSpc>
                <a:spcPct val="110000"/>
              </a:lnSpc>
              <a:spcBef>
                <a:spcPts val="1000"/>
              </a:spcBef>
              <a:buFont typeface="+mj-lt"/>
              <a:buAutoNum type="arabicPeriod"/>
            </a:pPr>
            <a:r>
              <a:rPr lang="en-US" dirty="0"/>
              <a:t>Once the above secret values are created, the first workflow can run:</a:t>
            </a:r>
          </a:p>
          <a:p>
            <a:pPr marL="1312164" lvl="2" indent="-342900">
              <a:lnSpc>
                <a:spcPct val="100000"/>
              </a:lnSpc>
              <a:spcBef>
                <a:spcPts val="1000"/>
              </a:spcBef>
              <a:buFont typeface="+mj-lt"/>
              <a:buAutoNum type="arabicPeriod"/>
            </a:pPr>
            <a:r>
              <a:rPr lang="en-US" sz="1400" dirty="0"/>
              <a:t>Open the “</a:t>
            </a:r>
            <a:r>
              <a:rPr lang="en-US" sz="1400" dirty="0" err="1"/>
              <a:t>BuildTestStage-apiWebApp.yml</a:t>
            </a:r>
            <a:r>
              <a:rPr lang="en-US" sz="1400" dirty="0"/>
              <a:t>” file and ensure the ref path within the .</a:t>
            </a:r>
            <a:r>
              <a:rPr lang="en-US" sz="1400" dirty="0" err="1"/>
              <a:t>yml</a:t>
            </a:r>
            <a:r>
              <a:rPr lang="en-US" sz="1400" dirty="0"/>
              <a:t> file is pointing to the “main” branch if applicable</a:t>
            </a:r>
          </a:p>
          <a:p>
            <a:pPr marL="1312164" lvl="2" indent="-342900">
              <a:lnSpc>
                <a:spcPct val="100000"/>
              </a:lnSpc>
              <a:spcBef>
                <a:spcPts val="1000"/>
              </a:spcBef>
              <a:buFont typeface="+mj-lt"/>
              <a:buAutoNum type="arabicPeriod"/>
            </a:pPr>
            <a:r>
              <a:rPr lang="en-US" sz="1400" dirty="0"/>
              <a:t>Navigate to the “Actions” tab within your Organization’s GitHub main page :</a:t>
            </a:r>
          </a:p>
          <a:p>
            <a:pPr marL="1881378" lvl="3" indent="-342900">
              <a:lnSpc>
                <a:spcPct val="100000"/>
              </a:lnSpc>
              <a:spcBef>
                <a:spcPts val="1000"/>
              </a:spcBef>
              <a:buFont typeface="+mj-lt"/>
              <a:buAutoNum type="arabicPeriod"/>
            </a:pPr>
            <a:r>
              <a:rPr lang="en-US" sz="1400" dirty="0"/>
              <a:t>Select the “</a:t>
            </a:r>
            <a:r>
              <a:rPr lang="en-US" sz="1400" dirty="0" err="1"/>
              <a:t>BuildTestStage-apiWebApp</a:t>
            </a:r>
            <a:r>
              <a:rPr lang="en-US" sz="1400" dirty="0"/>
              <a:t> (run 1st)” workflow, and select “Run workflow” on the right-hand side </a:t>
            </a:r>
          </a:p>
          <a:p>
            <a:pPr marL="0" indent="0">
              <a:spcBef>
                <a:spcPts val="200"/>
              </a:spcBef>
              <a:buNone/>
            </a:pPr>
            <a:endParaRPr lang="en-US" sz="1600" dirty="0"/>
          </a:p>
        </p:txBody>
      </p:sp>
    </p:spTree>
    <p:extLst>
      <p:ext uri="{BB962C8B-B14F-4D97-AF65-F5344CB8AC3E}">
        <p14:creationId xmlns:p14="http://schemas.microsoft.com/office/powerpoint/2010/main" val="169649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B05F-00F8-4F0B-A88D-A501143039C4}"/>
              </a:ext>
            </a:extLst>
          </p:cNvPr>
          <p:cNvSpPr>
            <a:spLocks noGrp="1"/>
          </p:cNvSpPr>
          <p:nvPr>
            <p:ph type="title"/>
          </p:nvPr>
        </p:nvSpPr>
        <p:spPr/>
        <p:txBody>
          <a:bodyPr>
            <a:normAutofit/>
          </a:bodyPr>
          <a:lstStyle/>
          <a:p>
            <a:r>
              <a:rPr lang="en-US" sz="2800" dirty="0">
                <a:solidFill>
                  <a:srgbClr val="5A5068"/>
                </a:solidFill>
                <a:latin typeface="Arial" panose="020B0604020202020204" pitchFamily="34" charset="0"/>
              </a:rPr>
              <a:t>Step 3: Deploy Application Infrastructure for each &lt;env&gt;</a:t>
            </a:r>
          </a:p>
        </p:txBody>
      </p:sp>
      <p:sp>
        <p:nvSpPr>
          <p:cNvPr id="3" name="Text Placeholder 2">
            <a:extLst>
              <a:ext uri="{FF2B5EF4-FFF2-40B4-BE49-F238E27FC236}">
                <a16:creationId xmlns:a16="http://schemas.microsoft.com/office/drawing/2014/main" id="{E57D333A-5AC7-4FA4-A9E4-04E4165852D4}"/>
              </a:ext>
            </a:extLst>
          </p:cNvPr>
          <p:cNvSpPr>
            <a:spLocks noGrp="1"/>
          </p:cNvSpPr>
          <p:nvPr>
            <p:ph type="body" sz="quarter" idx="11"/>
          </p:nvPr>
        </p:nvSpPr>
        <p:spPr>
          <a:xfrm>
            <a:off x="303213" y="1140789"/>
            <a:ext cx="11583987" cy="6125250"/>
          </a:xfrm>
        </p:spPr>
        <p:txBody>
          <a:bodyPr lIns="0" tIns="45720" rIns="0" bIns="45720" anchor="t">
            <a:normAutofit fontScale="92500" lnSpcReduction="20000"/>
          </a:bodyPr>
          <a:lstStyle/>
          <a:p>
            <a:pPr>
              <a:lnSpc>
                <a:spcPct val="100000"/>
              </a:lnSpc>
              <a:spcBef>
                <a:spcPts val="400"/>
              </a:spcBef>
            </a:pPr>
            <a:r>
              <a:rPr lang="en-US" sz="1900" dirty="0"/>
              <a:t>The following steps deploy the needed application infrastructure within the Azure Subscription for a single environment:</a:t>
            </a:r>
          </a:p>
          <a:p>
            <a:pPr marL="854964" lvl="1" indent="-342900">
              <a:lnSpc>
                <a:spcPct val="100000"/>
              </a:lnSpc>
              <a:spcBef>
                <a:spcPts val="400"/>
              </a:spcBef>
              <a:buClr>
                <a:srgbClr val="FFC000"/>
              </a:buClr>
              <a:buFont typeface="+mj-lt"/>
              <a:buAutoNum type="arabicPeriod"/>
            </a:pPr>
            <a:r>
              <a:rPr lang="en-US" sz="1500" dirty="0"/>
              <a:t>In order to access the Azure Subscription, 5 additional secrets need to be created. These 5 secrets are required by the Terraform files for the GitHub Actions agent to access the Azure Subscription. </a:t>
            </a:r>
          </a:p>
          <a:p>
            <a:pPr marL="1312164" lvl="2" indent="-342900">
              <a:lnSpc>
                <a:spcPct val="100000"/>
              </a:lnSpc>
              <a:spcBef>
                <a:spcPts val="400"/>
              </a:spcBef>
              <a:buFont typeface="+mj-lt"/>
              <a:buAutoNum type="arabicPeriod"/>
            </a:pPr>
            <a:r>
              <a:rPr lang="en-US" sz="1400" b="1" dirty="0">
                <a:solidFill>
                  <a:srgbClr val="569CD6"/>
                </a:solidFill>
              </a:rPr>
              <a:t>AZURE_CREDENTIALS</a:t>
            </a:r>
            <a:r>
              <a:rPr lang="en-US" sz="1400" dirty="0"/>
              <a:t>: &lt;</a:t>
            </a:r>
            <a:r>
              <a:rPr lang="en-US" sz="1400" dirty="0">
                <a:solidFill>
                  <a:srgbClr val="FCB516"/>
                </a:solidFill>
                <a:hlinkClick r:id="rId3">
                  <a:extLst>
                    <a:ext uri="{A12FA001-AC4F-418D-AE19-62706E023703}">
                      <ahyp:hlinkClr xmlns:ahyp="http://schemas.microsoft.com/office/drawing/2018/hyperlinkcolor" val="tx"/>
                    </a:ext>
                  </a:extLst>
                </a:hlinkClick>
              </a:rPr>
              <a:t>Process of creation</a:t>
            </a:r>
            <a:r>
              <a:rPr lang="en-US" sz="1400" dirty="0"/>
              <a:t>&gt;</a:t>
            </a:r>
          </a:p>
          <a:p>
            <a:pPr marL="1880870" lvl="3" indent="-342900">
              <a:lnSpc>
                <a:spcPct val="100000"/>
              </a:lnSpc>
              <a:spcBef>
                <a:spcPts val="200"/>
              </a:spcBef>
              <a:buFont typeface="Arial" panose="020B0604020202020204"/>
              <a:buAutoNum type="arabicPeriod"/>
            </a:pPr>
            <a:r>
              <a:rPr lang="en-US" sz="1400" dirty="0"/>
              <a:t>Run the following command in PowerShell:</a:t>
            </a:r>
          </a:p>
          <a:p>
            <a:pPr marL="2338070" lvl="4" indent="-342900">
              <a:lnSpc>
                <a:spcPct val="100000"/>
              </a:lnSpc>
              <a:spcBef>
                <a:spcPts val="200"/>
              </a:spcBef>
              <a:buFont typeface="Arial" panose="020B0604020202020204"/>
              <a:buAutoNum type="arabicPeriod"/>
            </a:pPr>
            <a:r>
              <a:rPr lang="en-US" sz="1400" dirty="0" err="1">
                <a:latin typeface="Arial" panose="020B0604020202020204" pitchFamily="34" charset="0"/>
                <a:ea typeface="Open Sans" panose="020B0606030504020204" pitchFamily="34" charset="0"/>
                <a:cs typeface="Arial" panose="020B0604020202020204" pitchFamily="34" charset="0"/>
              </a:rPr>
              <a:t>az</a:t>
            </a:r>
            <a:r>
              <a:rPr lang="en-US" sz="1400" dirty="0">
                <a:latin typeface="Arial" panose="020B0604020202020204" pitchFamily="34" charset="0"/>
                <a:ea typeface="Open Sans" panose="020B0606030504020204" pitchFamily="34" charset="0"/>
                <a:cs typeface="Arial" panose="020B0604020202020204" pitchFamily="34" charset="0"/>
              </a:rPr>
              <a:t> ad </a:t>
            </a:r>
            <a:r>
              <a:rPr lang="en-US" sz="1400" dirty="0" err="1">
                <a:latin typeface="Arial" panose="020B0604020202020204" pitchFamily="34" charset="0"/>
                <a:ea typeface="Open Sans" panose="020B0606030504020204" pitchFamily="34" charset="0"/>
                <a:cs typeface="Arial" panose="020B0604020202020204" pitchFamily="34" charset="0"/>
              </a:rPr>
              <a:t>sp</a:t>
            </a:r>
            <a:r>
              <a:rPr lang="en-US" sz="1400" dirty="0">
                <a:latin typeface="Arial" panose="020B0604020202020204" pitchFamily="34" charset="0"/>
                <a:ea typeface="Open Sans" panose="020B0606030504020204" pitchFamily="34" charset="0"/>
                <a:cs typeface="Arial" panose="020B0604020202020204" pitchFamily="34" charset="0"/>
              </a:rPr>
              <a:t> create-for-</a:t>
            </a:r>
            <a:r>
              <a:rPr lang="en-US" sz="1400" dirty="0" err="1">
                <a:latin typeface="Arial" panose="020B0604020202020204" pitchFamily="34" charset="0"/>
                <a:ea typeface="Open Sans" panose="020B0606030504020204" pitchFamily="34" charset="0"/>
                <a:cs typeface="Arial" panose="020B0604020202020204" pitchFamily="34" charset="0"/>
              </a:rPr>
              <a:t>rbac</a:t>
            </a:r>
            <a:r>
              <a:rPr lang="en-US" sz="1400" dirty="0">
                <a:latin typeface="Arial" panose="020B0604020202020204" pitchFamily="34" charset="0"/>
                <a:ea typeface="Open Sans" panose="020B0606030504020204" pitchFamily="34" charset="0"/>
                <a:cs typeface="Arial" panose="020B0604020202020204" pitchFamily="34" charset="0"/>
              </a:rPr>
              <a:t> --name "{</a:t>
            </a:r>
            <a:r>
              <a:rPr lang="en-US" sz="1400" dirty="0" err="1">
                <a:latin typeface="Arial" panose="020B0604020202020204" pitchFamily="34" charset="0"/>
                <a:ea typeface="Open Sans" panose="020B0606030504020204" pitchFamily="34" charset="0"/>
                <a:cs typeface="Arial" panose="020B0604020202020204" pitchFamily="34" charset="0"/>
              </a:rPr>
              <a:t>sp</a:t>
            </a:r>
            <a:r>
              <a:rPr lang="en-US" sz="1400" dirty="0">
                <a:latin typeface="Arial" panose="020B0604020202020204" pitchFamily="34" charset="0"/>
                <a:ea typeface="Open Sans" panose="020B0606030504020204" pitchFamily="34" charset="0"/>
                <a:cs typeface="Arial" panose="020B0604020202020204" pitchFamily="34" charset="0"/>
              </a:rPr>
              <a:t>-name}" --</a:t>
            </a:r>
            <a:r>
              <a:rPr lang="en-US" sz="1400" dirty="0" err="1">
                <a:latin typeface="Arial" panose="020B0604020202020204" pitchFamily="34" charset="0"/>
                <a:ea typeface="Open Sans" panose="020B0606030504020204" pitchFamily="34" charset="0"/>
                <a:cs typeface="Arial" panose="020B0604020202020204" pitchFamily="34" charset="0"/>
              </a:rPr>
              <a:t>sdk</a:t>
            </a:r>
            <a:r>
              <a:rPr lang="en-US" sz="1400" dirty="0">
                <a:latin typeface="Arial" panose="020B0604020202020204" pitchFamily="34" charset="0"/>
                <a:ea typeface="Open Sans" panose="020B0606030504020204" pitchFamily="34" charset="0"/>
                <a:cs typeface="Arial" panose="020B0604020202020204" pitchFamily="34" charset="0"/>
              </a:rPr>
              <a:t>-auth --role contributor --scopes /subscriptions/{subscription-id}</a:t>
            </a:r>
          </a:p>
          <a:p>
            <a:pPr marL="2338070" lvl="4" indent="-342900">
              <a:lnSpc>
                <a:spcPct val="100000"/>
              </a:lnSpc>
              <a:spcBef>
                <a:spcPts val="200"/>
              </a:spcBef>
              <a:buFont typeface="Arial" panose="020B0604020202020204"/>
              <a:buAutoNum type="arabicPeriod"/>
            </a:pPr>
            <a:r>
              <a:rPr lang="en-US" sz="1400" dirty="0"/>
              <a:t>Run: </a:t>
            </a:r>
            <a:r>
              <a:rPr lang="en-US" sz="1400" dirty="0" err="1"/>
              <a:t>az</a:t>
            </a:r>
            <a:r>
              <a:rPr lang="en-US" sz="1400" dirty="0"/>
              <a:t> ad </a:t>
            </a:r>
            <a:r>
              <a:rPr lang="en-US" sz="1400" dirty="0" err="1"/>
              <a:t>sp</a:t>
            </a:r>
            <a:r>
              <a:rPr lang="en-US" sz="1400" dirty="0"/>
              <a:t> create-for-</a:t>
            </a:r>
            <a:r>
              <a:rPr lang="en-US" sz="1400" dirty="0" err="1"/>
              <a:t>rbac</a:t>
            </a:r>
            <a:r>
              <a:rPr lang="en-US" sz="1400" dirty="0"/>
              <a:t> and paste the entire value as the secret. Some values placed here will need to be their own separate Secret as shown in items </a:t>
            </a:r>
            <a:r>
              <a:rPr lang="en-US" sz="1400" b="1" dirty="0">
                <a:solidFill>
                  <a:srgbClr val="569CD6"/>
                </a:solidFill>
              </a:rPr>
              <a:t>2-5</a:t>
            </a:r>
            <a:r>
              <a:rPr lang="en-US" sz="1400" dirty="0"/>
              <a:t> below</a:t>
            </a:r>
          </a:p>
          <a:p>
            <a:pPr marL="1312164" lvl="2" indent="-342900">
              <a:lnSpc>
                <a:spcPct val="100000"/>
              </a:lnSpc>
              <a:spcBef>
                <a:spcPts val="400"/>
              </a:spcBef>
              <a:buFont typeface="+mj-lt"/>
              <a:buAutoNum type="arabicPeriod"/>
            </a:pPr>
            <a:r>
              <a:rPr lang="en-US" sz="1400" b="1" dirty="0">
                <a:solidFill>
                  <a:srgbClr val="569CD6"/>
                </a:solidFill>
              </a:rPr>
              <a:t>CLIENT_ID</a:t>
            </a:r>
            <a:r>
              <a:rPr lang="en-US" sz="1400" dirty="0"/>
              <a:t>: &lt;Client ID of Azure credentials created above&gt;</a:t>
            </a:r>
            <a:endParaRPr lang="en-US" sz="1400" b="1" dirty="0">
              <a:solidFill>
                <a:srgbClr val="569CD6"/>
              </a:solidFill>
            </a:endParaRPr>
          </a:p>
          <a:p>
            <a:pPr marL="1312164" lvl="2" indent="-342900">
              <a:lnSpc>
                <a:spcPct val="100000"/>
              </a:lnSpc>
              <a:spcBef>
                <a:spcPts val="400"/>
              </a:spcBef>
              <a:buFont typeface="+mj-lt"/>
              <a:buAutoNum type="arabicPeriod"/>
            </a:pPr>
            <a:r>
              <a:rPr lang="en-US" sz="1400" b="1" dirty="0">
                <a:solidFill>
                  <a:srgbClr val="569CD6"/>
                </a:solidFill>
              </a:rPr>
              <a:t>CLIENT_SECRET</a:t>
            </a:r>
            <a:r>
              <a:rPr lang="en-US" sz="1400" dirty="0"/>
              <a:t>: &lt;Client Secret of Azure credentials created above&gt;</a:t>
            </a:r>
            <a:endParaRPr lang="en-US" sz="1400" b="1" dirty="0">
              <a:solidFill>
                <a:srgbClr val="569CD6"/>
              </a:solidFill>
            </a:endParaRPr>
          </a:p>
          <a:p>
            <a:pPr marL="1312164" lvl="2" indent="-342900">
              <a:lnSpc>
                <a:spcPct val="100000"/>
              </a:lnSpc>
              <a:spcBef>
                <a:spcPts val="400"/>
              </a:spcBef>
              <a:buFont typeface="+mj-lt"/>
              <a:buAutoNum type="arabicPeriod"/>
            </a:pPr>
            <a:r>
              <a:rPr lang="en-US" sz="1400" b="1" dirty="0">
                <a:solidFill>
                  <a:srgbClr val="569CD6"/>
                </a:solidFill>
              </a:rPr>
              <a:t>SUBSCRIPTION_ID</a:t>
            </a:r>
            <a:r>
              <a:rPr lang="en-US" sz="1400" dirty="0"/>
              <a:t>: &lt;Subscription ID for the Azure Subscription&gt;</a:t>
            </a:r>
            <a:endParaRPr lang="en-US" sz="1400" b="1" dirty="0">
              <a:solidFill>
                <a:srgbClr val="569CD6"/>
              </a:solidFill>
            </a:endParaRPr>
          </a:p>
          <a:p>
            <a:pPr marL="1312164" lvl="2" indent="-342900">
              <a:lnSpc>
                <a:spcPct val="100000"/>
              </a:lnSpc>
              <a:spcBef>
                <a:spcPts val="400"/>
              </a:spcBef>
              <a:buFont typeface="+mj-lt"/>
              <a:buAutoNum type="arabicPeriod"/>
            </a:pPr>
            <a:r>
              <a:rPr lang="en-US" sz="1400" b="1" dirty="0">
                <a:solidFill>
                  <a:srgbClr val="569CD6"/>
                </a:solidFill>
              </a:rPr>
              <a:t>TENANT_ID</a:t>
            </a:r>
            <a:r>
              <a:rPr lang="en-US" sz="1400" dirty="0"/>
              <a:t>: &lt;Tenant ID for the Azure Subscription&gt;</a:t>
            </a:r>
          </a:p>
          <a:p>
            <a:pPr marL="854964" lvl="1" indent="-342900">
              <a:lnSpc>
                <a:spcPct val="100000"/>
              </a:lnSpc>
              <a:spcBef>
                <a:spcPts val="200"/>
              </a:spcBef>
              <a:buClr>
                <a:srgbClr val="FCB516"/>
              </a:buClr>
              <a:buFont typeface="+mj-lt"/>
              <a:buAutoNum type="arabicPeriod"/>
            </a:pPr>
            <a:r>
              <a:rPr lang="en-US" sz="1500" dirty="0"/>
              <a:t>Navigate to the “Settings” tab within your Organization’s GitHub main page and select “Environments”. Select “New environment” and name the environment based on the working environment. (</a:t>
            </a:r>
            <a:r>
              <a:rPr lang="en-US" sz="1500" i="1" u="sng" dirty="0"/>
              <a:t>Note, this step is available for Public repositories, but requires a GitHub Enterprise license for Private repositories</a:t>
            </a:r>
            <a:r>
              <a:rPr lang="en-US" sz="1500" dirty="0"/>
              <a:t>)</a:t>
            </a:r>
          </a:p>
          <a:p>
            <a:pPr marL="1312164" lvl="2" indent="-342900">
              <a:lnSpc>
                <a:spcPct val="100000"/>
              </a:lnSpc>
              <a:spcBef>
                <a:spcPts val="200"/>
              </a:spcBef>
              <a:buFont typeface="+mj-lt"/>
              <a:buAutoNum type="arabicPeriod"/>
            </a:pPr>
            <a:r>
              <a:rPr lang="en-US" sz="1400" dirty="0"/>
              <a:t>Add a reviewer for this step and place up to 6 resources that will approve infrastructure deployments. This step will force manual intervention to occur between the “Terraform Plan” and “Terraform Apply” stages within the workflow.</a:t>
            </a:r>
          </a:p>
          <a:p>
            <a:pPr marL="1312164" lvl="2" indent="-342900">
              <a:lnSpc>
                <a:spcPct val="100000"/>
              </a:lnSpc>
              <a:spcBef>
                <a:spcPts val="200"/>
              </a:spcBef>
              <a:buFont typeface="+mj-lt"/>
              <a:buAutoNum type="arabicPeriod"/>
            </a:pPr>
            <a:r>
              <a:rPr lang="en-US" sz="1400" b="1" dirty="0"/>
              <a:t>If this step is performed</a:t>
            </a:r>
            <a:r>
              <a:rPr lang="en-US" sz="1400" dirty="0"/>
              <a:t>, be sure to uncomment and include lines 70-71 in the &lt; env&gt;-</a:t>
            </a:r>
            <a:r>
              <a:rPr lang="en-US" sz="1400" dirty="0" err="1"/>
              <a:t>infrastructure.yml</a:t>
            </a:r>
            <a:r>
              <a:rPr lang="en-US" sz="1400" dirty="0"/>
              <a:t> file with the appropriate environment.</a:t>
            </a:r>
          </a:p>
          <a:p>
            <a:pPr marL="854964" lvl="1" indent="-342900">
              <a:lnSpc>
                <a:spcPct val="100000"/>
              </a:lnSpc>
              <a:spcBef>
                <a:spcPts val="400"/>
              </a:spcBef>
              <a:buClr>
                <a:srgbClr val="FCB516"/>
              </a:buClr>
              <a:buFont typeface="+mj-lt"/>
              <a:buAutoNum type="arabicPeriod"/>
            </a:pPr>
            <a:r>
              <a:rPr lang="en-US" sz="1500" dirty="0"/>
              <a:t>Update the “</a:t>
            </a:r>
            <a:r>
              <a:rPr lang="en-US" sz="1500" dirty="0" err="1"/>
              <a:t>terraform.tfvars</a:t>
            </a:r>
            <a:r>
              <a:rPr lang="en-US" sz="1500" dirty="0"/>
              <a:t>” file for the appropriate environment (/</a:t>
            </a:r>
            <a:r>
              <a:rPr lang="en-US" sz="1500" dirty="0" err="1"/>
              <a:t>tf</a:t>
            </a:r>
            <a:r>
              <a:rPr lang="en-US" sz="1500" dirty="0"/>
              <a:t>-infrastructure/&lt;env&gt;-env) file with the required values for deployment</a:t>
            </a:r>
          </a:p>
          <a:p>
            <a:pPr marL="854964" lvl="1" indent="-342900">
              <a:lnSpc>
                <a:spcPct val="100000"/>
              </a:lnSpc>
              <a:spcBef>
                <a:spcPts val="400"/>
              </a:spcBef>
              <a:buClr>
                <a:srgbClr val="FCB516"/>
              </a:buClr>
              <a:buFont typeface="+mj-lt"/>
              <a:buAutoNum type="arabicPeriod"/>
            </a:pPr>
            <a:r>
              <a:rPr lang="en-US" sz="1500" dirty="0"/>
              <a:t>Open the &lt;env&gt;-</a:t>
            </a:r>
            <a:r>
              <a:rPr lang="en-US" sz="1500" dirty="0" err="1"/>
              <a:t>infrastructure.yml</a:t>
            </a:r>
            <a:r>
              <a:rPr lang="en-US" sz="1500" dirty="0"/>
              <a:t> file for the appropriate environment and adjust the “env” variables to reflect where the </a:t>
            </a:r>
            <a:r>
              <a:rPr lang="en-US" sz="1500" dirty="0" err="1"/>
              <a:t>tfstate</a:t>
            </a:r>
            <a:r>
              <a:rPr lang="en-US" sz="1500" dirty="0"/>
              <a:t> file will be located for the Terraform managed resources. </a:t>
            </a:r>
            <a:r>
              <a:rPr lang="en-US" sz="1400" dirty="0"/>
              <a:t>	</a:t>
            </a:r>
          </a:p>
          <a:p>
            <a:pPr marL="1312164" lvl="2" indent="-342900">
              <a:lnSpc>
                <a:spcPct val="100000"/>
              </a:lnSpc>
              <a:spcBef>
                <a:spcPts val="200"/>
              </a:spcBef>
              <a:buFont typeface="+mj-lt"/>
              <a:buAutoNum type="arabicPeriod"/>
            </a:pPr>
            <a:r>
              <a:rPr lang="en-US" sz="1400" b="1" dirty="0" err="1">
                <a:solidFill>
                  <a:srgbClr val="569CD6"/>
                </a:solidFill>
              </a:rPr>
              <a:t>resourceGroup</a:t>
            </a:r>
            <a:r>
              <a:rPr lang="en-US" sz="1400" dirty="0"/>
              <a:t>: &lt;Name of Resource Group created in </a:t>
            </a:r>
            <a:r>
              <a:rPr lang="en-US" sz="1400" dirty="0">
                <a:hlinkClick r:id="rId4" action="ppaction://hlinksldjump"/>
              </a:rPr>
              <a:t>prerequisites</a:t>
            </a:r>
            <a:r>
              <a:rPr lang="en-US" sz="1400" dirty="0"/>
              <a:t> section&gt;</a:t>
            </a:r>
          </a:p>
          <a:p>
            <a:pPr marL="1312164" lvl="2" indent="-342900">
              <a:lnSpc>
                <a:spcPct val="100000"/>
              </a:lnSpc>
              <a:spcBef>
                <a:spcPts val="200"/>
              </a:spcBef>
              <a:buFont typeface="+mj-lt"/>
              <a:buAutoNum type="arabicPeriod"/>
            </a:pPr>
            <a:r>
              <a:rPr lang="en-US" sz="1400" b="1" dirty="0" err="1">
                <a:solidFill>
                  <a:srgbClr val="569CD6"/>
                </a:solidFill>
              </a:rPr>
              <a:t>storageAccountName</a:t>
            </a:r>
            <a:r>
              <a:rPr lang="en-US" sz="1400" dirty="0"/>
              <a:t>: &lt;Name of Storage Account created in </a:t>
            </a:r>
            <a:r>
              <a:rPr lang="en-US" sz="1400" dirty="0">
                <a:hlinkClick r:id="rId4" action="ppaction://hlinksldjump"/>
              </a:rPr>
              <a:t>prerequisites</a:t>
            </a:r>
            <a:r>
              <a:rPr lang="en-US" sz="1400" dirty="0"/>
              <a:t> section&gt;</a:t>
            </a:r>
          </a:p>
          <a:p>
            <a:pPr marL="1312164" lvl="2" indent="-342900">
              <a:lnSpc>
                <a:spcPct val="100000"/>
              </a:lnSpc>
              <a:spcBef>
                <a:spcPts val="200"/>
              </a:spcBef>
              <a:buFont typeface="+mj-lt"/>
              <a:buAutoNum type="arabicPeriod"/>
            </a:pPr>
            <a:r>
              <a:rPr lang="en-US" sz="1400" b="1" dirty="0" err="1">
                <a:solidFill>
                  <a:srgbClr val="569CD6"/>
                </a:solidFill>
              </a:rPr>
              <a:t>storageContianerName</a:t>
            </a:r>
            <a:r>
              <a:rPr lang="en-US" sz="1400" dirty="0"/>
              <a:t>: &lt;Name of container created in </a:t>
            </a:r>
            <a:r>
              <a:rPr lang="en-US" sz="1400" dirty="0">
                <a:hlinkClick r:id="rId4" action="ppaction://hlinksldjump"/>
              </a:rPr>
              <a:t>prerequisites</a:t>
            </a:r>
            <a:r>
              <a:rPr lang="en-US" sz="1400" dirty="0"/>
              <a:t> section&gt;</a:t>
            </a:r>
          </a:p>
          <a:p>
            <a:pPr marL="1312164" lvl="2" indent="-342900">
              <a:lnSpc>
                <a:spcPct val="100000"/>
              </a:lnSpc>
              <a:spcBef>
                <a:spcPts val="200"/>
              </a:spcBef>
              <a:buFont typeface="+mj-lt"/>
              <a:buAutoNum type="arabicPeriod"/>
            </a:pPr>
            <a:r>
              <a:rPr lang="en-US" sz="1400" b="1" dirty="0">
                <a:solidFill>
                  <a:srgbClr val="569CD6"/>
                </a:solidFill>
              </a:rPr>
              <a:t>storageKey</a:t>
            </a:r>
            <a:r>
              <a:rPr lang="en-US" sz="1400" dirty="0"/>
              <a:t>: &lt;Name of </a:t>
            </a:r>
            <a:r>
              <a:rPr lang="en-US" sz="1400" dirty="0" err="1"/>
              <a:t>tfstate</a:t>
            </a:r>
            <a:r>
              <a:rPr lang="en-US" sz="1400" dirty="0"/>
              <a:t> file. Must be in “&lt;name&gt;.</a:t>
            </a:r>
            <a:r>
              <a:rPr lang="en-US" sz="1400" dirty="0" err="1"/>
              <a:t>tfstate</a:t>
            </a:r>
            <a:r>
              <a:rPr lang="en-US" sz="1400" dirty="0"/>
              <a:t>” format. Make the name reflect the environment&gt;</a:t>
            </a:r>
            <a:endParaRPr lang="en-US" sz="1400" dirty="0">
              <a:solidFill>
                <a:srgbClr val="569CD6"/>
              </a:solidFill>
            </a:endParaRPr>
          </a:p>
          <a:p>
            <a:pPr marL="854964" lvl="1" indent="-342900">
              <a:lnSpc>
                <a:spcPct val="100000"/>
              </a:lnSpc>
              <a:spcBef>
                <a:spcPts val="200"/>
              </a:spcBef>
              <a:buClr>
                <a:srgbClr val="FFC000"/>
              </a:buClr>
              <a:buFont typeface="+mj-lt"/>
              <a:buAutoNum type="arabicPeriod"/>
            </a:pPr>
            <a:r>
              <a:rPr lang="en-US" sz="1500" dirty="0"/>
              <a:t>Save/commit all changes and follow the process outlined in Step 2, but select the “Dev-infrastructure (run 2nd)” workflow to run</a:t>
            </a:r>
          </a:p>
        </p:txBody>
      </p:sp>
    </p:spTree>
    <p:extLst>
      <p:ext uri="{BB962C8B-B14F-4D97-AF65-F5344CB8AC3E}">
        <p14:creationId xmlns:p14="http://schemas.microsoft.com/office/powerpoint/2010/main" val="34633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B05F-00F8-4F0B-A88D-A501143039C4}"/>
              </a:ext>
            </a:extLst>
          </p:cNvPr>
          <p:cNvSpPr>
            <a:spLocks noGrp="1"/>
          </p:cNvSpPr>
          <p:nvPr>
            <p:ph type="title"/>
          </p:nvPr>
        </p:nvSpPr>
        <p:spPr/>
        <p:txBody>
          <a:bodyPr>
            <a:normAutofit/>
          </a:bodyPr>
          <a:lstStyle/>
          <a:p>
            <a:r>
              <a:rPr lang="en-US" sz="2800" dirty="0">
                <a:solidFill>
                  <a:srgbClr val="5A5068"/>
                </a:solidFill>
                <a:latin typeface="Arial" panose="020B0604020202020204" pitchFamily="34" charset="0"/>
              </a:rPr>
              <a:t>Step 3 continued: Created Resources</a:t>
            </a:r>
          </a:p>
        </p:txBody>
      </p:sp>
      <p:sp>
        <p:nvSpPr>
          <p:cNvPr id="3" name="Text Placeholder 2">
            <a:extLst>
              <a:ext uri="{FF2B5EF4-FFF2-40B4-BE49-F238E27FC236}">
                <a16:creationId xmlns:a16="http://schemas.microsoft.com/office/drawing/2014/main" id="{E57D333A-5AC7-4FA4-A9E4-04E4165852D4}"/>
              </a:ext>
            </a:extLst>
          </p:cNvPr>
          <p:cNvSpPr>
            <a:spLocks noGrp="1"/>
          </p:cNvSpPr>
          <p:nvPr>
            <p:ph type="body" sz="quarter" idx="11"/>
          </p:nvPr>
        </p:nvSpPr>
        <p:spPr>
          <a:xfrm>
            <a:off x="303213" y="1140789"/>
            <a:ext cx="11583987" cy="4021146"/>
          </a:xfrm>
        </p:spPr>
        <p:txBody>
          <a:bodyPr lIns="0" tIns="45720" rIns="0" bIns="45720" anchor="t">
            <a:normAutofit/>
          </a:bodyPr>
          <a:lstStyle/>
          <a:p>
            <a:pPr>
              <a:lnSpc>
                <a:spcPct val="100000"/>
              </a:lnSpc>
              <a:spcBef>
                <a:spcPts val="400"/>
              </a:spcBef>
            </a:pPr>
            <a:r>
              <a:rPr lang="en-US" sz="1900" dirty="0"/>
              <a:t>After the deployment of Step 3 is complete, the following resources should be created in your Azure Subscription:</a:t>
            </a:r>
          </a:p>
          <a:p>
            <a:pPr marL="854964" lvl="1" indent="-342900">
              <a:lnSpc>
                <a:spcPct val="100000"/>
              </a:lnSpc>
              <a:spcBef>
                <a:spcPts val="400"/>
              </a:spcBef>
              <a:buFont typeface="+mj-lt"/>
              <a:buAutoNum type="arabicPeriod"/>
            </a:pPr>
            <a:r>
              <a:rPr lang="en-US" sz="2000" b="1" dirty="0">
                <a:solidFill>
                  <a:srgbClr val="569CD6"/>
                </a:solidFill>
              </a:rPr>
              <a:t>Resource Group</a:t>
            </a:r>
            <a:r>
              <a:rPr lang="en-US" sz="2000" b="1" dirty="0"/>
              <a:t>: &lt;</a:t>
            </a:r>
            <a:r>
              <a:rPr lang="en-US" sz="2000" b="1" dirty="0" err="1"/>
              <a:t>app_name</a:t>
            </a:r>
            <a:r>
              <a:rPr lang="en-US" sz="2000" b="1" dirty="0"/>
              <a:t>_[environment]&gt;</a:t>
            </a:r>
            <a:endParaRPr lang="en-US" sz="2000" b="1" dirty="0">
              <a:solidFill>
                <a:srgbClr val="569CD6"/>
              </a:solidFill>
            </a:endParaRPr>
          </a:p>
          <a:p>
            <a:pPr marL="854964" lvl="1" indent="-342900">
              <a:lnSpc>
                <a:spcPct val="100000"/>
              </a:lnSpc>
              <a:spcBef>
                <a:spcPts val="400"/>
              </a:spcBef>
              <a:buFont typeface="+mj-lt"/>
              <a:buAutoNum type="arabicPeriod"/>
            </a:pPr>
            <a:r>
              <a:rPr lang="en-US" sz="2000" b="1" dirty="0">
                <a:solidFill>
                  <a:srgbClr val="569CD6"/>
                </a:solidFill>
              </a:rPr>
              <a:t>App Service Plan</a:t>
            </a:r>
            <a:r>
              <a:rPr lang="en-US" sz="2000" b="1" dirty="0"/>
              <a:t>: &lt;</a:t>
            </a:r>
            <a:r>
              <a:rPr lang="en-US" sz="2000" b="1" dirty="0" err="1"/>
              <a:t>app_name-apisp</a:t>
            </a:r>
            <a:r>
              <a:rPr lang="en-US" sz="2000" b="1" dirty="0"/>
              <a:t>-[environment]&gt;</a:t>
            </a:r>
            <a:endParaRPr lang="en-US" sz="2000" b="1" dirty="0">
              <a:solidFill>
                <a:srgbClr val="569CD6"/>
              </a:solidFill>
            </a:endParaRPr>
          </a:p>
          <a:p>
            <a:pPr marL="854964" lvl="1" indent="-342900">
              <a:lnSpc>
                <a:spcPct val="100000"/>
              </a:lnSpc>
              <a:spcBef>
                <a:spcPts val="400"/>
              </a:spcBef>
              <a:buFont typeface="+mj-lt"/>
              <a:buAutoNum type="arabicPeriod"/>
            </a:pPr>
            <a:r>
              <a:rPr lang="en-US" sz="2000" b="1" dirty="0">
                <a:solidFill>
                  <a:srgbClr val="569CD6"/>
                </a:solidFill>
              </a:rPr>
              <a:t>App Service</a:t>
            </a:r>
            <a:r>
              <a:rPr lang="en-US" sz="2000" b="1" dirty="0"/>
              <a:t>: &lt;</a:t>
            </a:r>
            <a:r>
              <a:rPr lang="en-US" sz="2000" b="1" dirty="0" err="1"/>
              <a:t>app_name</a:t>
            </a:r>
            <a:r>
              <a:rPr lang="en-US" sz="2000" b="1" dirty="0"/>
              <a:t>&gt;</a:t>
            </a:r>
            <a:endParaRPr lang="en-US" sz="2000" b="1" dirty="0">
              <a:solidFill>
                <a:srgbClr val="569CD6"/>
              </a:solidFill>
            </a:endParaRPr>
          </a:p>
          <a:p>
            <a:pPr marL="854964" lvl="1" indent="-342900">
              <a:lnSpc>
                <a:spcPct val="100000"/>
              </a:lnSpc>
              <a:spcBef>
                <a:spcPts val="400"/>
              </a:spcBef>
              <a:buFont typeface="+mj-lt"/>
              <a:buAutoNum type="arabicPeriod"/>
            </a:pPr>
            <a:r>
              <a:rPr lang="en-US" sz="2000" b="1" dirty="0">
                <a:solidFill>
                  <a:srgbClr val="569CD6"/>
                </a:solidFill>
              </a:rPr>
              <a:t>SQL Server</a:t>
            </a:r>
            <a:r>
              <a:rPr lang="en-US" sz="2000" b="1" dirty="0"/>
              <a:t>: &lt;</a:t>
            </a:r>
            <a:r>
              <a:rPr lang="en-US" sz="2000" b="1" dirty="0" err="1"/>
              <a:t>app_name-dbserver</a:t>
            </a:r>
            <a:r>
              <a:rPr lang="en-US" sz="2000" b="1" dirty="0"/>
              <a:t>-[environment]&gt;</a:t>
            </a:r>
            <a:endParaRPr lang="en-US" sz="2000" b="1" dirty="0">
              <a:solidFill>
                <a:srgbClr val="569CD6"/>
              </a:solidFill>
            </a:endParaRPr>
          </a:p>
          <a:p>
            <a:pPr marL="854964" lvl="1" indent="-342900">
              <a:lnSpc>
                <a:spcPct val="100000"/>
              </a:lnSpc>
              <a:spcBef>
                <a:spcPts val="400"/>
              </a:spcBef>
              <a:buFont typeface="+mj-lt"/>
              <a:buAutoNum type="arabicPeriod"/>
            </a:pPr>
            <a:r>
              <a:rPr lang="en-US" sz="2000" b="1" dirty="0">
                <a:solidFill>
                  <a:srgbClr val="569CD6"/>
                </a:solidFill>
              </a:rPr>
              <a:t>SQL database</a:t>
            </a:r>
            <a:r>
              <a:rPr lang="en-US" sz="2000" b="1" dirty="0"/>
              <a:t>: &lt;</a:t>
            </a:r>
            <a:r>
              <a:rPr lang="en-US" sz="2000" b="1" dirty="0" err="1"/>
              <a:t>app_name-db</a:t>
            </a:r>
            <a:r>
              <a:rPr lang="en-US" sz="2000" b="1" dirty="0"/>
              <a:t>-[environment]&gt;</a:t>
            </a:r>
            <a:endParaRPr lang="en-US" sz="2000" b="1" dirty="0">
              <a:solidFill>
                <a:srgbClr val="569CD6"/>
              </a:solidFill>
            </a:endParaRPr>
          </a:p>
          <a:p>
            <a:pPr marL="854964" lvl="1" indent="-342900">
              <a:lnSpc>
                <a:spcPct val="100000"/>
              </a:lnSpc>
              <a:spcBef>
                <a:spcPts val="400"/>
              </a:spcBef>
              <a:buFont typeface="+mj-lt"/>
              <a:buAutoNum type="arabicPeriod"/>
            </a:pPr>
            <a:r>
              <a:rPr lang="en-US" sz="2000" b="1" dirty="0">
                <a:solidFill>
                  <a:srgbClr val="569CD6"/>
                </a:solidFill>
              </a:rPr>
              <a:t>Key Vault</a:t>
            </a:r>
            <a:r>
              <a:rPr lang="en-US" sz="2000" b="1" dirty="0"/>
              <a:t>: &lt;</a:t>
            </a:r>
            <a:r>
              <a:rPr lang="en-US" sz="2000" b="1" dirty="0" err="1"/>
              <a:t>app_name</a:t>
            </a:r>
            <a:r>
              <a:rPr lang="en-US" sz="2000" b="1" dirty="0"/>
              <a:t>-[environment]-kv01&gt;</a:t>
            </a:r>
            <a:endParaRPr lang="en-US" sz="2000" b="1" dirty="0">
              <a:solidFill>
                <a:srgbClr val="569CD6"/>
              </a:solidFill>
            </a:endParaRPr>
          </a:p>
          <a:p>
            <a:pPr marL="854964" lvl="1" indent="-342900">
              <a:lnSpc>
                <a:spcPct val="100000"/>
              </a:lnSpc>
              <a:spcBef>
                <a:spcPts val="400"/>
              </a:spcBef>
              <a:buFont typeface="+mj-lt"/>
              <a:buAutoNum type="arabicPeriod"/>
            </a:pPr>
            <a:r>
              <a:rPr lang="en-US" sz="2000" b="1" dirty="0">
                <a:solidFill>
                  <a:srgbClr val="569CD6"/>
                </a:solidFill>
              </a:rPr>
              <a:t>Storage account</a:t>
            </a:r>
            <a:r>
              <a:rPr lang="en-US" sz="2000" b="1" dirty="0"/>
              <a:t>: &lt;</a:t>
            </a:r>
            <a:r>
              <a:rPr lang="en-US" sz="2000" b="1" dirty="0" err="1"/>
              <a:t>app_nameweb</a:t>
            </a:r>
            <a:r>
              <a:rPr lang="en-US" sz="2000" b="1" dirty="0"/>
              <a:t>[environment]&gt;</a:t>
            </a:r>
            <a:endParaRPr lang="en-US" sz="2000" b="1" dirty="0">
              <a:solidFill>
                <a:srgbClr val="569CD6"/>
              </a:solidFill>
            </a:endParaRPr>
          </a:p>
          <a:p>
            <a:pPr marL="854964" lvl="1" indent="-342900">
              <a:lnSpc>
                <a:spcPct val="100000"/>
              </a:lnSpc>
              <a:spcBef>
                <a:spcPts val="400"/>
              </a:spcBef>
              <a:buFont typeface="+mj-lt"/>
              <a:buAutoNum type="arabicPeriod"/>
            </a:pPr>
            <a:r>
              <a:rPr lang="en-US" sz="2000" b="1" dirty="0">
                <a:solidFill>
                  <a:srgbClr val="569CD6"/>
                </a:solidFill>
              </a:rPr>
              <a:t>Application Insights</a:t>
            </a:r>
            <a:r>
              <a:rPr lang="en-US" sz="2000" b="1" dirty="0"/>
              <a:t>:&lt;</a:t>
            </a:r>
            <a:r>
              <a:rPr lang="en-US" sz="2000" b="1" dirty="0" err="1"/>
              <a:t>randomName-appinsights</a:t>
            </a:r>
            <a:r>
              <a:rPr lang="en-US" sz="2000" b="1" dirty="0"/>
              <a:t>-[environment]&gt;</a:t>
            </a:r>
            <a:endParaRPr lang="en-US" sz="2000" b="1" dirty="0">
              <a:solidFill>
                <a:srgbClr val="569CD6"/>
              </a:solidFill>
            </a:endParaRPr>
          </a:p>
          <a:p>
            <a:pPr marL="854964" lvl="1" indent="-342900">
              <a:lnSpc>
                <a:spcPct val="100000"/>
              </a:lnSpc>
              <a:spcBef>
                <a:spcPts val="400"/>
              </a:spcBef>
              <a:buFont typeface="+mj-lt"/>
              <a:buAutoNum type="arabicPeriod"/>
            </a:pPr>
            <a:endParaRPr lang="en-US" sz="2300" dirty="0"/>
          </a:p>
          <a:p>
            <a:pPr lvl="1">
              <a:lnSpc>
                <a:spcPct val="100000"/>
              </a:lnSpc>
              <a:spcBef>
                <a:spcPts val="400"/>
              </a:spcBef>
            </a:pPr>
            <a:endParaRPr lang="en-US" sz="1100" dirty="0"/>
          </a:p>
        </p:txBody>
      </p:sp>
    </p:spTree>
    <p:extLst>
      <p:ext uri="{BB962C8B-B14F-4D97-AF65-F5344CB8AC3E}">
        <p14:creationId xmlns:p14="http://schemas.microsoft.com/office/powerpoint/2010/main" val="65561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int Version">
  <a:themeElements>
    <a:clrScheme name="Centric Theme">
      <a:dk1>
        <a:srgbClr val="424242"/>
      </a:dk1>
      <a:lt1>
        <a:srgbClr val="FFFFFF"/>
      </a:lt1>
      <a:dk2>
        <a:srgbClr val="232F3E"/>
      </a:dk2>
      <a:lt2>
        <a:srgbClr val="EAEAEA"/>
      </a:lt2>
      <a:accent1>
        <a:srgbClr val="412C5D"/>
      </a:accent1>
      <a:accent2>
        <a:srgbClr val="796C8D"/>
      </a:accent2>
      <a:accent3>
        <a:srgbClr val="FCB516"/>
      </a:accent3>
      <a:accent4>
        <a:srgbClr val="A0CD4D"/>
      </a:accent4>
      <a:accent5>
        <a:srgbClr val="ABCAE3"/>
      </a:accent5>
      <a:accent6>
        <a:srgbClr val="1F5D82"/>
      </a:accent6>
      <a:hlink>
        <a:srgbClr val="FCB516"/>
      </a:hlink>
      <a:folHlink>
        <a:srgbClr val="412C5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err="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3" id="{EFE26F15-7091-B948-A781-E3A1247F7625}" vid="{8DD0E2BB-408C-FF4A-8425-CA4299FE6A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s xmlns="75d34885-7554-482c-b656-a0521c056c1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5DDD4253C3F4E43A2B50AE7AF1F8EF0" ma:contentTypeVersion="13" ma:contentTypeDescription="Create a new document." ma:contentTypeScope="" ma:versionID="67548da8902b8be2daa0583f81d2fc6b">
  <xsd:schema xmlns:xsd="http://www.w3.org/2001/XMLSchema" xmlns:xs="http://www.w3.org/2001/XMLSchema" xmlns:p="http://schemas.microsoft.com/office/2006/metadata/properties" xmlns:ns2="75d34885-7554-482c-b656-a0521c056c1d" xmlns:ns3="28315254-67cd-48ca-ac40-6ef18feee266" targetNamespace="http://schemas.microsoft.com/office/2006/metadata/properties" ma:root="true" ma:fieldsID="10b5de320b26caf69bbd644915132827" ns2:_="" ns3:_="">
    <xsd:import namespace="75d34885-7554-482c-b656-a0521c056c1d"/>
    <xsd:import namespace="28315254-67cd-48ca-ac40-6ef18feee26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d34885-7554-482c-b656-a0521c056c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Notes" ma:index="20" nillable="true" ma:displayName="Notes" ma:format="Dropdown" ma:internalName="Not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8315254-67cd-48ca-ac40-6ef18feee26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D00309-B291-4D4E-9FA1-4B3BB0DFD0B7}">
  <ds:schemaRefs>
    <ds:schemaRef ds:uri="http://www.w3.org/XML/1998/namespace"/>
    <ds:schemaRef ds:uri="http://purl.org/dc/terms/"/>
    <ds:schemaRef ds:uri="http://purl.org/dc/elements/1.1/"/>
    <ds:schemaRef ds:uri="http://schemas.microsoft.com/office/infopath/2007/PartnerControl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28315254-67cd-48ca-ac40-6ef18feee266"/>
    <ds:schemaRef ds:uri="75d34885-7554-482c-b656-a0521c056c1d"/>
  </ds:schemaRefs>
</ds:datastoreItem>
</file>

<file path=customXml/itemProps2.xml><?xml version="1.0" encoding="utf-8"?>
<ds:datastoreItem xmlns:ds="http://schemas.openxmlformats.org/officeDocument/2006/customXml" ds:itemID="{0287A5F6-A2FB-4341-8D71-DF587DA81F5C}">
  <ds:schemaRefs>
    <ds:schemaRef ds:uri="http://schemas.microsoft.com/sharepoint/v3/contenttype/forms"/>
  </ds:schemaRefs>
</ds:datastoreItem>
</file>

<file path=customXml/itemProps3.xml><?xml version="1.0" encoding="utf-8"?>
<ds:datastoreItem xmlns:ds="http://schemas.openxmlformats.org/officeDocument/2006/customXml" ds:itemID="{AA20BD58-E832-487B-A0C3-523CAA3690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d34885-7554-482c-b656-a0521c056c1d"/>
    <ds:schemaRef ds:uri="28315254-67cd-48ca-ac40-6ef18feee2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41073</TotalTime>
  <Words>2122</Words>
  <Application>Microsoft Office PowerPoint</Application>
  <PresentationFormat>Widescreen</PresentationFormat>
  <Paragraphs>170</Paragraphs>
  <Slides>10</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az_ea_font</vt:lpstr>
      <vt:lpstr>Calibri</vt:lpstr>
      <vt:lpstr>Calibri Light</vt:lpstr>
      <vt:lpstr>Consolas</vt:lpstr>
      <vt:lpstr>Open Sans</vt:lpstr>
      <vt:lpstr>Segoe UI VSS (Regular)</vt:lpstr>
      <vt:lpstr>Office Theme</vt:lpstr>
      <vt:lpstr>Print Version</vt:lpstr>
      <vt:lpstr>FastForge – GitHub Actions </vt:lpstr>
      <vt:lpstr>Pipeline Process Summary</vt:lpstr>
      <vt:lpstr>Automation Process Summary (further explained)</vt:lpstr>
      <vt:lpstr>PowerPoint Presentation</vt:lpstr>
      <vt:lpstr>Step 1: Deploy Project &amp; Shared Container</vt:lpstr>
      <vt:lpstr>Step 2: PUBLIC REPO - Stage the Build &amp; Test API/WebApp</vt:lpstr>
      <vt:lpstr>Step 2: PRIVATE REPO - Stage the Build &amp; Test API/WebApp</vt:lpstr>
      <vt:lpstr>Step 3: Deploy Application Infrastructure for each &lt;env&gt;</vt:lpstr>
      <vt:lpstr>Step 3 continued: Created Resources</vt:lpstr>
      <vt:lpstr>Step 4: Deploy Environment API/WebApp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FastForge – GitHub Actions</dc:title>
  <dc:creator>Adam Sebetich</dc:creator>
  <cp:lastModifiedBy>Adam Sebetich</cp:lastModifiedBy>
  <cp:revision>6</cp:revision>
  <dcterms:created xsi:type="dcterms:W3CDTF">2021-06-28T17:19:47Z</dcterms:created>
  <dcterms:modified xsi:type="dcterms:W3CDTF">2021-09-15T19:11:08Z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0x01010035DDD4253C3F4E43A2B50AE7AF1F8EF0</vt:lpwstr>
  </property>
</Properties>
</file>