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7"/>
  </p:notesMasterIdLst>
  <p:sldIdLst>
    <p:sldId id="256" r:id="rId2"/>
    <p:sldId id="261" r:id="rId3"/>
    <p:sldId id="263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D0E5"/>
    <a:srgbClr val="E4431C"/>
    <a:srgbClr val="E4351B"/>
    <a:srgbClr val="E45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06" autoAdjust="0"/>
  </p:normalViewPr>
  <p:slideViewPr>
    <p:cSldViewPr snapToGrid="0" snapToObjects="1">
      <p:cViewPr varScale="1">
        <p:scale>
          <a:sx n="67" d="100"/>
          <a:sy n="67" d="100"/>
        </p:scale>
        <p:origin x="76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6B1CD-9877-DF44-B957-E70D0E44FF87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6D41A-A5C9-9347-A9C6-3EB4F8C5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Google authorization with Firebase, the application requires google sign-in in order for the user to be able to use the chat functionality as well as to save their interests.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first time users, google </a:t>
            </a:r>
            <a:r>
              <a:rPr lang="en-US" dirty="0" err="1"/>
              <a:t>auth</a:t>
            </a:r>
            <a:r>
              <a:rPr lang="en-US" dirty="0"/>
              <a:t> will assign them a UID. The website will already have 3 interests populated that they can choose and they can also add their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non-first time users, website will recognize UID and pull up previous interests and they can add more as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the user selects an interest button, Google API will ask if user will allow for them to access their location.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yes, Google API will populate locations in their city that include their wanted activity.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hovering over location, user can see the location’s information including their rating as well as how many people want to go to that location.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Chat functionality using Firebase, is how user will communicate with other users. Currently it is global but the idea is for it to also populate with the location bubble.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D41A-A5C9-9347-A9C6-3EB4F8C5A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CB25-BF88-6F4F-9794-89BA723EA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4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2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4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9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2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8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2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CB25-BF88-6F4F-9794-89BA723EA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A0D0E5"/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8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3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zza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35"/>
            <a:ext cx="5463117" cy="1565275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29986" y="2374884"/>
            <a:ext cx="3782291" cy="3751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An application that will connect you with people in your city that: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want to go exactly where YOU want to go to do what YOU want to do at the same time YOU want to do it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61659" y="2369342"/>
            <a:ext cx="4829694" cy="808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What the future holds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5157" y="3163310"/>
            <a:ext cx="4829694" cy="358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Chat functionality to populate a separate chat bubble specific to the location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Expand compatibility to Android and iOS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“Contact Us” , “About Us”, “FAQ”, “Intellectual Property”, “Social Media Icons”  pages.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Possibly Coupons/Promotions for specific locations this could appear in the same bubble that you look at to see how many people want to do this activity. </a:t>
            </a:r>
          </a:p>
        </p:txBody>
      </p:sp>
      <p:pic>
        <p:nvPicPr>
          <p:cNvPr id="10" name="Picture 9" descr="Pizza-icon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2503">
            <a:off x="4052570" y="4181811"/>
            <a:ext cx="418175" cy="418175"/>
          </a:xfrm>
          <a:prstGeom prst="rect">
            <a:avLst/>
          </a:prstGeom>
        </p:spPr>
      </p:pic>
      <p:pic>
        <p:nvPicPr>
          <p:cNvPr id="11" name="Picture 10" descr="Pizza-icon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2503">
            <a:off x="4096438" y="5101961"/>
            <a:ext cx="418175" cy="418175"/>
          </a:xfrm>
          <a:prstGeom prst="rect">
            <a:avLst/>
          </a:prstGeom>
        </p:spPr>
      </p:pic>
      <p:pic>
        <p:nvPicPr>
          <p:cNvPr id="12" name="Picture 11" descr="Pizza-icon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2503">
            <a:off x="4052570" y="3762381"/>
            <a:ext cx="418175" cy="418175"/>
          </a:xfrm>
          <a:prstGeom prst="rect">
            <a:avLst/>
          </a:prstGeom>
        </p:spPr>
      </p:pic>
      <p:pic>
        <p:nvPicPr>
          <p:cNvPr id="13" name="Picture 12" descr="Pizza-icon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2503">
            <a:off x="4096438" y="3159966"/>
            <a:ext cx="418175" cy="4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3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217" y="19153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7" y="3264694"/>
            <a:ext cx="8115300" cy="1943100"/>
          </a:xfrm>
        </p:spPr>
        <p:txBody>
          <a:bodyPr numCol="2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</a:rPr>
              <a:t>Google Maps API</a:t>
            </a:r>
          </a:p>
          <a:p>
            <a:r>
              <a:rPr lang="en-US" sz="2000" dirty="0">
                <a:solidFill>
                  <a:schemeClr val="bg1"/>
                </a:solidFill>
              </a:rPr>
              <a:t>	Firebase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Google </a:t>
            </a:r>
            <a:r>
              <a:rPr lang="en-US" sz="2000" dirty="0" err="1">
                <a:solidFill>
                  <a:schemeClr val="bg1"/>
                </a:solidFill>
              </a:rPr>
              <a:t>Auth</a:t>
            </a:r>
            <a:r>
              <a:rPr lang="en-US" sz="2000" dirty="0">
                <a:solidFill>
                  <a:schemeClr val="bg1"/>
                </a:solidFill>
              </a:rPr>
              <a:t>/Firebase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Lots of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Pulls/Requests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err="1">
                <a:solidFill>
                  <a:schemeClr val="bg1"/>
                </a:solidFill>
              </a:rPr>
              <a:t>Javascript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	jQuery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Bootstrap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err="1">
                <a:solidFill>
                  <a:schemeClr val="bg1"/>
                </a:solidFill>
              </a:rPr>
              <a:t>Heroku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 descr="pizza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35"/>
            <a:ext cx="5463117" cy="15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2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47"/>
            <a:ext cx="9144000" cy="5998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9" y="860017"/>
            <a:ext cx="3655218" cy="849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35"/>
            <a:ext cx="9144000" cy="8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exactly does it 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Using Google authorization with Firebase, the application requires </a:t>
            </a:r>
            <a:r>
              <a:rPr lang="en-US" dirty="0" err="1"/>
              <a:t>google</a:t>
            </a:r>
            <a:r>
              <a:rPr lang="en-US" dirty="0"/>
              <a:t> sign-in in order for the user to be able to use the chat functionality as well as to save their interests.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first time users,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auth</a:t>
            </a:r>
            <a:r>
              <a:rPr lang="en-US" dirty="0"/>
              <a:t> will assign them a UID. The website will already have 3 interests populated that they can choose and they can also add their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non-first time users, website will recognize UID and pull up previous interests and they can add more as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the user selects an interest button, Google API will ask if user will allow for them to access their location.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yes, Google API will populate locations in their city that include their wanted activity.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hovering over location, user can see the location’s information including their rating as well as how many people want to go to that location.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Chat functionality using Firebase, is how user will communicate with other users. Currently it is global but the idea is for it to also populate with the location bubble.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7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Kit Chan</a:t>
            </a:r>
          </a:p>
          <a:p>
            <a:pPr marL="0" indent="0" algn="ctr">
              <a:buNone/>
            </a:pPr>
            <a:r>
              <a:rPr lang="en-US" dirty="0"/>
              <a:t>Mary Willis</a:t>
            </a:r>
          </a:p>
          <a:p>
            <a:pPr marL="0" indent="0" algn="ctr">
              <a:buNone/>
            </a:pPr>
            <a:r>
              <a:rPr lang="en-US" dirty="0"/>
              <a:t>Antonio Gage</a:t>
            </a:r>
          </a:p>
          <a:p>
            <a:pPr marL="0" indent="0" algn="ctr">
              <a:buNone/>
            </a:pPr>
            <a:r>
              <a:rPr lang="en-US" dirty="0"/>
              <a:t>Christopher Sayles</a:t>
            </a:r>
          </a:p>
          <a:p>
            <a:pPr marL="0" indent="0" algn="ctr">
              <a:buNone/>
            </a:pPr>
            <a:r>
              <a:rPr lang="en-US" dirty="0"/>
              <a:t>Michelle </a:t>
            </a:r>
            <a:r>
              <a:rPr lang="en-US" dirty="0" err="1"/>
              <a:t>Castellanos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</TotalTime>
  <Words>504</Words>
  <Application>Microsoft Office PowerPoint</Application>
  <PresentationFormat>On-screen Show (4:3)</PresentationFormat>
  <Paragraphs>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Technologies Used</vt:lpstr>
      <vt:lpstr>PowerPoint Presentation</vt:lpstr>
      <vt:lpstr>So how exactly does it work? </vt:lpstr>
      <vt:lpstr>Presented by: </vt:lpstr>
    </vt:vector>
  </TitlesOfParts>
  <Company>UTHSCSA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uthscsastudent</dc:creator>
  <cp:lastModifiedBy>Antonio Gage</cp:lastModifiedBy>
  <cp:revision>21</cp:revision>
  <dcterms:created xsi:type="dcterms:W3CDTF">2017-01-03T01:55:20Z</dcterms:created>
  <dcterms:modified xsi:type="dcterms:W3CDTF">2017-01-06T01:18:36Z</dcterms:modified>
</cp:coreProperties>
</file>