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1" r:id="rId7"/>
    <p:sldId id="263" r:id="rId8"/>
    <p:sldId id="262"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6EE12F-B873-4E3C-B2B1-84D568037652}"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278615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6EE12F-B873-4E3C-B2B1-84D568037652}"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279000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56EE12F-B873-4E3C-B2B1-84D568037652}" type="datetimeFigureOut">
              <a:rPr lang="en-US" smtClean="0"/>
              <a:t>5/1/2016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422523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6EE12F-B873-4E3C-B2B1-84D568037652}"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234721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56EE12F-B873-4E3C-B2B1-84D568037652}" type="datetimeFigureOut">
              <a:rPr lang="en-US" smtClean="0"/>
              <a:t>5/1/2016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760AEBA-CDF8-42A4-971A-0B11D15C9B97}" type="slidenum">
              <a:rPr lang="en-US" smtClean="0"/>
              <a:t>‹#›</a:t>
            </a:fld>
            <a:endParaRPr lang="en-US"/>
          </a:p>
        </p:txBody>
      </p:sp>
    </p:spTree>
    <p:extLst>
      <p:ext uri="{BB962C8B-B14F-4D97-AF65-F5344CB8AC3E}">
        <p14:creationId xmlns:p14="http://schemas.microsoft.com/office/powerpoint/2010/main" val="33912424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6EE12F-B873-4E3C-B2B1-84D568037652}"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74948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6EE12F-B873-4E3C-B2B1-84D568037652}"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412310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6EE12F-B873-4E3C-B2B1-84D568037652}"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19151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EE12F-B873-4E3C-B2B1-84D568037652}"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53908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EE12F-B873-4E3C-B2B1-84D568037652}"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1101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EE12F-B873-4E3C-B2B1-84D568037652}"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EBA-CDF8-42A4-971A-0B11D15C9B97}" type="slidenum">
              <a:rPr lang="en-US" smtClean="0"/>
              <a:t>‹#›</a:t>
            </a:fld>
            <a:endParaRPr lang="en-US"/>
          </a:p>
        </p:txBody>
      </p:sp>
    </p:spTree>
    <p:extLst>
      <p:ext uri="{BB962C8B-B14F-4D97-AF65-F5344CB8AC3E}">
        <p14:creationId xmlns:p14="http://schemas.microsoft.com/office/powerpoint/2010/main" val="11360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56EE12F-B873-4E3C-B2B1-84D568037652}" type="datetimeFigureOut">
              <a:rPr lang="en-US" smtClean="0"/>
              <a:t>5/1/2016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760AEBA-CDF8-42A4-971A-0B11D15C9B97}" type="slidenum">
              <a:rPr lang="en-US" smtClean="0"/>
              <a:t>‹#›</a:t>
            </a:fld>
            <a:endParaRPr lang="en-US"/>
          </a:p>
        </p:txBody>
      </p:sp>
    </p:spTree>
    <p:extLst>
      <p:ext uri="{BB962C8B-B14F-4D97-AF65-F5344CB8AC3E}">
        <p14:creationId xmlns:p14="http://schemas.microsoft.com/office/powerpoint/2010/main" val="1875287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 Present</a:t>
            </a:r>
            <a:endParaRPr lang="en-US" dirty="0"/>
          </a:p>
        </p:txBody>
      </p:sp>
      <p:sp>
        <p:nvSpPr>
          <p:cNvPr id="3" name="Subtitle 2"/>
          <p:cNvSpPr>
            <a:spLocks noGrp="1"/>
          </p:cNvSpPr>
          <p:nvPr>
            <p:ph type="subTitle" idx="1"/>
          </p:nvPr>
        </p:nvSpPr>
        <p:spPr/>
        <p:txBody>
          <a:bodyPr/>
          <a:lstStyle/>
          <a:p>
            <a:r>
              <a:rPr lang="en-US" dirty="0" smtClean="0"/>
              <a:t>A minimalist tool for focus and meditation</a:t>
            </a:r>
            <a:endParaRPr lang="en-US" dirty="0"/>
          </a:p>
        </p:txBody>
      </p:sp>
    </p:spTree>
    <p:extLst>
      <p:ext uri="{BB962C8B-B14F-4D97-AF65-F5344CB8AC3E}">
        <p14:creationId xmlns:p14="http://schemas.microsoft.com/office/powerpoint/2010/main" val="16880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Be Present is a tool designed to create a simple, relaxing environment for focus and meditation. </a:t>
            </a:r>
            <a:endParaRPr lang="en-US" dirty="0"/>
          </a:p>
          <a:p>
            <a:pPr marL="0" indent="0">
              <a:buNone/>
            </a:pPr>
            <a:r>
              <a:rPr lang="en-US" dirty="0" smtClean="0"/>
              <a:t>Current meditation and focus apps are great, the only problem is they have got caught up in the “new features all the time” mindset. They are always introducing additional productivity tools and options, tweaks and updates and have become ironically complicated. </a:t>
            </a:r>
          </a:p>
          <a:p>
            <a:pPr marL="0" indent="0">
              <a:buNone/>
            </a:pPr>
            <a:r>
              <a:rPr lang="en-US" dirty="0" smtClean="0"/>
              <a:t>Now the sheer amount of options creates a less enjoyable user experience. When you sit to meditate you want to simply start your session.</a:t>
            </a:r>
          </a:p>
          <a:p>
            <a:pPr marL="0" indent="0">
              <a:buNone/>
            </a:pPr>
            <a:r>
              <a:rPr lang="en-US" dirty="0" smtClean="0"/>
              <a:t>Be Present was designed with this simplicity in mind. It’s a timer with beautiful music that lets you know when you need to focus. That’s it. </a:t>
            </a:r>
            <a:endParaRPr lang="en-US" dirty="0"/>
          </a:p>
        </p:txBody>
      </p:sp>
    </p:spTree>
    <p:extLst>
      <p:ext uri="{BB962C8B-B14F-4D97-AF65-F5344CB8AC3E}">
        <p14:creationId xmlns:p14="http://schemas.microsoft.com/office/powerpoint/2010/main" val="258510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HERE’S OUR APP!</a:t>
            </a:r>
            <a:endParaRPr lang="en-US" dirty="0"/>
          </a:p>
        </p:txBody>
      </p:sp>
      <p:sp>
        <p:nvSpPr>
          <p:cNvPr id="3" name="Content Placeholder 2"/>
          <p:cNvSpPr>
            <a:spLocks noGrp="1"/>
          </p:cNvSpPr>
          <p:nvPr>
            <p:ph idx="1"/>
          </p:nvPr>
        </p:nvSpPr>
        <p:spPr/>
        <p:txBody>
          <a:bodyPr/>
          <a:lstStyle/>
          <a:p>
            <a:r>
              <a:rPr lang="en-US" dirty="0" smtClean="0"/>
              <a:t>&lt;Go to localhost&gt;</a:t>
            </a:r>
          </a:p>
          <a:p>
            <a:endParaRPr lang="en-US" dirty="0"/>
          </a:p>
          <a:p>
            <a:r>
              <a:rPr lang="en-US" dirty="0"/>
              <a:t>Github: https://github.com/ChrisSchwab/meditationApp</a:t>
            </a:r>
          </a:p>
        </p:txBody>
      </p:sp>
    </p:spTree>
    <p:extLst>
      <p:ext uri="{BB962C8B-B14F-4D97-AF65-F5344CB8AC3E}">
        <p14:creationId xmlns:p14="http://schemas.microsoft.com/office/powerpoint/2010/main" val="265708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202918" y="2011680"/>
            <a:ext cx="10042597" cy="4645794"/>
          </a:xfrm>
        </p:spPr>
        <p:txBody>
          <a:bodyPr>
            <a:normAutofit/>
          </a:bodyPr>
          <a:lstStyle/>
          <a:p>
            <a:r>
              <a:rPr lang="en-US" dirty="0" smtClean="0"/>
              <a:t>Two modes: </a:t>
            </a:r>
          </a:p>
          <a:p>
            <a:pPr lvl="1"/>
            <a:r>
              <a:rPr lang="en-US" dirty="0" smtClean="0"/>
              <a:t>Focus-for learning, work or any task you need to stay focused on.</a:t>
            </a:r>
          </a:p>
          <a:p>
            <a:pPr lvl="1"/>
            <a:r>
              <a:rPr lang="en-US" dirty="0" smtClean="0"/>
              <a:t>Meditate-for clearing the mind and reminding yourself of the present</a:t>
            </a:r>
          </a:p>
          <a:p>
            <a:pPr lvl="1"/>
            <a:r>
              <a:rPr lang="en-US" dirty="0" smtClean="0"/>
              <a:t>A clean, uncluttered user interface</a:t>
            </a:r>
            <a:endParaRPr lang="en-US" dirty="0"/>
          </a:p>
          <a:p>
            <a:r>
              <a:rPr lang="en-US" dirty="0" smtClean="0"/>
              <a:t>Adjustable Timer:</a:t>
            </a:r>
            <a:endParaRPr lang="en-US" dirty="0"/>
          </a:p>
          <a:p>
            <a:pPr lvl="1"/>
            <a:r>
              <a:rPr lang="en-US" dirty="0" smtClean="0"/>
              <a:t>Set your session’s time for as long or as short as you want. We recommend 25 minutes, based on the famous Pomodoro technique.</a:t>
            </a:r>
          </a:p>
          <a:p>
            <a:pPr lvl="1"/>
            <a:r>
              <a:rPr lang="en-US" dirty="0" smtClean="0"/>
              <a:t>Clear duration and reset it if you input it wrong.</a:t>
            </a:r>
            <a:endParaRPr lang="en-US" dirty="0"/>
          </a:p>
          <a:p>
            <a:r>
              <a:rPr lang="en-US" dirty="0" smtClean="0"/>
              <a:t>Ambient Music: </a:t>
            </a:r>
            <a:endParaRPr lang="en-US" dirty="0"/>
          </a:p>
          <a:p>
            <a:pPr lvl="1"/>
            <a:r>
              <a:rPr lang="en-US" dirty="0" smtClean="0"/>
              <a:t>Focus-a unique track optimized for focus.</a:t>
            </a:r>
          </a:p>
          <a:p>
            <a:pPr lvl="1"/>
            <a:r>
              <a:rPr lang="en-US" dirty="0" smtClean="0"/>
              <a:t>Meditate-gentle flute music </a:t>
            </a:r>
            <a:r>
              <a:rPr lang="en-US" dirty="0" smtClean="0"/>
              <a:t>designed to offer you a focus point if you mind wanders.</a:t>
            </a:r>
          </a:p>
          <a:p>
            <a:pPr lvl="1"/>
            <a:endParaRPr lang="en-US" dirty="0" smtClean="0"/>
          </a:p>
          <a:p>
            <a:pPr marL="228600" lvl="1" indent="0">
              <a:buNone/>
            </a:pPr>
            <a:endParaRPr lang="en-US" dirty="0"/>
          </a:p>
        </p:txBody>
      </p:sp>
    </p:spTree>
    <p:extLst>
      <p:ext uri="{BB962C8B-B14F-4D97-AF65-F5344CB8AC3E}">
        <p14:creationId xmlns:p14="http://schemas.microsoft.com/office/powerpoint/2010/main" val="66759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p:txBody>
          <a:bodyPr>
            <a:normAutofit/>
          </a:bodyPr>
          <a:lstStyle/>
          <a:p>
            <a:r>
              <a:rPr lang="en-US" dirty="0" smtClean="0"/>
              <a:t>HTML/CSS: </a:t>
            </a:r>
          </a:p>
          <a:p>
            <a:pPr lvl="1"/>
            <a:r>
              <a:rPr lang="en-US" dirty="0" smtClean="0"/>
              <a:t>For the layout and design of the application.</a:t>
            </a:r>
          </a:p>
          <a:p>
            <a:pPr lvl="1"/>
            <a:r>
              <a:rPr lang="en-US" dirty="0" smtClean="0"/>
              <a:t>Adding the audio files to the web app</a:t>
            </a:r>
            <a:r>
              <a:rPr lang="en-US" dirty="0" smtClean="0"/>
              <a:t>.</a:t>
            </a:r>
          </a:p>
          <a:p>
            <a:pPr marL="228600" lvl="1" indent="0">
              <a:buNone/>
            </a:pPr>
            <a:endParaRPr lang="en-US" dirty="0" smtClean="0"/>
          </a:p>
          <a:p>
            <a:r>
              <a:rPr lang="en-US" dirty="0" smtClean="0"/>
              <a:t>jQuery: </a:t>
            </a:r>
            <a:endParaRPr lang="en-US" dirty="0"/>
          </a:p>
          <a:p>
            <a:pPr lvl="1"/>
            <a:r>
              <a:rPr lang="en-US" dirty="0" smtClean="0"/>
              <a:t>Grabbing text and displaying timer output (</a:t>
            </a:r>
            <a:r>
              <a:rPr lang="en-US" dirty="0" err="1" smtClean="0"/>
              <a:t>eg</a:t>
            </a:r>
            <a:r>
              <a:rPr lang="en-US" dirty="0" smtClean="0"/>
              <a:t> </a:t>
            </a:r>
            <a:r>
              <a:rPr lang="en-US" dirty="0" err="1" smtClean="0"/>
              <a:t>innerText</a:t>
            </a:r>
            <a:r>
              <a:rPr lang="en-US" dirty="0" smtClean="0"/>
              <a:t>)</a:t>
            </a:r>
            <a:endParaRPr lang="en-US" dirty="0"/>
          </a:p>
          <a:p>
            <a:pPr lvl="1"/>
            <a:r>
              <a:rPr lang="en-US" dirty="0" smtClean="0"/>
              <a:t>Prevent certain timer actions (</a:t>
            </a:r>
            <a:r>
              <a:rPr lang="en-US" dirty="0" err="1" smtClean="0"/>
              <a:t>eg</a:t>
            </a:r>
            <a:r>
              <a:rPr lang="en-US" dirty="0" smtClean="0"/>
              <a:t> </a:t>
            </a:r>
            <a:r>
              <a:rPr lang="en-US" dirty="0" err="1" smtClean="0"/>
              <a:t>event.preventDefault</a:t>
            </a:r>
            <a:r>
              <a:rPr lang="en-US" dirty="0" smtClean="0"/>
              <a:t>())</a:t>
            </a:r>
            <a:endParaRPr lang="en-US" dirty="0" smtClean="0"/>
          </a:p>
          <a:p>
            <a:pPr marL="228600" lvl="1" indent="0">
              <a:buNone/>
            </a:pPr>
            <a:endParaRPr lang="en-US" dirty="0" smtClean="0"/>
          </a:p>
          <a:p>
            <a:r>
              <a:rPr lang="en-US" dirty="0" err="1" smtClean="0"/>
              <a:t>Javascript</a:t>
            </a:r>
            <a:r>
              <a:rPr lang="en-US" dirty="0" smtClean="0"/>
              <a:t>:</a:t>
            </a:r>
          </a:p>
          <a:p>
            <a:pPr lvl="1"/>
            <a:r>
              <a:rPr lang="en-US" dirty="0" smtClean="0"/>
              <a:t>The Focus and Meditation modes</a:t>
            </a:r>
          </a:p>
          <a:p>
            <a:pPr lvl="1"/>
            <a:r>
              <a:rPr lang="en-US" dirty="0" smtClean="0"/>
              <a:t> For the adjustable timer settings (Set &amp; Clear duration, Starting the meditation</a:t>
            </a:r>
            <a:r>
              <a:rPr lang="en-US" dirty="0" smtClean="0"/>
              <a:t>)</a:t>
            </a:r>
            <a:endParaRPr lang="en-US" dirty="0"/>
          </a:p>
        </p:txBody>
      </p:sp>
    </p:spTree>
    <p:extLst>
      <p:ext uri="{BB962C8B-B14F-4D97-AF65-F5344CB8AC3E}">
        <p14:creationId xmlns:p14="http://schemas.microsoft.com/office/powerpoint/2010/main" val="289404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WhY</a:t>
            </a:r>
            <a:r>
              <a:rPr lang="en-US" dirty="0" smtClean="0"/>
              <a:t> it’s awesome</a:t>
            </a:r>
            <a:endParaRPr lang="en-US" dirty="0"/>
          </a:p>
        </p:txBody>
      </p:sp>
      <p:sp>
        <p:nvSpPr>
          <p:cNvPr id="3" name="Content Placeholder 2"/>
          <p:cNvSpPr>
            <a:spLocks noGrp="1"/>
          </p:cNvSpPr>
          <p:nvPr>
            <p:ph idx="1"/>
          </p:nvPr>
        </p:nvSpPr>
        <p:spPr/>
        <p:txBody>
          <a:bodyPr/>
          <a:lstStyle/>
          <a:p>
            <a:r>
              <a:rPr lang="en-US" dirty="0" smtClean="0"/>
              <a:t>Simple yet robust</a:t>
            </a:r>
          </a:p>
          <a:p>
            <a:endParaRPr lang="en-US" dirty="0" smtClean="0"/>
          </a:p>
          <a:p>
            <a:r>
              <a:rPr lang="en-US" dirty="0" smtClean="0"/>
              <a:t>Only does what it’s supposed to and doesn’t try to add too much</a:t>
            </a:r>
          </a:p>
          <a:p>
            <a:endParaRPr lang="en-US" dirty="0" smtClean="0"/>
          </a:p>
          <a:p>
            <a:r>
              <a:rPr lang="en-US" dirty="0" smtClean="0"/>
              <a:t>It’s small!</a:t>
            </a:r>
          </a:p>
          <a:p>
            <a:pPr lvl="1"/>
            <a:r>
              <a:rPr lang="en-US" dirty="0" smtClean="0"/>
              <a:t>…and portable. (Offline usage, no complex server-side authentication needed)</a:t>
            </a:r>
          </a:p>
          <a:p>
            <a:pPr lvl="1"/>
            <a:endParaRPr lang="en-US" dirty="0"/>
          </a:p>
          <a:p>
            <a:pPr lvl="1"/>
            <a:r>
              <a:rPr lang="en-US" dirty="0" smtClean="0"/>
              <a:t>Can be easily adapted into a mobile app too, since we focused on doing a few features well, we only need to port a few features to android/iOS. </a:t>
            </a:r>
          </a:p>
          <a:p>
            <a:endParaRPr lang="en-US" dirty="0" smtClean="0"/>
          </a:p>
        </p:txBody>
      </p:sp>
    </p:spTree>
    <p:extLst>
      <p:ext uri="{BB962C8B-B14F-4D97-AF65-F5344CB8AC3E}">
        <p14:creationId xmlns:p14="http://schemas.microsoft.com/office/powerpoint/2010/main" val="396062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we faced</a:t>
            </a:r>
            <a:endParaRPr lang="en-US" dirty="0"/>
          </a:p>
        </p:txBody>
      </p:sp>
      <p:sp>
        <p:nvSpPr>
          <p:cNvPr id="3" name="Content Placeholder 2"/>
          <p:cNvSpPr>
            <a:spLocks noGrp="1"/>
          </p:cNvSpPr>
          <p:nvPr>
            <p:ph idx="1"/>
          </p:nvPr>
        </p:nvSpPr>
        <p:spPr/>
        <p:txBody>
          <a:bodyPr/>
          <a:lstStyle/>
          <a:p>
            <a:r>
              <a:rPr lang="en-US" dirty="0" smtClean="0"/>
              <a:t>Adding specific audio features seemed easy, but was really a challenge! (</a:t>
            </a:r>
            <a:r>
              <a:rPr lang="en-US" dirty="0" err="1" smtClean="0"/>
              <a:t>audio.play</a:t>
            </a:r>
            <a:r>
              <a:rPr lang="en-US" dirty="0" smtClean="0"/>
              <a:t>/</a:t>
            </a:r>
            <a:r>
              <a:rPr lang="en-US" dirty="0" err="1" smtClean="0"/>
              <a:t>audio.pause</a:t>
            </a:r>
            <a:r>
              <a:rPr lang="en-US" dirty="0" smtClean="0"/>
              <a:t>, getting different songs to play)</a:t>
            </a:r>
          </a:p>
          <a:p>
            <a:endParaRPr lang="en-US" dirty="0" smtClean="0"/>
          </a:p>
          <a:p>
            <a:r>
              <a:rPr lang="en-US" dirty="0" err="1" smtClean="0"/>
              <a:t>Divs</a:t>
            </a:r>
            <a:r>
              <a:rPr lang="en-US" dirty="0" smtClean="0"/>
              <a:t>, Sections, and Borders!-We thought we had our layout organized early on, but as we added features we had to adapt it more than we thought. </a:t>
            </a:r>
          </a:p>
          <a:p>
            <a:endParaRPr lang="en-US" dirty="0"/>
          </a:p>
          <a:p>
            <a:r>
              <a:rPr lang="en-US" dirty="0" smtClean="0"/>
              <a:t>Getting the hang of version control</a:t>
            </a:r>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401256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a:t>
            </a:r>
            <a:endParaRPr lang="en-US" dirty="0"/>
          </a:p>
        </p:txBody>
      </p:sp>
      <p:sp>
        <p:nvSpPr>
          <p:cNvPr id="3" name="Content Placeholder 2"/>
          <p:cNvSpPr>
            <a:spLocks noGrp="1"/>
          </p:cNvSpPr>
          <p:nvPr>
            <p:ph idx="1"/>
          </p:nvPr>
        </p:nvSpPr>
        <p:spPr/>
        <p:txBody>
          <a:bodyPr/>
          <a:lstStyle/>
          <a:p>
            <a:r>
              <a:rPr lang="en-US" dirty="0" smtClean="0"/>
              <a:t>How to put together and package an entire application, from a concept to a working application.</a:t>
            </a:r>
          </a:p>
          <a:p>
            <a:r>
              <a:rPr lang="en-US" dirty="0" smtClean="0"/>
              <a:t>The importance of organization early on.</a:t>
            </a:r>
          </a:p>
          <a:p>
            <a:r>
              <a:rPr lang="en-US" dirty="0" smtClean="0"/>
              <a:t>Version control is </a:t>
            </a:r>
            <a:r>
              <a:rPr lang="en-US" dirty="0" err="1" smtClean="0"/>
              <a:t>reaaaaally</a:t>
            </a:r>
            <a:r>
              <a:rPr lang="en-US" dirty="0" smtClean="0"/>
              <a:t> important!</a:t>
            </a:r>
          </a:p>
          <a:p>
            <a:r>
              <a:rPr lang="en-US" dirty="0" smtClean="0"/>
              <a:t>Pair programming can be tough but it’s really fun.</a:t>
            </a:r>
          </a:p>
          <a:p>
            <a:endParaRPr lang="en-US" dirty="0"/>
          </a:p>
        </p:txBody>
      </p:sp>
    </p:spTree>
    <p:extLst>
      <p:ext uri="{BB962C8B-B14F-4D97-AF65-F5344CB8AC3E}">
        <p14:creationId xmlns:p14="http://schemas.microsoft.com/office/powerpoint/2010/main" val="218036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any questions for us?</a:t>
            </a:r>
            <a:endParaRPr lang="en-US" dirty="0"/>
          </a:p>
        </p:txBody>
      </p:sp>
      <p:sp>
        <p:nvSpPr>
          <p:cNvPr id="3" name="Content Placeholder 2"/>
          <p:cNvSpPr>
            <a:spLocks noGrp="1"/>
          </p:cNvSpPr>
          <p:nvPr>
            <p:ph idx="1"/>
          </p:nvPr>
        </p:nvSpPr>
        <p:spPr/>
        <p:txBody>
          <a:bodyPr>
            <a:normAutofit lnSpcReduction="10000"/>
          </a:bodyPr>
          <a:lstStyle/>
          <a:p>
            <a:r>
              <a:rPr lang="en-US" dirty="0" smtClean="0"/>
              <a:t>Built by Christopher Schwab &amp; Liz Martin.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P.S. Before your next finals (or after you finish) why not give “be present” a go? You probably thought way too hard during finals and your brain hurts (well…ours does!).</a:t>
            </a:r>
            <a:endParaRPr lang="en-US" dirty="0"/>
          </a:p>
        </p:txBody>
      </p:sp>
    </p:spTree>
    <p:extLst>
      <p:ext uri="{BB962C8B-B14F-4D97-AF65-F5344CB8AC3E}">
        <p14:creationId xmlns:p14="http://schemas.microsoft.com/office/powerpoint/2010/main" val="772248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1258</TotalTime>
  <Words>535</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Be Present</vt:lpstr>
      <vt:lpstr>purpose</vt:lpstr>
      <vt:lpstr>SO, HERE’S OUR APP!</vt:lpstr>
      <vt:lpstr>Features</vt:lpstr>
      <vt:lpstr>Languages</vt:lpstr>
      <vt:lpstr>WhY it’s awesome</vt:lpstr>
      <vt:lpstr>Difficulties we faced</vt:lpstr>
      <vt:lpstr>What we learned</vt:lpstr>
      <vt:lpstr>Have any questions for 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Schwab</dc:creator>
  <cp:lastModifiedBy>Chris Schwab</cp:lastModifiedBy>
  <cp:revision>46</cp:revision>
  <dcterms:created xsi:type="dcterms:W3CDTF">2016-05-01T23:17:29Z</dcterms:created>
  <dcterms:modified xsi:type="dcterms:W3CDTF">2016-05-02T23:00:35Z</dcterms:modified>
</cp:coreProperties>
</file>