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3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0FBB-0066-90CF-9A67-EFCF5F9D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D74F-F095-6E3F-E8B1-84F852A6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FF3C-9D52-FAAF-1C54-861995F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8F25-2BBB-310A-0CF7-8FCACC9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D404-F89D-A57F-E4DB-550E65AC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7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7BA-F8D7-E8B8-EE07-ADABAFF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D28D5-77AD-E644-D8B3-A7E3F69D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3AE1-FC8A-EC87-142B-6CFC1AA4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0100-5C9D-015D-9627-AFEC29E2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DF6C-61D6-7278-1BC1-C23343FE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72F95-EB75-E91E-1BA7-7FC48FD80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FA47A-1072-EFCC-529F-D6B1F568D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F4B5-FDF4-2067-A3E0-996F3821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80D-4D8A-4156-D0D9-B3C12090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197A-39B5-76E7-6300-48EB30F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3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6B56-52DC-4009-7F93-5CCB40D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97E3-FF26-8377-2C72-B5064382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9AC4-F3C5-E229-6A14-EF4889FA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C6A6-45B9-6665-3893-BBB30A20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0549-2F97-A694-CB6F-ED5FE8C3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2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A610-7BB5-78CC-3105-88C8688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64D0-030F-DC2F-34A6-4C850593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5A00-F7B7-84E6-EE44-B141379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F3-E44B-DE7C-A3A5-B2C5CEA1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C924-7898-C867-DCA4-72C48AB9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7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D202-182C-20A3-D82A-90BA2EBC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6B3D-02E2-1C06-5B33-4BD12DDC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983B-A03A-CF31-113F-3BCB4B4D3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5AD5-1172-D25B-1A62-2184FA78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B40E-8FF2-A109-26FC-C8FD33CC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C183-531E-864C-E76B-771401CD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8D96-2C15-2576-C229-168146B0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4B0D-AA8F-5CE4-6005-DDA3F66E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D0A6C-5C5E-0083-1148-719C5994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CA88-00C5-61DA-8C69-C7399D126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A8CA-5A31-D4B5-451E-7782EC4D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985E4-7AC9-5BA1-80D0-C5ADDE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AF139-7D6E-AEAE-840D-50710CA6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DFC99-3B0F-E071-26C9-4E6BA42E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6109-3ED2-A55D-4A63-4B11DDE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60AFD-8057-8ADE-79BC-C331A1DF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E3FD-6DD9-F4C5-D33D-B4142286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CD15-2FFE-8D28-FCAD-C7F887E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1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0404F-8902-A2B8-D811-73415F6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FBC8A-3FC7-05A7-1C10-7192E9A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23470-55D0-7344-FA82-5201B606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3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03FE-95E2-F1FA-AFC0-9CEF8B6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1C1A-DF71-D92B-CEF4-48F6F7E1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435E-6A3F-BEBA-199D-A4B3938C0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38A00-7976-88CB-3B33-41B3FC0A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E358-A62F-03D1-88A2-7EAC1412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8AF7-383E-B6A3-0A7B-F97A49B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D002-C777-AD26-E3E1-39BED152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9A77-CF7F-3E39-232D-C388C7F3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56457-92FE-E2A8-2734-6F074B2B6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0F62-6253-3B26-2D45-C02F9259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2659-A0A8-BF02-0BFE-29B6A8E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45E95-4A04-A0AF-D175-C697785D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5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626DC-5D4A-2BB6-5FB3-1EE1736F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5258-3101-38FB-E693-1AF156A5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98DB-80FB-F9BF-3859-4E6CCBB52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E5F4-A4E0-48BD-B847-3F0720CD9892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2369-B5C3-319A-1BC5-205638B2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DC72-2AA2-2518-AA8B-3D8C51FD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511B-BFA9-FCFA-887F-445102AAA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Plotting </a:t>
            </a:r>
            <a:r>
              <a:rPr lang="en-AU" dirty="0" err="1"/>
              <a:t>HepB</a:t>
            </a:r>
            <a:r>
              <a:rPr lang="en-AU" dirty="0"/>
              <a:t>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FFD9-455D-1D5F-F343-57C628F1E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318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7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Plotting HepB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HepB Results</dc:title>
  <dc:creator>Phillip Luong</dc:creator>
  <cp:lastModifiedBy>Phillip Luong</cp:lastModifiedBy>
  <cp:revision>2</cp:revision>
  <dcterms:created xsi:type="dcterms:W3CDTF">2023-04-04T05:53:13Z</dcterms:created>
  <dcterms:modified xsi:type="dcterms:W3CDTF">2023-04-04T07:49:51Z</dcterms:modified>
</cp:coreProperties>
</file>