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0" r:id="rId4"/>
    <p:sldId id="258" r:id="rId5"/>
    <p:sldId id="259" r:id="rId6"/>
    <p:sldId id="267" r:id="rId7"/>
    <p:sldId id="272" r:id="rId8"/>
    <p:sldId id="282" r:id="rId9"/>
    <p:sldId id="268" r:id="rId10"/>
    <p:sldId id="277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81" r:id="rId19"/>
    <p:sldId id="271" r:id="rId20"/>
    <p:sldId id="262" r:id="rId21"/>
    <p:sldId id="269" r:id="rId22"/>
    <p:sldId id="261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1E"/>
    <a:srgbClr val="B2D235"/>
    <a:srgbClr val="B29430"/>
    <a:srgbClr val="ABA48F"/>
    <a:srgbClr val="55C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A8357-76DD-48D8-B94C-CFAEB2246EE8}" v="8" dt="2022-04-30T10:37:05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Shakkour" userId="dfca09fd-3f5a-4f07-aec9-492d803ddcc0" providerId="ADAL" clId="{43AA8357-76DD-48D8-B94C-CFAEB2246EE8}"/>
    <pc:docChg chg="undo custSel modSld">
      <pc:chgData name="Christian Shakkour" userId="dfca09fd-3f5a-4f07-aec9-492d803ddcc0" providerId="ADAL" clId="{43AA8357-76DD-48D8-B94C-CFAEB2246EE8}" dt="2022-04-30T10:37:05.950" v="262" actId="1076"/>
      <pc:docMkLst>
        <pc:docMk/>
      </pc:docMkLst>
      <pc:sldChg chg="modSp mod">
        <pc:chgData name="Christian Shakkour" userId="dfca09fd-3f5a-4f07-aec9-492d803ddcc0" providerId="ADAL" clId="{43AA8357-76DD-48D8-B94C-CFAEB2246EE8}" dt="2022-04-30T09:50:17.283" v="24" actId="20577"/>
        <pc:sldMkLst>
          <pc:docMk/>
          <pc:sldMk cId="2581010761" sldId="260"/>
        </pc:sldMkLst>
        <pc:spChg chg="mod">
          <ac:chgData name="Christian Shakkour" userId="dfca09fd-3f5a-4f07-aec9-492d803ddcc0" providerId="ADAL" clId="{43AA8357-76DD-48D8-B94C-CFAEB2246EE8}" dt="2022-04-30T09:49:27.501" v="4" actId="20577"/>
          <ac:spMkLst>
            <pc:docMk/>
            <pc:sldMk cId="2581010761" sldId="260"/>
            <ac:spMk id="5" creationId="{CB92E54B-D5FC-4F27-BECE-79FBF50BC934}"/>
          </ac:spMkLst>
        </pc:spChg>
        <pc:spChg chg="mod">
          <ac:chgData name="Christian Shakkour" userId="dfca09fd-3f5a-4f07-aec9-492d803ddcc0" providerId="ADAL" clId="{43AA8357-76DD-48D8-B94C-CFAEB2246EE8}" dt="2022-04-30T09:49:38.144" v="7" actId="20577"/>
          <ac:spMkLst>
            <pc:docMk/>
            <pc:sldMk cId="2581010761" sldId="260"/>
            <ac:spMk id="6" creationId="{43563130-3549-43AE-8BE7-52FDD7C697F9}"/>
          </ac:spMkLst>
        </pc:spChg>
        <pc:spChg chg="mod">
          <ac:chgData name="Christian Shakkour" userId="dfca09fd-3f5a-4f07-aec9-492d803ddcc0" providerId="ADAL" clId="{43AA8357-76DD-48D8-B94C-CFAEB2246EE8}" dt="2022-04-30T09:49:54.963" v="18" actId="20577"/>
          <ac:spMkLst>
            <pc:docMk/>
            <pc:sldMk cId="2581010761" sldId="260"/>
            <ac:spMk id="7" creationId="{C90554D9-4D5C-42C1-91AF-58CCC26AB19A}"/>
          </ac:spMkLst>
        </pc:spChg>
        <pc:spChg chg="mod">
          <ac:chgData name="Christian Shakkour" userId="dfca09fd-3f5a-4f07-aec9-492d803ddcc0" providerId="ADAL" clId="{43AA8357-76DD-48D8-B94C-CFAEB2246EE8}" dt="2022-04-30T09:50:17.283" v="24" actId="20577"/>
          <ac:spMkLst>
            <pc:docMk/>
            <pc:sldMk cId="2581010761" sldId="260"/>
            <ac:spMk id="8" creationId="{4DB583C6-9154-4A4E-897B-E1975F9EB905}"/>
          </ac:spMkLst>
        </pc:spChg>
      </pc:sldChg>
      <pc:sldChg chg="modSp mod">
        <pc:chgData name="Christian Shakkour" userId="dfca09fd-3f5a-4f07-aec9-492d803ddcc0" providerId="ADAL" clId="{43AA8357-76DD-48D8-B94C-CFAEB2246EE8}" dt="2022-04-30T10:33:05.321" v="219" actId="20577"/>
        <pc:sldMkLst>
          <pc:docMk/>
          <pc:sldMk cId="665035418" sldId="262"/>
        </pc:sldMkLst>
        <pc:spChg chg="mod">
          <ac:chgData name="Christian Shakkour" userId="dfca09fd-3f5a-4f07-aec9-492d803ddcc0" providerId="ADAL" clId="{43AA8357-76DD-48D8-B94C-CFAEB2246EE8}" dt="2022-04-30T10:33:05.321" v="219" actId="20577"/>
          <ac:spMkLst>
            <pc:docMk/>
            <pc:sldMk cId="665035418" sldId="262"/>
            <ac:spMk id="11" creationId="{490511E5-84AD-4210-9D67-088EFFEA3608}"/>
          </ac:spMkLst>
        </pc:spChg>
      </pc:sldChg>
      <pc:sldChg chg="addSp modSp mod">
        <pc:chgData name="Christian Shakkour" userId="dfca09fd-3f5a-4f07-aec9-492d803ddcc0" providerId="ADAL" clId="{43AA8357-76DD-48D8-B94C-CFAEB2246EE8}" dt="2022-04-30T10:31:01.550" v="211" actId="1036"/>
        <pc:sldMkLst>
          <pc:docMk/>
          <pc:sldMk cId="2981315454" sldId="264"/>
        </pc:sldMkLst>
        <pc:spChg chg="mod">
          <ac:chgData name="Christian Shakkour" userId="dfca09fd-3f5a-4f07-aec9-492d803ddcc0" providerId="ADAL" clId="{43AA8357-76DD-48D8-B94C-CFAEB2246EE8}" dt="2022-04-30T10:30:17.267" v="46" actId="122"/>
          <ac:spMkLst>
            <pc:docMk/>
            <pc:sldMk cId="2981315454" sldId="264"/>
            <ac:spMk id="2" creationId="{BBB80599-C31A-449A-A4F8-61CAE434567B}"/>
          </ac:spMkLst>
        </pc:spChg>
        <pc:picChg chg="mod">
          <ac:chgData name="Christian Shakkour" userId="dfca09fd-3f5a-4f07-aec9-492d803ddcc0" providerId="ADAL" clId="{43AA8357-76DD-48D8-B94C-CFAEB2246EE8}" dt="2022-04-30T10:30:22.251" v="62" actId="1036"/>
          <ac:picMkLst>
            <pc:docMk/>
            <pc:sldMk cId="2981315454" sldId="264"/>
            <ac:picMk id="4" creationId="{0822EF1C-7D8D-41B8-A37D-5D7ED2B274DF}"/>
          </ac:picMkLst>
        </pc:picChg>
        <pc:picChg chg="add mod">
          <ac:chgData name="Christian Shakkour" userId="dfca09fd-3f5a-4f07-aec9-492d803ddcc0" providerId="ADAL" clId="{43AA8357-76DD-48D8-B94C-CFAEB2246EE8}" dt="2022-04-30T10:30:58.861" v="207" actId="1036"/>
          <ac:picMkLst>
            <pc:docMk/>
            <pc:sldMk cId="2981315454" sldId="264"/>
            <ac:picMk id="5" creationId="{663542D9-329B-4675-BBE0-DCAA347290CA}"/>
          </ac:picMkLst>
        </pc:picChg>
        <pc:picChg chg="mod">
          <ac:chgData name="Christian Shakkour" userId="dfca09fd-3f5a-4f07-aec9-492d803ddcc0" providerId="ADAL" clId="{43AA8357-76DD-48D8-B94C-CFAEB2246EE8}" dt="2022-04-30T10:31:01.550" v="211" actId="1036"/>
          <ac:picMkLst>
            <pc:docMk/>
            <pc:sldMk cId="2981315454" sldId="264"/>
            <ac:picMk id="6" creationId="{DB219D10-CE4F-4E0B-A658-E5007567B644}"/>
          </ac:picMkLst>
        </pc:picChg>
        <pc:picChg chg="add mod">
          <ac:chgData name="Christian Shakkour" userId="dfca09fd-3f5a-4f07-aec9-492d803ddcc0" providerId="ADAL" clId="{43AA8357-76DD-48D8-B94C-CFAEB2246EE8}" dt="2022-04-30T10:30:55.861" v="201" actId="1036"/>
          <ac:picMkLst>
            <pc:docMk/>
            <pc:sldMk cId="2981315454" sldId="264"/>
            <ac:picMk id="8" creationId="{7015FCAD-C8D0-4133-963B-3C32C137B35E}"/>
          </ac:picMkLst>
        </pc:picChg>
      </pc:sldChg>
      <pc:sldChg chg="modSp mod">
        <pc:chgData name="Christian Shakkour" userId="dfca09fd-3f5a-4f07-aec9-492d803ddcc0" providerId="ADAL" clId="{43AA8357-76DD-48D8-B94C-CFAEB2246EE8}" dt="2022-04-30T10:37:05.950" v="262" actId="1076"/>
        <pc:sldMkLst>
          <pc:docMk/>
          <pc:sldMk cId="655388262" sldId="273"/>
        </pc:sldMkLst>
        <pc:spChg chg="mod">
          <ac:chgData name="Christian Shakkour" userId="dfca09fd-3f5a-4f07-aec9-492d803ddcc0" providerId="ADAL" clId="{43AA8357-76DD-48D8-B94C-CFAEB2246EE8}" dt="2022-04-30T10:36:50.077" v="257" actId="1076"/>
          <ac:spMkLst>
            <pc:docMk/>
            <pc:sldMk cId="655388262" sldId="273"/>
            <ac:spMk id="3" creationId="{0A1A31CD-A58E-4980-ABEE-171266F217DA}"/>
          </ac:spMkLst>
        </pc:spChg>
        <pc:spChg chg="mod">
          <ac:chgData name="Christian Shakkour" userId="dfca09fd-3f5a-4f07-aec9-492d803ddcc0" providerId="ADAL" clId="{43AA8357-76DD-48D8-B94C-CFAEB2246EE8}" dt="2022-04-30T10:37:02.544" v="261" actId="1076"/>
          <ac:spMkLst>
            <pc:docMk/>
            <pc:sldMk cId="655388262" sldId="273"/>
            <ac:spMk id="8" creationId="{53C0D943-C75D-492A-82AE-2AA7894CDA22}"/>
          </ac:spMkLst>
        </pc:spChg>
        <pc:picChg chg="mod">
          <ac:chgData name="Christian Shakkour" userId="dfca09fd-3f5a-4f07-aec9-492d803ddcc0" providerId="ADAL" clId="{43AA8357-76DD-48D8-B94C-CFAEB2246EE8}" dt="2022-04-30T10:36:23.653" v="250" actId="1076"/>
          <ac:picMkLst>
            <pc:docMk/>
            <pc:sldMk cId="655388262" sldId="273"/>
            <ac:picMk id="5" creationId="{079002DB-F115-4EFB-8798-205552FDF1F6}"/>
          </ac:picMkLst>
        </pc:picChg>
        <pc:picChg chg="mod">
          <ac:chgData name="Christian Shakkour" userId="dfca09fd-3f5a-4f07-aec9-492d803ddcc0" providerId="ADAL" clId="{43AA8357-76DD-48D8-B94C-CFAEB2246EE8}" dt="2022-04-30T10:37:05.950" v="262" actId="1076"/>
          <ac:picMkLst>
            <pc:docMk/>
            <pc:sldMk cId="655388262" sldId="273"/>
            <ac:picMk id="12" creationId="{1220B207-5E70-4626-9BE0-B11C84F8BCB8}"/>
          </ac:picMkLst>
        </pc:picChg>
        <pc:picChg chg="mod">
          <ac:chgData name="Christian Shakkour" userId="dfca09fd-3f5a-4f07-aec9-492d803ddcc0" providerId="ADAL" clId="{43AA8357-76DD-48D8-B94C-CFAEB2246EE8}" dt="2022-04-30T10:36:56.190" v="259" actId="1076"/>
          <ac:picMkLst>
            <pc:docMk/>
            <pc:sldMk cId="655388262" sldId="273"/>
            <ac:picMk id="13" creationId="{91037271-7772-480E-B23D-3642B66F55A0}"/>
          </ac:picMkLst>
        </pc:picChg>
        <pc:picChg chg="mod">
          <ac:chgData name="Christian Shakkour" userId="dfca09fd-3f5a-4f07-aec9-492d803ddcc0" providerId="ADAL" clId="{43AA8357-76DD-48D8-B94C-CFAEB2246EE8}" dt="2022-04-30T10:36:52.638" v="258" actId="1076"/>
          <ac:picMkLst>
            <pc:docMk/>
            <pc:sldMk cId="655388262" sldId="273"/>
            <ac:picMk id="14" creationId="{65D36902-51C3-46C9-A195-B03ADEE63955}"/>
          </ac:picMkLst>
        </pc:picChg>
      </pc:sldChg>
      <pc:sldChg chg="modSp mod">
        <pc:chgData name="Christian Shakkour" userId="dfca09fd-3f5a-4f07-aec9-492d803ddcc0" providerId="ADAL" clId="{43AA8357-76DD-48D8-B94C-CFAEB2246EE8}" dt="2022-04-30T10:35:54.242" v="248" actId="1076"/>
        <pc:sldMkLst>
          <pc:docMk/>
          <pc:sldMk cId="4221464778" sldId="274"/>
        </pc:sldMkLst>
        <pc:spChg chg="mod">
          <ac:chgData name="Christian Shakkour" userId="dfca09fd-3f5a-4f07-aec9-492d803ddcc0" providerId="ADAL" clId="{43AA8357-76DD-48D8-B94C-CFAEB2246EE8}" dt="2022-04-30T10:35:54.242" v="248" actId="1076"/>
          <ac:spMkLst>
            <pc:docMk/>
            <pc:sldMk cId="4221464778" sldId="274"/>
            <ac:spMk id="11" creationId="{9B968FA6-85A3-48DD-9EB1-13EEAC53AC65}"/>
          </ac:spMkLst>
        </pc:spChg>
        <pc:picChg chg="mod">
          <ac:chgData name="Christian Shakkour" userId="dfca09fd-3f5a-4f07-aec9-492d803ddcc0" providerId="ADAL" clId="{43AA8357-76DD-48D8-B94C-CFAEB2246EE8}" dt="2022-04-30T10:35:51.481" v="247" actId="1076"/>
          <ac:picMkLst>
            <pc:docMk/>
            <pc:sldMk cId="4221464778" sldId="274"/>
            <ac:picMk id="7" creationId="{A71A8C81-43A2-4642-B36C-5E64D0D138D5}"/>
          </ac:picMkLst>
        </pc:picChg>
        <pc:picChg chg="mod">
          <ac:chgData name="Christian Shakkour" userId="dfca09fd-3f5a-4f07-aec9-492d803ddcc0" providerId="ADAL" clId="{43AA8357-76DD-48D8-B94C-CFAEB2246EE8}" dt="2022-04-30T10:35:34.965" v="243" actId="1076"/>
          <ac:picMkLst>
            <pc:docMk/>
            <pc:sldMk cId="4221464778" sldId="274"/>
            <ac:picMk id="8" creationId="{9F47FB1A-2971-4F86-BEDE-E1C3EAEABC7F}"/>
          </ac:picMkLst>
        </pc:picChg>
        <pc:picChg chg="mod">
          <ac:chgData name="Christian Shakkour" userId="dfca09fd-3f5a-4f07-aec9-492d803ddcc0" providerId="ADAL" clId="{43AA8357-76DD-48D8-B94C-CFAEB2246EE8}" dt="2022-04-30T10:35:37.330" v="244" actId="1076"/>
          <ac:picMkLst>
            <pc:docMk/>
            <pc:sldMk cId="4221464778" sldId="274"/>
            <ac:picMk id="9" creationId="{0815DF3A-CA2E-4D8F-8F10-7FC416C5E896}"/>
          </ac:picMkLst>
        </pc:picChg>
      </pc:sldChg>
      <pc:sldChg chg="modSp mod">
        <pc:chgData name="Christian Shakkour" userId="dfca09fd-3f5a-4f07-aec9-492d803ddcc0" providerId="ADAL" clId="{43AA8357-76DD-48D8-B94C-CFAEB2246EE8}" dt="2022-04-30T10:35:07.131" v="240" actId="1076"/>
        <pc:sldMkLst>
          <pc:docMk/>
          <pc:sldMk cId="3041204438" sldId="275"/>
        </pc:sldMkLst>
        <pc:spChg chg="mod">
          <ac:chgData name="Christian Shakkour" userId="dfca09fd-3f5a-4f07-aec9-492d803ddcc0" providerId="ADAL" clId="{43AA8357-76DD-48D8-B94C-CFAEB2246EE8}" dt="2022-04-30T10:35:07.131" v="240" actId="1076"/>
          <ac:spMkLst>
            <pc:docMk/>
            <pc:sldMk cId="3041204438" sldId="275"/>
            <ac:spMk id="21" creationId="{D7962015-186C-4395-89FA-46DFCBD120CC}"/>
          </ac:spMkLst>
        </pc:spChg>
        <pc:picChg chg="mod">
          <ac:chgData name="Christian Shakkour" userId="dfca09fd-3f5a-4f07-aec9-492d803ddcc0" providerId="ADAL" clId="{43AA8357-76DD-48D8-B94C-CFAEB2246EE8}" dt="2022-04-30T10:34:52.550" v="237" actId="1076"/>
          <ac:picMkLst>
            <pc:docMk/>
            <pc:sldMk cId="3041204438" sldId="275"/>
            <ac:picMk id="15" creationId="{C7B3C077-2390-408D-8862-CF62B468A460}"/>
          </ac:picMkLst>
        </pc:picChg>
        <pc:picChg chg="mod">
          <ac:chgData name="Christian Shakkour" userId="dfca09fd-3f5a-4f07-aec9-492d803ddcc0" providerId="ADAL" clId="{43AA8357-76DD-48D8-B94C-CFAEB2246EE8}" dt="2022-04-30T10:35:00.536" v="239" actId="1076"/>
          <ac:picMkLst>
            <pc:docMk/>
            <pc:sldMk cId="3041204438" sldId="275"/>
            <ac:picMk id="2053" creationId="{695D253F-363C-4883-B046-F26491164AD8}"/>
          </ac:picMkLst>
        </pc:picChg>
        <pc:picChg chg="mod">
          <ac:chgData name="Christian Shakkour" userId="dfca09fd-3f5a-4f07-aec9-492d803ddcc0" providerId="ADAL" clId="{43AA8357-76DD-48D8-B94C-CFAEB2246EE8}" dt="2022-04-30T10:34:56.239" v="238" actId="1076"/>
          <ac:picMkLst>
            <pc:docMk/>
            <pc:sldMk cId="3041204438" sldId="275"/>
            <ac:picMk id="2054" creationId="{7DAB09F9-60F5-49D2-9D68-F990EF66B72F}"/>
          </ac:picMkLst>
        </pc:picChg>
      </pc:sldChg>
      <pc:sldChg chg="modSp mod">
        <pc:chgData name="Christian Shakkour" userId="dfca09fd-3f5a-4f07-aec9-492d803ddcc0" providerId="ADAL" clId="{43AA8357-76DD-48D8-B94C-CFAEB2246EE8}" dt="2022-04-30T10:34:19.779" v="230" actId="14100"/>
        <pc:sldMkLst>
          <pc:docMk/>
          <pc:sldMk cId="1371305578" sldId="276"/>
        </pc:sldMkLst>
        <pc:spChg chg="mod">
          <ac:chgData name="Christian Shakkour" userId="dfca09fd-3f5a-4f07-aec9-492d803ddcc0" providerId="ADAL" clId="{43AA8357-76DD-48D8-B94C-CFAEB2246EE8}" dt="2022-04-30T10:34:07.910" v="229" actId="1076"/>
          <ac:spMkLst>
            <pc:docMk/>
            <pc:sldMk cId="1371305578" sldId="276"/>
            <ac:spMk id="5" creationId="{085F113F-9040-4515-A3FE-6F2251583657}"/>
          </ac:spMkLst>
        </pc:spChg>
        <pc:spChg chg="mod">
          <ac:chgData name="Christian Shakkour" userId="dfca09fd-3f5a-4f07-aec9-492d803ddcc0" providerId="ADAL" clId="{43AA8357-76DD-48D8-B94C-CFAEB2246EE8}" dt="2022-04-30T10:34:05.823" v="228" actId="1076"/>
          <ac:spMkLst>
            <pc:docMk/>
            <pc:sldMk cId="1371305578" sldId="276"/>
            <ac:spMk id="16" creationId="{0623F55C-1B21-4255-8E8D-C100E9762528}"/>
          </ac:spMkLst>
        </pc:spChg>
        <pc:spChg chg="mod">
          <ac:chgData name="Christian Shakkour" userId="dfca09fd-3f5a-4f07-aec9-492d803ddcc0" providerId="ADAL" clId="{43AA8357-76DD-48D8-B94C-CFAEB2246EE8}" dt="2022-04-30T10:34:03.932" v="227" actId="1076"/>
          <ac:spMkLst>
            <pc:docMk/>
            <pc:sldMk cId="1371305578" sldId="276"/>
            <ac:spMk id="17" creationId="{EDCBE2D2-0EE7-425B-94B9-3B61C5DB4F8E}"/>
          </ac:spMkLst>
        </pc:spChg>
        <pc:picChg chg="mod">
          <ac:chgData name="Christian Shakkour" userId="dfca09fd-3f5a-4f07-aec9-492d803ddcc0" providerId="ADAL" clId="{43AA8357-76DD-48D8-B94C-CFAEB2246EE8}" dt="2022-04-30T10:34:19.779" v="230" actId="14100"/>
          <ac:picMkLst>
            <pc:docMk/>
            <pc:sldMk cId="1371305578" sldId="276"/>
            <ac:picMk id="4" creationId="{7043793D-4AFB-49B5-850A-11EF5696D163}"/>
          </ac:picMkLst>
        </pc:picChg>
      </pc:sldChg>
      <pc:sldChg chg="modSp mod">
        <pc:chgData name="Christian Shakkour" userId="dfca09fd-3f5a-4f07-aec9-492d803ddcc0" providerId="ADAL" clId="{43AA8357-76DD-48D8-B94C-CFAEB2246EE8}" dt="2022-04-30T10:33:45.916" v="224" actId="1076"/>
        <pc:sldMkLst>
          <pc:docMk/>
          <pc:sldMk cId="3256665572" sldId="278"/>
        </pc:sldMkLst>
        <pc:spChg chg="mod">
          <ac:chgData name="Christian Shakkour" userId="dfca09fd-3f5a-4f07-aec9-492d803ddcc0" providerId="ADAL" clId="{43AA8357-76DD-48D8-B94C-CFAEB2246EE8}" dt="2022-04-30T10:33:45.916" v="224" actId="1076"/>
          <ac:spMkLst>
            <pc:docMk/>
            <pc:sldMk cId="3256665572" sldId="278"/>
            <ac:spMk id="5" creationId="{085F113F-9040-4515-A3FE-6F2251583657}"/>
          </ac:spMkLst>
        </pc:spChg>
        <pc:spChg chg="mod">
          <ac:chgData name="Christian Shakkour" userId="dfca09fd-3f5a-4f07-aec9-492d803ddcc0" providerId="ADAL" clId="{43AA8357-76DD-48D8-B94C-CFAEB2246EE8}" dt="2022-04-30T10:33:41.343" v="223" actId="1076"/>
          <ac:spMkLst>
            <pc:docMk/>
            <pc:sldMk cId="3256665572" sldId="278"/>
            <ac:spMk id="16" creationId="{0623F55C-1B21-4255-8E8D-C100E9762528}"/>
          </ac:spMkLst>
        </pc:spChg>
        <pc:spChg chg="mod">
          <ac:chgData name="Christian Shakkour" userId="dfca09fd-3f5a-4f07-aec9-492d803ddcc0" providerId="ADAL" clId="{43AA8357-76DD-48D8-B94C-CFAEB2246EE8}" dt="2022-04-30T10:33:38.193" v="222" actId="1076"/>
          <ac:spMkLst>
            <pc:docMk/>
            <pc:sldMk cId="3256665572" sldId="278"/>
            <ac:spMk id="17" creationId="{EDCBE2D2-0EE7-425B-94B9-3B61C5DB4F8E}"/>
          </ac:spMkLst>
        </pc:spChg>
        <pc:picChg chg="mod">
          <ac:chgData name="Christian Shakkour" userId="dfca09fd-3f5a-4f07-aec9-492d803ddcc0" providerId="ADAL" clId="{43AA8357-76DD-48D8-B94C-CFAEB2246EE8}" dt="2022-04-30T10:33:34.533" v="221" actId="1076"/>
          <ac:picMkLst>
            <pc:docMk/>
            <pc:sldMk cId="3256665572" sldId="278"/>
            <ac:picMk id="4" creationId="{7043793D-4AFB-49B5-850A-11EF5696D163}"/>
          </ac:picMkLst>
        </pc:picChg>
      </pc:sldChg>
      <pc:sldChg chg="modSp mod">
        <pc:chgData name="Christian Shakkour" userId="dfca09fd-3f5a-4f07-aec9-492d803ddcc0" providerId="ADAL" clId="{43AA8357-76DD-48D8-B94C-CFAEB2246EE8}" dt="2022-04-30T09:52:27.211" v="25" actId="33524"/>
        <pc:sldMkLst>
          <pc:docMk/>
          <pc:sldMk cId="652102618" sldId="282"/>
        </pc:sldMkLst>
        <pc:spChg chg="mod">
          <ac:chgData name="Christian Shakkour" userId="dfca09fd-3f5a-4f07-aec9-492d803ddcc0" providerId="ADAL" clId="{43AA8357-76DD-48D8-B94C-CFAEB2246EE8}" dt="2022-04-30T09:52:27.211" v="25" actId="33524"/>
          <ac:spMkLst>
            <pc:docMk/>
            <pc:sldMk cId="652102618" sldId="282"/>
            <ac:spMk id="4" creationId="{F218BF28-5ADA-4CC5-A344-61086F67B1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70BD-45CB-4367-97A4-F38C12E6E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B4329-D10A-4E0F-BB94-3D5CB3E60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921BC-1AC6-4B72-99A6-DE2D4334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244D-5E7F-4CEA-874F-FC96159BFE7C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F2F53-8972-4D66-916C-410AC073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76C9-16BF-43D0-8FDE-EACFC38A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9694-6A2B-4855-9640-AFD4A2BE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58AF-3FAE-4AE8-8674-359CD1F6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53D54-9A53-41FF-9452-CB10A959C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A9C5-D4CF-4200-90F6-05D1EE73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244D-5E7F-4CEA-874F-FC96159BFE7C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FB58B-7236-4917-942D-1D8EFAB1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4FCD0-4118-4796-AC41-FD8D19F5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9694-6A2B-4855-9640-AFD4A2BE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4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2DA1B-924D-416D-AD1A-3F81BF580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9969F-DFFF-4F35-99FE-8A61D8950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0E72B-C37C-4207-A595-1907070A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244D-5E7F-4CEA-874F-FC96159BFE7C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BC526-A576-46BF-A208-F90FD78C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3BE93-47B3-42EA-8252-97B93FB8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9694-6A2B-4855-9640-AFD4A2BE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7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C865-2E09-4BB8-A34F-D1A30FCD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CCDA-0F65-4C89-9C94-E64902E9D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28B71-DC0D-4139-861D-50B72784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244D-5E7F-4CEA-874F-FC96159BFE7C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70D8-31DC-48CD-A104-8EFAD5B9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2252-4659-4D87-8A44-10396BF0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9694-6A2B-4855-9640-AFD4A2BE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4BE3-9866-435E-8C12-5B9EBAE1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17EB2-68B4-4F1C-887E-4FDC7301D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35CC3-0558-4F93-A289-6B08446A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244D-5E7F-4CEA-874F-FC96159BFE7C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5F397-C209-4D7B-80CA-333DDE00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AC12E-5240-401B-BC22-91DB4CEF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9694-6A2B-4855-9640-AFD4A2BE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3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C7AA-2ABE-4C51-A115-3F2DA5A2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15E9-4B5D-4E72-834B-05F7C95B7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0437A-B40F-4E58-B20A-6FEBC3943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5BDC4-92BD-4AB4-98D4-A85DE3A7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244D-5E7F-4CEA-874F-FC96159BFE7C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1B0D9-573B-4ED4-B395-0DB92129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55A0B-7B59-4F45-81D0-342FFDF5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9694-6A2B-4855-9640-AFD4A2BE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1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A3BC-12CC-4C02-BB4E-EDAD485F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864D7-4100-4EE8-848F-DD50C4DAC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F86AF-39AB-4EF7-8FFB-86930548E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9DBF3-2A51-4C83-84EC-ED90637A8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BAB86-9A7E-47E7-9851-CA0FFB1F0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2CA1C-1517-49E2-8398-466474CE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244D-5E7F-4CEA-874F-FC96159BFE7C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431AF-1EFF-4288-B92E-836C4977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2AF30-7971-4D71-93C2-DDFEA000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9694-6A2B-4855-9640-AFD4A2BE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6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363D-3C8A-412D-93D0-902D83C6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FA1D5-2E18-45F6-8E2B-2C54049A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244D-5E7F-4CEA-874F-FC96159BFE7C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A83E7-4EC0-40C6-9FA0-B48E0B12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C11D7-6A14-4C37-AC97-C4F7B077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9694-6A2B-4855-9640-AFD4A2BE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2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E820F-B60A-4336-9E30-C8FD06FD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244D-5E7F-4CEA-874F-FC96159BFE7C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A045F-CF83-4862-B14C-5EAF7CC4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CFB8A-3B0D-4B9F-8170-1674F3F3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9694-6A2B-4855-9640-AFD4A2BE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C55D-F828-4B00-A84B-3F1DAA03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F70A-53DD-47F8-8E59-EC17D9A52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49FA0-EF8B-4411-BBD0-2AA17C4DE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02912-13C7-4A78-8280-43535A08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244D-5E7F-4CEA-874F-FC96159BFE7C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B51DA-5912-4726-B4AD-C96DF111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F6BAB-921A-4B88-BEFC-76D78442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9694-6A2B-4855-9640-AFD4A2BE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C823-0964-473D-8D07-A4948134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0D4AF-BD54-49FA-BE9D-74BBA3155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42CA8-4CA8-4EE0-A2EC-E17B90B53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BC097-BE74-46E5-9493-9564806F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244D-5E7F-4CEA-874F-FC96159BFE7C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7D628-FFA5-42D1-802A-8EC8270F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9DA87-F520-4F44-9B06-501AF27B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9694-6A2B-4855-9640-AFD4A2BE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7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4902C-7DDE-4BF8-91AD-49EB32FF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DC391-7BFF-46D9-B8D3-7E97EDEFD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2C499-AE81-46E6-BFA6-F235C025A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D244D-5E7F-4CEA-874F-FC96159BFE7C}" type="datetimeFigureOut">
              <a:rPr lang="en-US" smtClean="0"/>
              <a:t>30-Apr-22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F1D69-B2C7-4AD3-9C78-9AA6D5617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AC839-6EA6-405D-933A-D5395E283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99694-6A2B-4855-9640-AFD4A2BE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2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i Lung | Kung Fu Panda Wiki | Fandom">
            <a:extLst>
              <a:ext uri="{FF2B5EF4-FFF2-40B4-BE49-F238E27FC236}">
                <a16:creationId xmlns:a16="http://schemas.microsoft.com/office/drawing/2014/main" id="{D3CC2105-55AF-4C4C-936F-3F481A528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693" y="0"/>
            <a:ext cx="5751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245027-AB6C-499B-933B-B30AD077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Tai </a:t>
            </a:r>
            <a:r>
              <a:rPr lang="en-US" b="1"/>
              <a:t>Lung RV32I </a:t>
            </a:r>
            <a:r>
              <a:rPr lang="en-US" b="1" dirty="0"/>
              <a:t>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1B4F8-EE29-4F30-9390-6E0690521079}"/>
              </a:ext>
            </a:extLst>
          </p:cNvPr>
          <p:cNvSpPr txBox="1"/>
          <p:nvPr/>
        </p:nvSpPr>
        <p:spPr>
          <a:xfrm>
            <a:off x="838200" y="5495883"/>
            <a:ext cx="2672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Chris Shakkour</a:t>
            </a:r>
          </a:p>
          <a:p>
            <a:pPr algn="ctr"/>
            <a:r>
              <a:rPr lang="en-US" sz="2400" b="1" dirty="0"/>
              <a:t>Shahar </a:t>
            </a:r>
            <a:r>
              <a:rPr lang="en-US" sz="2400" b="1" dirty="0" err="1"/>
              <a:t>Dror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4495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69975D-11CC-C246-B47A-43D30D7B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18255"/>
            <a:ext cx="10515600" cy="1325563"/>
          </a:xfrm>
        </p:spPr>
        <p:txBody>
          <a:bodyPr/>
          <a:lstStyle/>
          <a:p>
            <a:r>
              <a:rPr lang="en-US" dirty="0"/>
              <a:t>Execution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76BD-61A6-4973-8292-B15AE38D2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17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Execution main component is the Arithmetic Logic Unit (ALU)</a:t>
            </a:r>
          </a:p>
          <a:p>
            <a:pPr marL="0" indent="0">
              <a:buNone/>
            </a:pPr>
            <a:r>
              <a:rPr lang="en-US" sz="2400" dirty="0"/>
              <a:t>which preforms the arithmetic operation for the desired instruction</a:t>
            </a:r>
            <a:endParaRPr lang="he-IL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641C8C-8A92-4537-8B7F-4380B5419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141" y="34962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0604A58-001F-40CA-9D9D-83F1F684EE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647417"/>
              </p:ext>
            </p:extLst>
          </p:nvPr>
        </p:nvGraphicFramePr>
        <p:xfrm>
          <a:off x="2588559" y="2723029"/>
          <a:ext cx="6696246" cy="340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623741" imgH="4868967" progId="Visio.Drawing.15">
                  <p:embed/>
                </p:oleObj>
              </mc:Choice>
              <mc:Fallback>
                <p:oleObj name="Visio" r:id="rId2" imgW="9623741" imgH="4868967" progId="Visio.Drawing.15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0604A58-001F-40CA-9D9D-83F1F684EE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559" y="2723029"/>
                        <a:ext cx="6696246" cy="34021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873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5353-78E5-4C6A-8547-7423479B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7" y="180414"/>
            <a:ext cx="3061447" cy="930929"/>
          </a:xfrm>
        </p:spPr>
        <p:txBody>
          <a:bodyPr/>
          <a:lstStyle/>
          <a:p>
            <a:r>
              <a:rPr lang="en-US" dirty="0"/>
              <a:t>Data hazard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A31CD-A58E-4980-ABEE-171266F21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47" y="1017442"/>
            <a:ext cx="7004105" cy="4487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Data hazard can happen when new instruction need to use a data from a Register before the data is available in the register file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endParaRPr lang="he-I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002DB-F115-4EFB-8798-205552FDF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70" y="2200687"/>
            <a:ext cx="11362660" cy="4454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C0D943-C75D-492A-82AE-2AA7894CDA22}"/>
              </a:ext>
            </a:extLst>
          </p:cNvPr>
          <p:cNvSpPr txBox="1"/>
          <p:nvPr/>
        </p:nvSpPr>
        <p:spPr>
          <a:xfrm>
            <a:off x="7654773" y="395594"/>
            <a:ext cx="26198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0x0 - 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x1, x0,  5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0x4 -    add   x2, x1, x1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0x8 -    add   x3, x1, x1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0xC -    NOP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220B207-5E70-4626-9BE0-B11C84F8B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043" y="1913532"/>
            <a:ext cx="25146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91037271-7772-480E-B23D-3642B66F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93" y="1935465"/>
            <a:ext cx="2562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65D36902-51C3-46C9-A195-B03ADEE63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92" y="1883078"/>
            <a:ext cx="26765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38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5353-78E5-4C6A-8547-7423479B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 – Forwarding unit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A31CD-A58E-4980-ABEE-171266F21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1A8C81-43A2-4642-B36C-5E64D0D13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20" y="2641764"/>
            <a:ext cx="8794159" cy="397323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F47FB1A-2971-4F86-BEDE-E1C3EAEAB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194" y="2136146"/>
            <a:ext cx="25146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0815DF3A-CA2E-4D8F-8F10-7FC416C5E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353" y="2055476"/>
            <a:ext cx="2562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0510E4-73DE-44BD-AF49-8CADDDA4CC9A}"/>
              </a:ext>
            </a:extLst>
          </p:cNvPr>
          <p:cNvSpPr/>
          <p:nvPr/>
        </p:nvSpPr>
        <p:spPr>
          <a:xfrm rot="19104563">
            <a:off x="10109916" y="4168063"/>
            <a:ext cx="8531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x1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968FA6-85A3-48DD-9EB1-13EEAC53AC65}"/>
              </a:ext>
            </a:extLst>
          </p:cNvPr>
          <p:cNvSpPr/>
          <p:nvPr/>
        </p:nvSpPr>
        <p:spPr>
          <a:xfrm rot="19104563">
            <a:off x="3548580" y="3384183"/>
            <a:ext cx="123512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Old</a:t>
            </a:r>
          </a:p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4221464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5353-78E5-4C6A-8547-7423479B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hazard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161528-7963-4636-978D-134F194781FA}"/>
              </a:ext>
            </a:extLst>
          </p:cNvPr>
          <p:cNvSpPr txBox="1"/>
          <p:nvPr/>
        </p:nvSpPr>
        <p:spPr>
          <a:xfrm>
            <a:off x="8587628" y="365125"/>
            <a:ext cx="26810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0x0 - LW x1, 0(x2)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0x4 - Add x3, x1,x1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0x8 -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NOP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0xC - NOP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92BE1-53F7-48FC-9621-382E8FB33299}"/>
              </a:ext>
            </a:extLst>
          </p:cNvPr>
          <p:cNvSpPr txBox="1"/>
          <p:nvPr/>
        </p:nvSpPr>
        <p:spPr>
          <a:xfrm>
            <a:off x="838200" y="1364876"/>
            <a:ext cx="6094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Loa</a:t>
            </a:r>
            <a:r>
              <a:rPr lang="en-US" dirty="0"/>
              <a:t>d</a:t>
            </a:r>
            <a:r>
              <a:rPr lang="en-US" sz="1800" dirty="0"/>
              <a:t> hazard can happen when new instruction need to use a data which loaded from the memory in the previous instruction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B3C077-2390-408D-8862-CF62B468A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34" t="5984" r="16618" b="-5984"/>
          <a:stretch/>
        </p:blipFill>
        <p:spPr>
          <a:xfrm>
            <a:off x="1392574" y="2464845"/>
            <a:ext cx="9406852" cy="4347733"/>
          </a:xfrm>
          <a:prstGeom prst="rect">
            <a:avLst/>
          </a:prstGeom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695D253F-363C-4883-B046-F2649116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269" y="2032365"/>
            <a:ext cx="2667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DAB09F9-60F5-49D2-9D68-F990EF66B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628" y="2011207"/>
            <a:ext cx="27527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3FB312-C297-41D4-8DF1-0EA69580590A}"/>
              </a:ext>
            </a:extLst>
          </p:cNvPr>
          <p:cNvSpPr/>
          <p:nvPr/>
        </p:nvSpPr>
        <p:spPr>
          <a:xfrm rot="19104563">
            <a:off x="9249305" y="3759058"/>
            <a:ext cx="8531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x1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962015-186C-4395-89FA-46DFCBD120CC}"/>
              </a:ext>
            </a:extLst>
          </p:cNvPr>
          <p:cNvSpPr/>
          <p:nvPr/>
        </p:nvSpPr>
        <p:spPr>
          <a:xfrm rot="19104563">
            <a:off x="3784510" y="4310550"/>
            <a:ext cx="123512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Old</a:t>
            </a:r>
          </a:p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x1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8235A3-6A0D-49B7-B3B8-FD6EB02951C2}"/>
              </a:ext>
            </a:extLst>
          </p:cNvPr>
          <p:cNvSpPr/>
          <p:nvPr/>
        </p:nvSpPr>
        <p:spPr>
          <a:xfrm rot="19104563">
            <a:off x="9726036" y="4341713"/>
            <a:ext cx="25475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Old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  <a:t>/irrelevant value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120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5353-78E5-4C6A-8547-7423479B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hazard 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161528-7963-4636-978D-134F194781FA}"/>
              </a:ext>
            </a:extLst>
          </p:cNvPr>
          <p:cNvSpPr txBox="1"/>
          <p:nvPr/>
        </p:nvSpPr>
        <p:spPr>
          <a:xfrm>
            <a:off x="8587628" y="365125"/>
            <a:ext cx="26810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0x0 - LW x1, 0(x2)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pPr algn="l" rtl="0" fontAlgn="base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         NOP</a:t>
            </a:r>
            <a:endParaRPr lang="en-US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0x4 - Add x3, x1,x1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0x8 -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NOP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92BE1-53F7-48FC-9621-382E8FB33299}"/>
              </a:ext>
            </a:extLst>
          </p:cNvPr>
          <p:cNvSpPr txBox="1"/>
          <p:nvPr/>
        </p:nvSpPr>
        <p:spPr>
          <a:xfrm>
            <a:off x="838200" y="1364876"/>
            <a:ext cx="6094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Loa</a:t>
            </a:r>
            <a:r>
              <a:rPr lang="en-US" dirty="0"/>
              <a:t>d</a:t>
            </a:r>
            <a:r>
              <a:rPr lang="en-US" sz="1800" dirty="0"/>
              <a:t> hazard can happen when new instruction need to use a data which loaded from the memory in the previous instruction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3793D-4AFB-49B5-850A-11EF5696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28" y="2565206"/>
            <a:ext cx="9441980" cy="4128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5F113F-9040-4515-A3FE-6F2251583657}"/>
              </a:ext>
            </a:extLst>
          </p:cNvPr>
          <p:cNvSpPr txBox="1"/>
          <p:nvPr/>
        </p:nvSpPr>
        <p:spPr>
          <a:xfrm>
            <a:off x="9224995" y="2244686"/>
            <a:ext cx="19326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0x0 - LW x1, 0(x2)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23F55C-1B21-4255-8E8D-C100E9762528}"/>
              </a:ext>
            </a:extLst>
          </p:cNvPr>
          <p:cNvSpPr txBox="1"/>
          <p:nvPr/>
        </p:nvSpPr>
        <p:spPr>
          <a:xfrm>
            <a:off x="7176455" y="2199964"/>
            <a:ext cx="19326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 fontAlgn="base"/>
            <a:r>
              <a:rPr lang="en-US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NOP</a:t>
            </a:r>
            <a:endParaRPr lang="en-US" b="0" i="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BE2D2-0EE7-425B-94B9-3B61C5DB4F8E}"/>
              </a:ext>
            </a:extLst>
          </p:cNvPr>
          <p:cNvSpPr txBox="1"/>
          <p:nvPr/>
        </p:nvSpPr>
        <p:spPr>
          <a:xfrm>
            <a:off x="4012957" y="2199964"/>
            <a:ext cx="19326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0x4 - Add x3, x1,x1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305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5353-78E5-4C6A-8547-7423479B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 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161528-7963-4636-978D-134F194781FA}"/>
              </a:ext>
            </a:extLst>
          </p:cNvPr>
          <p:cNvSpPr txBox="1"/>
          <p:nvPr/>
        </p:nvSpPr>
        <p:spPr>
          <a:xfrm>
            <a:off x="8587628" y="365125"/>
            <a:ext cx="26810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0x0 – jump/Branch 0x10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0x4 - Add x3, x1,x1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0x8 - Add x4, x10, x10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0xC - Add x5, x11, x11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0x10 - Add x6, x12, x12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92BE1-53F7-48FC-9621-382E8FB33299}"/>
              </a:ext>
            </a:extLst>
          </p:cNvPr>
          <p:cNvSpPr txBox="1"/>
          <p:nvPr/>
        </p:nvSpPr>
        <p:spPr>
          <a:xfrm>
            <a:off x="838200" y="1364876"/>
            <a:ext cx="6094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Loa</a:t>
            </a:r>
            <a:r>
              <a:rPr lang="en-US" dirty="0"/>
              <a:t>d</a:t>
            </a:r>
            <a:r>
              <a:rPr lang="en-US" sz="1800" dirty="0"/>
              <a:t> hazard can happen when we have a conditional branch instruction and we don’t </a:t>
            </a:r>
            <a:r>
              <a:rPr lang="en-US" dirty="0"/>
              <a:t>know which instruction to fetch 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3793D-4AFB-49B5-850A-11EF5696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49" y="2504284"/>
            <a:ext cx="9350101" cy="40888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5F113F-9040-4515-A3FE-6F2251583657}"/>
              </a:ext>
            </a:extLst>
          </p:cNvPr>
          <p:cNvSpPr txBox="1"/>
          <p:nvPr/>
        </p:nvSpPr>
        <p:spPr>
          <a:xfrm>
            <a:off x="9097404" y="2156648"/>
            <a:ext cx="19326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0x0 - LW x1, 0(x2)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23F55C-1B21-4255-8E8D-C100E9762528}"/>
              </a:ext>
            </a:extLst>
          </p:cNvPr>
          <p:cNvSpPr txBox="1"/>
          <p:nvPr/>
        </p:nvSpPr>
        <p:spPr>
          <a:xfrm>
            <a:off x="7070130" y="2178343"/>
            <a:ext cx="19326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 fontAlgn="base"/>
            <a:r>
              <a:rPr lang="en-US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NOP</a:t>
            </a:r>
            <a:endParaRPr lang="en-US" b="0" i="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BE2D2-0EE7-425B-94B9-3B61C5DB4F8E}"/>
              </a:ext>
            </a:extLst>
          </p:cNvPr>
          <p:cNvSpPr txBox="1"/>
          <p:nvPr/>
        </p:nvSpPr>
        <p:spPr>
          <a:xfrm>
            <a:off x="3991692" y="2221733"/>
            <a:ext cx="19326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0x4 - Add x3, x1,x1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65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5353-78E5-4C6A-8547-7423479B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 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161528-7963-4636-978D-134F194781FA}"/>
              </a:ext>
            </a:extLst>
          </p:cNvPr>
          <p:cNvSpPr txBox="1"/>
          <p:nvPr/>
        </p:nvSpPr>
        <p:spPr>
          <a:xfrm>
            <a:off x="8587628" y="365125"/>
            <a:ext cx="26810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0x0 – jump/Branch 0x10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0x4 - Add x3, x1,x1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0x8 - Add x4, x10, x10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0xC - Add x5, x11, x11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0x10 - Add x6, x12, x12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E71D7-1263-4FA9-8FEE-885253A3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9" y="2121790"/>
            <a:ext cx="11712389" cy="4429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15751E-B8C5-4D2E-9651-FE23916C82E3}"/>
              </a:ext>
            </a:extLst>
          </p:cNvPr>
          <p:cNvSpPr txBox="1"/>
          <p:nvPr/>
        </p:nvSpPr>
        <p:spPr>
          <a:xfrm>
            <a:off x="170999" y="1776507"/>
            <a:ext cx="27604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0x0 – jump/Branch 0x10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3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5353-78E5-4C6A-8547-7423479B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 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161528-7963-4636-978D-134F194781FA}"/>
              </a:ext>
            </a:extLst>
          </p:cNvPr>
          <p:cNvSpPr txBox="1"/>
          <p:nvPr/>
        </p:nvSpPr>
        <p:spPr>
          <a:xfrm>
            <a:off x="8587628" y="365125"/>
            <a:ext cx="26810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0x0 – jump/Branch 0x10</a:t>
            </a:r>
          </a:p>
          <a:p>
            <a:pPr algn="l" rtl="0" fontAlgn="base"/>
            <a:r>
              <a:rPr lang="en-US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         NOP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0x4 - Add x3, x1,x1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0x8 - Add x4, x10, x10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0xC - Add x5, x11, x11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0x10 - Add x6, x12, x12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5751E-B8C5-4D2E-9651-FE23916C82E3}"/>
              </a:ext>
            </a:extLst>
          </p:cNvPr>
          <p:cNvSpPr txBox="1"/>
          <p:nvPr/>
        </p:nvSpPr>
        <p:spPr>
          <a:xfrm>
            <a:off x="7002105" y="2492016"/>
            <a:ext cx="27604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0x0 – jump/Branch 0x10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5D322-D8AA-4057-B2DF-1279EC6C9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6" r="19049"/>
          <a:stretch/>
        </p:blipFill>
        <p:spPr>
          <a:xfrm>
            <a:off x="350292" y="2991002"/>
            <a:ext cx="11526438" cy="2655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C93175-A95F-4E76-AF37-9A8F632C6014}"/>
              </a:ext>
            </a:extLst>
          </p:cNvPr>
          <p:cNvSpPr txBox="1"/>
          <p:nvPr/>
        </p:nvSpPr>
        <p:spPr>
          <a:xfrm>
            <a:off x="1771465" y="2492016"/>
            <a:ext cx="19326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 fontAlgn="base"/>
            <a:r>
              <a:rPr lang="en-US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NOP</a:t>
            </a:r>
            <a:endParaRPr lang="en-US" b="0" i="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6E050-9147-443F-8645-1FB4377925C1}"/>
              </a:ext>
            </a:extLst>
          </p:cNvPr>
          <p:cNvSpPr/>
          <p:nvPr/>
        </p:nvSpPr>
        <p:spPr>
          <a:xfrm>
            <a:off x="88298" y="4484594"/>
            <a:ext cx="906784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09DB9D-699A-4E6E-8980-541B5342F223}"/>
              </a:ext>
            </a:extLst>
          </p:cNvPr>
          <p:cNvSpPr/>
          <p:nvPr/>
        </p:nvSpPr>
        <p:spPr>
          <a:xfrm>
            <a:off x="88298" y="4180189"/>
            <a:ext cx="906784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NOP</a:t>
            </a:r>
          </a:p>
        </p:txBody>
      </p:sp>
    </p:spTree>
    <p:extLst>
      <p:ext uri="{BB962C8B-B14F-4D97-AF65-F5344CB8AC3E}">
        <p14:creationId xmlns:p14="http://schemas.microsoft.com/office/powerpoint/2010/main" val="1334067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5353-78E5-4C6A-8547-7423479B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 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161528-7963-4636-978D-134F194781FA}"/>
              </a:ext>
            </a:extLst>
          </p:cNvPr>
          <p:cNvSpPr txBox="1"/>
          <p:nvPr/>
        </p:nvSpPr>
        <p:spPr>
          <a:xfrm>
            <a:off x="8672793" y="99243"/>
            <a:ext cx="268100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0x0 – jump/Branch 0x10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   NOP</a:t>
            </a: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          NOP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0x4 - Add x3, x1,x1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0x8 - Add x4, x10, x10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0xC - Add x5, x11, x11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0x10 - Add x6, x12, x12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90D37-5AF5-4964-80D0-42197E0B6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6" y="1956570"/>
            <a:ext cx="11284324" cy="48626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5DC67-AE1C-4F81-A456-35A08C37138B}"/>
              </a:ext>
            </a:extLst>
          </p:cNvPr>
          <p:cNvSpPr txBox="1"/>
          <p:nvPr/>
        </p:nvSpPr>
        <p:spPr>
          <a:xfrm>
            <a:off x="9752128" y="1600859"/>
            <a:ext cx="27604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0x0 – jump/Branch 0x10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298F7-1AE7-4928-BD04-6E61AD00C567}"/>
              </a:ext>
            </a:extLst>
          </p:cNvPr>
          <p:cNvSpPr txBox="1"/>
          <p:nvPr/>
        </p:nvSpPr>
        <p:spPr>
          <a:xfrm>
            <a:off x="6740152" y="1596231"/>
            <a:ext cx="19326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 fontAlgn="base"/>
            <a:r>
              <a:rPr lang="en-US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NOP</a:t>
            </a:r>
            <a:endParaRPr lang="en-US" b="0" i="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D4EFB-D482-4D36-95D8-9F3D17936F65}"/>
              </a:ext>
            </a:extLst>
          </p:cNvPr>
          <p:cNvSpPr txBox="1"/>
          <p:nvPr/>
        </p:nvSpPr>
        <p:spPr>
          <a:xfrm>
            <a:off x="3582970" y="1600859"/>
            <a:ext cx="19326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 fontAlgn="base"/>
            <a:r>
              <a:rPr lang="en-US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NOP</a:t>
            </a:r>
            <a:endParaRPr lang="en-US" b="0" i="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4A2E2A-A478-4CBE-B91A-9C7E7D93837E}"/>
              </a:ext>
            </a:extLst>
          </p:cNvPr>
          <p:cNvSpPr/>
          <p:nvPr/>
        </p:nvSpPr>
        <p:spPr>
          <a:xfrm rot="16200000">
            <a:off x="2214384" y="2444879"/>
            <a:ext cx="1235631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 </a:t>
            </a: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Instruction</a:t>
            </a:r>
            <a:endParaRPr 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7570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099FB-7C9A-2B44-951C-4FB97C5B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</a:t>
            </a:r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A5A11B-6594-0444-B9B6-6E0B79894616}"/>
                  </a:ext>
                </a:extLst>
              </p:cNvPr>
              <p:cNvSpPr txBox="1"/>
              <p:nvPr/>
            </p:nvSpPr>
            <p:spPr>
              <a:xfrm>
                <a:off x="5351164" y="586822"/>
                <a:ext cx="6002636" cy="16459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0" marR="0" indent="-228600">
                  <a:lnSpc>
                    <a:spcPct val="90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𝐶𝑃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𝑡𝑖𝑚𝑒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𝐶𝑃𝐼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>
                  <a:effectLst/>
                </a:endParaRPr>
              </a:p>
              <a:p>
                <a:pPr marL="0" marR="0" indent="-228600">
                  <a:lnSpc>
                    <a:spcPct val="90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/>
                  <a:t>Power ?</a:t>
                </a:r>
              </a:p>
              <a:p>
                <a:pPr marL="0" marR="0" indent="-228600">
                  <a:lnSpc>
                    <a:spcPct val="90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effectLst/>
                  </a:rPr>
                  <a:t>Area 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A5A11B-6594-0444-B9B6-6E0B79894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164" y="586822"/>
                <a:ext cx="6002636" cy="1645920"/>
              </a:xfrm>
              <a:prstGeom prst="rect">
                <a:avLst/>
              </a:prstGeom>
              <a:blipFill>
                <a:blip r:embed="rId2"/>
                <a:stretch>
                  <a:fillRect l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6329B5-A426-EB47-8C41-59DF9F3B5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7323167"/>
              </p:ext>
            </p:extLst>
          </p:nvPr>
        </p:nvGraphicFramePr>
        <p:xfrm>
          <a:off x="841364" y="2734056"/>
          <a:ext cx="10597666" cy="3483865"/>
        </p:xfrm>
        <a:graphic>
          <a:graphicData uri="http://schemas.openxmlformats.org/drawingml/2006/table">
            <a:tbl>
              <a:tblPr firstRow="1" firstCol="1" bandRow="1">
                <a:noFill/>
                <a:tableStyleId>{7E9639D4-E3E2-4D34-9284-5A2195B3D0D7}</a:tableStyleId>
              </a:tblPr>
              <a:tblGrid>
                <a:gridCol w="2141793">
                  <a:extLst>
                    <a:ext uri="{9D8B030D-6E8A-4147-A177-3AD203B41FA5}">
                      <a16:colId xmlns:a16="http://schemas.microsoft.com/office/drawing/2014/main" val="1998622867"/>
                    </a:ext>
                  </a:extLst>
                </a:gridCol>
                <a:gridCol w="2471485">
                  <a:extLst>
                    <a:ext uri="{9D8B030D-6E8A-4147-A177-3AD203B41FA5}">
                      <a16:colId xmlns:a16="http://schemas.microsoft.com/office/drawing/2014/main" val="1630308786"/>
                    </a:ext>
                  </a:extLst>
                </a:gridCol>
                <a:gridCol w="1442101">
                  <a:extLst>
                    <a:ext uri="{9D8B030D-6E8A-4147-A177-3AD203B41FA5}">
                      <a16:colId xmlns:a16="http://schemas.microsoft.com/office/drawing/2014/main" val="3307216906"/>
                    </a:ext>
                  </a:extLst>
                </a:gridCol>
                <a:gridCol w="1203255">
                  <a:extLst>
                    <a:ext uri="{9D8B030D-6E8A-4147-A177-3AD203B41FA5}">
                      <a16:colId xmlns:a16="http://schemas.microsoft.com/office/drawing/2014/main" val="469888640"/>
                    </a:ext>
                  </a:extLst>
                </a:gridCol>
                <a:gridCol w="3339032">
                  <a:extLst>
                    <a:ext uri="{9D8B030D-6E8A-4147-A177-3AD203B41FA5}">
                      <a16:colId xmlns:a16="http://schemas.microsoft.com/office/drawing/2014/main" val="1115193796"/>
                    </a:ext>
                  </a:extLst>
                </a:gridCol>
              </a:tblGrid>
              <a:tr h="995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all" spc="6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endParaRPr lang="en-US" sz="20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151413" marB="15141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all" spc="60">
                          <a:solidFill>
                            <a:schemeClr val="tx1"/>
                          </a:solidFill>
                          <a:effectLst/>
                        </a:rPr>
                        <a:t>Instructions retired</a:t>
                      </a:r>
                      <a:endParaRPr lang="en-US" sz="20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151413" marB="15141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all" spc="60">
                          <a:solidFill>
                            <a:schemeClr val="tx1"/>
                          </a:solidFill>
                          <a:effectLst/>
                        </a:rPr>
                        <a:t>Cycles</a:t>
                      </a:r>
                      <a:endParaRPr lang="en-US" sz="20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151413" marB="15141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all" spc="60">
                          <a:solidFill>
                            <a:schemeClr val="tx1"/>
                          </a:solidFill>
                          <a:effectLst/>
                        </a:rPr>
                        <a:t>IPC</a:t>
                      </a:r>
                      <a:endParaRPr lang="en-US" sz="20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151413" marB="15141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all" spc="6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20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151413" marB="15141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966032"/>
                  </a:ext>
                </a:extLst>
              </a:tr>
              <a:tr h="6221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Tower of Hanoi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0" marB="151413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>
                          <a:solidFill>
                            <a:schemeClr val="tx1"/>
                          </a:solidFill>
                          <a:effectLst/>
                        </a:rPr>
                        <a:t>28198</a:t>
                      </a:r>
                      <a:endParaRPr lang="en-US" sz="2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0" marB="151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>
                          <a:solidFill>
                            <a:schemeClr val="tx1"/>
                          </a:solidFill>
                          <a:effectLst/>
                        </a:rPr>
                        <a:t>37924</a:t>
                      </a:r>
                      <a:endParaRPr lang="en-US" sz="2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0" marB="151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>
                          <a:solidFill>
                            <a:schemeClr val="tx1"/>
                          </a:solidFill>
                          <a:effectLst/>
                        </a:rPr>
                        <a:t>0.743</a:t>
                      </a:r>
                      <a:endParaRPr lang="en-US" sz="2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0" marB="151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>
                          <a:solidFill>
                            <a:schemeClr val="tx1"/>
                          </a:solidFill>
                          <a:effectLst/>
                        </a:rPr>
                        <a:t>N of disks = 10</a:t>
                      </a:r>
                      <a:endParaRPr lang="en-US" sz="2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0" marB="151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71792"/>
                  </a:ext>
                </a:extLst>
              </a:tr>
              <a:tr h="6221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Sudoku solver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0" marB="151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>
                          <a:solidFill>
                            <a:schemeClr val="tx1"/>
                          </a:solidFill>
                          <a:effectLst/>
                        </a:rPr>
                        <a:t>3533</a:t>
                      </a:r>
                      <a:endParaRPr lang="en-US" sz="2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0" marB="151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>
                          <a:solidFill>
                            <a:schemeClr val="tx1"/>
                          </a:solidFill>
                          <a:effectLst/>
                        </a:rPr>
                        <a:t>4909</a:t>
                      </a:r>
                      <a:endParaRPr lang="en-US" sz="2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0" marB="151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>
                          <a:solidFill>
                            <a:schemeClr val="tx1"/>
                          </a:solidFill>
                          <a:effectLst/>
                        </a:rPr>
                        <a:t>0.720</a:t>
                      </a:r>
                      <a:endParaRPr lang="en-US" sz="2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0" marB="151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>
                          <a:solidFill>
                            <a:schemeClr val="tx1"/>
                          </a:solidFill>
                          <a:effectLst/>
                        </a:rPr>
                        <a:t>Cube = 9x9</a:t>
                      </a:r>
                      <a:endParaRPr lang="en-US" sz="2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0" marB="151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80001"/>
                  </a:ext>
                </a:extLst>
              </a:tr>
              <a:tr h="6221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Fibonacci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0" marB="151413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>
                          <a:solidFill>
                            <a:schemeClr val="tx1"/>
                          </a:solidFill>
                          <a:effectLst/>
                        </a:rPr>
                        <a:t>470725</a:t>
                      </a:r>
                      <a:endParaRPr lang="en-US" sz="2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0" marB="151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>
                          <a:solidFill>
                            <a:schemeClr val="tx1"/>
                          </a:solidFill>
                          <a:effectLst/>
                        </a:rPr>
                        <a:t>645863</a:t>
                      </a:r>
                      <a:endParaRPr lang="en-US" sz="2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0" marB="151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>
                          <a:solidFill>
                            <a:schemeClr val="tx1"/>
                          </a:solidFill>
                          <a:effectLst/>
                        </a:rPr>
                        <a:t>0.728</a:t>
                      </a:r>
                      <a:endParaRPr lang="en-US" sz="2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0" marB="151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>
                          <a:solidFill>
                            <a:schemeClr val="tx1"/>
                          </a:solidFill>
                          <a:effectLst/>
                        </a:rPr>
                        <a:t>Fib(20)</a:t>
                      </a:r>
                      <a:endParaRPr lang="en-US" sz="2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0" marB="151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393272"/>
                  </a:ext>
                </a:extLst>
              </a:tr>
              <a:tr h="6221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Binary search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0" marB="151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>
                          <a:solidFill>
                            <a:schemeClr val="tx1"/>
                          </a:solidFill>
                          <a:effectLst/>
                        </a:rPr>
                        <a:t>652</a:t>
                      </a:r>
                      <a:endParaRPr lang="en-US" sz="2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0" marB="151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>
                          <a:solidFill>
                            <a:schemeClr val="tx1"/>
                          </a:solidFill>
                          <a:effectLst/>
                        </a:rPr>
                        <a:t>751</a:t>
                      </a:r>
                      <a:endParaRPr lang="en-US" sz="2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0" marB="151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>
                          <a:solidFill>
                            <a:schemeClr val="tx1"/>
                          </a:solidFill>
                          <a:effectLst/>
                        </a:rPr>
                        <a:t>0.868</a:t>
                      </a:r>
                      <a:endParaRPr lang="en-US" sz="2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0" marB="151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>
                          <a:solidFill>
                            <a:schemeClr val="tx1"/>
                          </a:solidFill>
                          <a:effectLst/>
                        </a:rPr>
                        <a:t>N=200 elements</a:t>
                      </a:r>
                      <a:endParaRPr lang="en-US" sz="2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560" marR="113560" marT="0" marB="1514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834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79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83D8-F1C5-4FA7-85CB-3E4E8E2F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2AF113F-4FF5-4731-8DD2-FD95499E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48" y="5643656"/>
            <a:ext cx="11398103" cy="461665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 [32, 64, 128]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I, M, A, F, D, G, Q, L, C, B, J, T, P, V, 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6148" name="Picture 4" descr="HiFive1 Rev B | Crowd Supply">
            <a:extLst>
              <a:ext uri="{FF2B5EF4-FFF2-40B4-BE49-F238E27FC236}">
                <a16:creationId xmlns:a16="http://schemas.microsoft.com/office/drawing/2014/main" id="{C66BB218-C096-45B2-8D6A-A3A023C2C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0" y="1449237"/>
            <a:ext cx="71151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iFive1 | Crowd Supply">
            <a:extLst>
              <a:ext uri="{FF2B5EF4-FFF2-40B4-BE49-F238E27FC236}">
                <a16:creationId xmlns:a16="http://schemas.microsoft.com/office/drawing/2014/main" id="{53785690-BE5F-4736-A1F3-3C871BD75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4" y="4786406"/>
            <a:ext cx="2524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6FE783-F0F6-49F0-A5D5-C5AB4F5C9EFC}"/>
              </a:ext>
            </a:extLst>
          </p:cNvPr>
          <p:cNvSpPr txBox="1"/>
          <p:nvPr/>
        </p:nvSpPr>
        <p:spPr>
          <a:xfrm>
            <a:off x="473147" y="3225428"/>
            <a:ext cx="11245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FE310-G002 includes a SiFive E31 RISC-V core, which is a high-performance single-issue in-order execution pipeline, </a:t>
            </a:r>
            <a:r>
              <a:rPr lang="en-US" dirty="0">
                <a:highlight>
                  <a:srgbClr val="FFFF00"/>
                </a:highlight>
              </a:rPr>
              <a:t>with a peak sustainable execution rate of one instruction per clock cycle</a:t>
            </a:r>
            <a:r>
              <a:rPr lang="en-US" dirty="0"/>
              <a:t>. The RISC-V core supports Machine mode only as well as the standard Multiply, Atomic, and Compressed RISC-V extensions (</a:t>
            </a:r>
            <a:r>
              <a:rPr lang="en-US" dirty="0">
                <a:highlight>
                  <a:srgbClr val="FFFF00"/>
                </a:highlight>
              </a:rPr>
              <a:t>RV32IMAC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78979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0599-C31A-449A-A4F8-61CAE434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Validation </a:t>
            </a:r>
            <a:r>
              <a:rPr lang="en-US" dirty="0"/>
              <a:t>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0195F-727F-4F7B-8EF7-90DECB369CD4}"/>
              </a:ext>
            </a:extLst>
          </p:cNvPr>
          <p:cNvSpPr txBox="1"/>
          <p:nvPr/>
        </p:nvSpPr>
        <p:spPr>
          <a:xfrm>
            <a:off x="1401725" y="5575487"/>
            <a:ext cx="338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FPGA 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373A4-0D2D-402D-84CC-1367891225C9}"/>
              </a:ext>
            </a:extLst>
          </p:cNvPr>
          <p:cNvSpPr txBox="1"/>
          <p:nvPr/>
        </p:nvSpPr>
        <p:spPr>
          <a:xfrm>
            <a:off x="7409121" y="4877438"/>
            <a:ext cx="338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Validation trackers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83A28-8BBD-4B47-8795-6A02D84CA811}"/>
              </a:ext>
            </a:extLst>
          </p:cNvPr>
          <p:cNvSpPr txBox="1"/>
          <p:nvPr/>
        </p:nvSpPr>
        <p:spPr>
          <a:xfrm>
            <a:off x="7409121" y="5575487"/>
            <a:ext cx="338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Performance trackers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A3007-F905-4A94-834D-B203C0372878}"/>
              </a:ext>
            </a:extLst>
          </p:cNvPr>
          <p:cNvSpPr txBox="1"/>
          <p:nvPr/>
        </p:nvSpPr>
        <p:spPr>
          <a:xfrm>
            <a:off x="7409123" y="3817693"/>
            <a:ext cx="3381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memory image comparison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17344-F312-475E-92DD-0E47C16C7A7E}"/>
              </a:ext>
            </a:extLst>
          </p:cNvPr>
          <p:cNvSpPr txBox="1"/>
          <p:nvPr/>
        </p:nvSpPr>
        <p:spPr>
          <a:xfrm>
            <a:off x="1401725" y="3385280"/>
            <a:ext cx="338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Design review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2C796-DDCF-4D97-96E1-6B7ED8532F19}"/>
              </a:ext>
            </a:extLst>
          </p:cNvPr>
          <p:cNvSpPr txBox="1"/>
          <p:nvPr/>
        </p:nvSpPr>
        <p:spPr>
          <a:xfrm>
            <a:off x="1401725" y="4136919"/>
            <a:ext cx="338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RTL simulations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511E5-84AD-4210-9D67-088EFFEA3608}"/>
              </a:ext>
            </a:extLst>
          </p:cNvPr>
          <p:cNvSpPr txBox="1"/>
          <p:nvPr/>
        </p:nvSpPr>
        <p:spPr>
          <a:xfrm>
            <a:off x="1401725" y="4882990"/>
            <a:ext cx="338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System-level simulation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3B850-0CB9-4B60-9512-41ACB4E23A48}"/>
              </a:ext>
            </a:extLst>
          </p:cNvPr>
          <p:cNvSpPr txBox="1"/>
          <p:nvPr/>
        </p:nvSpPr>
        <p:spPr>
          <a:xfrm>
            <a:off x="7361608" y="3154447"/>
            <a:ext cx="338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ISA simulations</a:t>
            </a:r>
          </a:p>
        </p:txBody>
      </p:sp>
      <p:pic>
        <p:nvPicPr>
          <p:cNvPr id="14" name="Picture 6" descr="HiFive1 | Crowd Supply">
            <a:extLst>
              <a:ext uri="{FF2B5EF4-FFF2-40B4-BE49-F238E27FC236}">
                <a16:creationId xmlns:a16="http://schemas.microsoft.com/office/drawing/2014/main" id="{6B3A04E2-E166-4788-BC4A-B018E5821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23" y="1732092"/>
            <a:ext cx="2524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10CEAC-666D-44AE-8A17-9AA96ABCB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627" y="1360343"/>
            <a:ext cx="16573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35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5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4BDF5-5746-4A4C-8A4E-6D8BB4C8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83" name="Freeform: Shape 5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3" name="Graphic 42" descr="Play">
            <a:extLst>
              <a:ext uri="{FF2B5EF4-FFF2-40B4-BE49-F238E27FC236}">
                <a16:creationId xmlns:a16="http://schemas.microsoft.com/office/drawing/2014/main" id="{3761B452-09F3-8CEA-F3E7-E414B377F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75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0599-C31A-449A-A4F8-61CAE434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11524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Alternatives…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RISC based Arch</a:t>
            </a: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8" name="Picture 10" descr="powerpc-logo - fentISS">
            <a:extLst>
              <a:ext uri="{FF2B5EF4-FFF2-40B4-BE49-F238E27FC236}">
                <a16:creationId xmlns:a16="http://schemas.microsoft.com/office/drawing/2014/main" id="{E3149396-66B7-424D-B22A-FD9F72A26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2086" y="715303"/>
            <a:ext cx="2410097" cy="49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4" name="Picture 6" descr="AVR microcontrollers - Wikipedia">
            <a:extLst>
              <a:ext uri="{FF2B5EF4-FFF2-40B4-BE49-F238E27FC236}">
                <a16:creationId xmlns:a16="http://schemas.microsoft.com/office/drawing/2014/main" id="{CF197D11-0ECC-40A6-90FA-28A5141B6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2789" y="1724467"/>
            <a:ext cx="1939835" cy="92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CD5FC54-1B5A-4949-ACEF-27537BA12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643" y="3726460"/>
            <a:ext cx="2329136" cy="232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5A1E55-A093-4BB5-9270-9DA5E1A3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9800" y="856468"/>
            <a:ext cx="1952160" cy="97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MIPS Announces I7200 32-bit CPU With New nanoMIPS ISA">
            <a:extLst>
              <a:ext uri="{FF2B5EF4-FFF2-40B4-BE49-F238E27FC236}">
                <a16:creationId xmlns:a16="http://schemas.microsoft.com/office/drawing/2014/main" id="{2C74DC38-EA2A-43CB-96AF-B43F118D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88582" y="5437251"/>
            <a:ext cx="2135777" cy="56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D9746-385C-44A0-B47E-69D252D541DB}"/>
              </a:ext>
            </a:extLst>
          </p:cNvPr>
          <p:cNvSpPr txBox="1"/>
          <p:nvPr/>
        </p:nvSpPr>
        <p:spPr>
          <a:xfrm>
            <a:off x="2097179" y="1428464"/>
            <a:ext cx="226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Apple-IBM-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Motorolla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8D520A-8E3F-4BB5-B1E8-BCFC5F90E361}"/>
              </a:ext>
            </a:extLst>
          </p:cNvPr>
          <p:cNvSpPr txBox="1"/>
          <p:nvPr/>
        </p:nvSpPr>
        <p:spPr>
          <a:xfrm>
            <a:off x="1033666" y="6010686"/>
            <a:ext cx="2329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Acorn RISC machines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1978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D13FAB-EB5B-47B4-B9DC-2298B7BC944E}"/>
              </a:ext>
            </a:extLst>
          </p:cNvPr>
          <p:cNvSpPr txBox="1"/>
          <p:nvPr/>
        </p:nvSpPr>
        <p:spPr>
          <a:xfrm>
            <a:off x="6315841" y="2856228"/>
            <a:ext cx="127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Atmell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arduino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CFDC44-3828-404C-BB22-AE343765AAEC}"/>
              </a:ext>
            </a:extLst>
          </p:cNvPr>
          <p:cNvSpPr txBox="1"/>
          <p:nvPr/>
        </p:nvSpPr>
        <p:spPr>
          <a:xfrm>
            <a:off x="10472284" y="2651948"/>
            <a:ext cx="178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Analog Devices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2000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E01DB3-5868-41D1-B363-322675FF4C79}"/>
              </a:ext>
            </a:extLst>
          </p:cNvPr>
          <p:cNvSpPr txBox="1"/>
          <p:nvPr/>
        </p:nvSpPr>
        <p:spPr>
          <a:xfrm>
            <a:off x="9550775" y="5912669"/>
            <a:ext cx="2009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1981-Stanford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Playstation-2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Wave computing</a:t>
            </a:r>
          </a:p>
        </p:txBody>
      </p:sp>
    </p:spTree>
    <p:extLst>
      <p:ext uri="{BB962C8B-B14F-4D97-AF65-F5344CB8AC3E}">
        <p14:creationId xmlns:p14="http://schemas.microsoft.com/office/powerpoint/2010/main" val="2737479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0599-C31A-449A-A4F8-61CAE434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RISC-V in the press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2EF1C-7D8D-41B8-A37D-5D7ED2B2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4302">
            <a:off x="481983" y="1554633"/>
            <a:ext cx="7224349" cy="1419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219D10-CE4F-4E0B-A658-E5007567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28097">
            <a:off x="4758601" y="2585924"/>
            <a:ext cx="7198242" cy="1183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3542D9-329B-4675-BBE0-DCAA34729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27639">
            <a:off x="308731" y="4086362"/>
            <a:ext cx="8123274" cy="793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15FCAD-C8D0-4133-963B-3C32C137B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30554">
            <a:off x="3359888" y="5244847"/>
            <a:ext cx="8157964" cy="75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1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0599-C31A-449A-A4F8-61CAE434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86188-9BB9-4C8D-932F-485BD0E6F873}"/>
              </a:ext>
            </a:extLst>
          </p:cNvPr>
          <p:cNvSpPr txBox="1"/>
          <p:nvPr/>
        </p:nvSpPr>
        <p:spPr>
          <a:xfrm>
            <a:off x="0" y="2273299"/>
            <a:ext cx="142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5C1B2"/>
                </a:solidFill>
              </a:rPr>
              <a:t>Kick-off</a:t>
            </a:r>
          </a:p>
          <a:p>
            <a:pPr algn="ctr"/>
            <a:r>
              <a:rPr lang="en-US" sz="2400" b="1" dirty="0">
                <a:solidFill>
                  <a:srgbClr val="55C1B2"/>
                </a:solidFill>
              </a:rPr>
              <a:t>Sep-2021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2E54B-D5FC-4F27-BECE-79FBF50BC934}"/>
              </a:ext>
            </a:extLst>
          </p:cNvPr>
          <p:cNvSpPr txBox="1"/>
          <p:nvPr/>
        </p:nvSpPr>
        <p:spPr>
          <a:xfrm>
            <a:off x="4880593" y="1150996"/>
            <a:ext cx="153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ABA48F"/>
                </a:solidFill>
              </a:rPr>
              <a:t>RV32I</a:t>
            </a:r>
          </a:p>
          <a:p>
            <a:pPr algn="ctr"/>
            <a:r>
              <a:rPr lang="en-US" sz="2400" b="1" dirty="0">
                <a:solidFill>
                  <a:srgbClr val="ABA48F"/>
                </a:solidFill>
              </a:rPr>
              <a:t>May-2022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63130-3549-43AE-8BE7-52FDD7C697F9}"/>
              </a:ext>
            </a:extLst>
          </p:cNvPr>
          <p:cNvSpPr txBox="1"/>
          <p:nvPr/>
        </p:nvSpPr>
        <p:spPr>
          <a:xfrm>
            <a:off x="2666020" y="3694206"/>
            <a:ext cx="2122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921E"/>
                </a:solidFill>
              </a:rPr>
              <a:t>Privileged Arch</a:t>
            </a:r>
          </a:p>
          <a:p>
            <a:pPr algn="ctr"/>
            <a:r>
              <a:rPr lang="en-US" sz="2400" b="1" dirty="0">
                <a:solidFill>
                  <a:srgbClr val="F6921E"/>
                </a:solidFill>
              </a:rPr>
              <a:t>CSR</a:t>
            </a:r>
          </a:p>
          <a:p>
            <a:pPr algn="ctr"/>
            <a:r>
              <a:rPr lang="en-US" sz="2400" b="1" dirty="0">
                <a:solidFill>
                  <a:srgbClr val="F6921E"/>
                </a:solidFill>
              </a:rPr>
              <a:t>Jun-2022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554D9-4D5C-42C1-91AF-58CCC26AB19A}"/>
              </a:ext>
            </a:extLst>
          </p:cNvPr>
          <p:cNvSpPr txBox="1"/>
          <p:nvPr/>
        </p:nvSpPr>
        <p:spPr>
          <a:xfrm>
            <a:off x="6511994" y="4294371"/>
            <a:ext cx="1888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B29430"/>
                </a:solidFill>
              </a:rPr>
              <a:t>Extensions</a:t>
            </a:r>
          </a:p>
          <a:p>
            <a:pPr algn="ctr"/>
            <a:r>
              <a:rPr lang="en-US" sz="2400" b="1" dirty="0">
                <a:solidFill>
                  <a:srgbClr val="B29430"/>
                </a:solidFill>
              </a:rPr>
              <a:t>M+F</a:t>
            </a:r>
          </a:p>
          <a:p>
            <a:pPr algn="ctr"/>
            <a:r>
              <a:rPr lang="en-US" sz="2400" b="1" dirty="0">
                <a:solidFill>
                  <a:srgbClr val="B29430"/>
                </a:solidFill>
              </a:rPr>
              <a:t>Aug-2022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583C6-9154-4A4E-897B-E1975F9EB905}"/>
              </a:ext>
            </a:extLst>
          </p:cNvPr>
          <p:cNvSpPr txBox="1"/>
          <p:nvPr/>
        </p:nvSpPr>
        <p:spPr>
          <a:xfrm>
            <a:off x="9088475" y="2288582"/>
            <a:ext cx="1586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B2D235"/>
                </a:solidFill>
              </a:rPr>
              <a:t>FPGA</a:t>
            </a:r>
          </a:p>
          <a:p>
            <a:pPr algn="ctr"/>
            <a:r>
              <a:rPr lang="en-US" sz="2400" b="1" dirty="0">
                <a:solidFill>
                  <a:srgbClr val="B2D235"/>
                </a:solidFill>
              </a:rPr>
              <a:t>Sep-2022</a:t>
            </a:r>
          </a:p>
        </p:txBody>
      </p:sp>
    </p:spTree>
    <p:extLst>
      <p:ext uri="{BB962C8B-B14F-4D97-AF65-F5344CB8AC3E}">
        <p14:creationId xmlns:p14="http://schemas.microsoft.com/office/powerpoint/2010/main" val="258101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5027-AB6C-499B-933B-B30AD077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EF23FCC-DE6E-4970-967A-3FE0B6A4B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79646"/>
              </p:ext>
            </p:extLst>
          </p:nvPr>
        </p:nvGraphicFramePr>
        <p:xfrm>
          <a:off x="1327297" y="2588676"/>
          <a:ext cx="9537405" cy="3708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79135">
                  <a:extLst>
                    <a:ext uri="{9D8B030D-6E8A-4147-A177-3AD203B41FA5}">
                      <a16:colId xmlns:a16="http://schemas.microsoft.com/office/drawing/2014/main" val="2951689152"/>
                    </a:ext>
                  </a:extLst>
                </a:gridCol>
                <a:gridCol w="3179135">
                  <a:extLst>
                    <a:ext uri="{9D8B030D-6E8A-4147-A177-3AD203B41FA5}">
                      <a16:colId xmlns:a16="http://schemas.microsoft.com/office/drawing/2014/main" val="2460399856"/>
                    </a:ext>
                  </a:extLst>
                </a:gridCol>
                <a:gridCol w="3179135">
                  <a:extLst>
                    <a:ext uri="{9D8B030D-6E8A-4147-A177-3AD203B41FA5}">
                      <a16:colId xmlns:a16="http://schemas.microsoft.com/office/drawing/2014/main" val="78577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Spec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Tai 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SiFive E31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36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RV32I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RV32I-MAC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4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 stage pipeline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5-6 variable stages pipeline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9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Operation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[MHz]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320 [MHz]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4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IPC – instruction per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0.76 </a:t>
                      </a:r>
                      <a:r>
                        <a:rPr lang="en-US" dirty="0"/>
                        <a:t>(avg)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(avg)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2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Forwarding mechanisim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1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Branch 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66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16Kb 2 way Icache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90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52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51558"/>
                  </a:ext>
                </a:extLst>
              </a:tr>
            </a:tbl>
          </a:graphicData>
        </a:graphic>
      </p:graphicFrame>
      <p:pic>
        <p:nvPicPr>
          <p:cNvPr id="4100" name="Picture 4" descr="SiFive Logo - RISC-V International">
            <a:extLst>
              <a:ext uri="{FF2B5EF4-FFF2-40B4-BE49-F238E27FC236}">
                <a16:creationId xmlns:a16="http://schemas.microsoft.com/office/drawing/2014/main" id="{9105F0D4-795B-4CCF-A8DE-D97D5125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74" y="1326423"/>
            <a:ext cx="2386575" cy="124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Tai Lung | Super Smash Bros. Fanon | Fandom">
            <a:extLst>
              <a:ext uri="{FF2B5EF4-FFF2-40B4-BE49-F238E27FC236}">
                <a16:creationId xmlns:a16="http://schemas.microsoft.com/office/drawing/2014/main" id="{00612312-5A70-4AB5-B236-95B888009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563" y="1318548"/>
            <a:ext cx="1320873" cy="111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34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0599-C31A-449A-A4F8-61CAE434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FA0DB-29BF-47E0-B209-6A8E80D1ABF6}"/>
              </a:ext>
            </a:extLst>
          </p:cNvPr>
          <p:cNvSpPr txBox="1"/>
          <p:nvPr/>
        </p:nvSpPr>
        <p:spPr>
          <a:xfrm>
            <a:off x="1364729" y="1299084"/>
            <a:ext cx="9462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RV32I - In order execution - 5 stage pipeline</a:t>
            </a:r>
            <a:endParaRPr lang="en-US" sz="2800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E0C374E-6644-9E4E-ACD2-A198E2F6A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86" y="2252609"/>
            <a:ext cx="8984021" cy="405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6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70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72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54D232-44EA-BB44-845E-E74A3000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en-US" sz="4000"/>
              <a:t>Memory</a:t>
            </a:r>
          </a:p>
        </p:txBody>
      </p:sp>
      <p:sp>
        <p:nvSpPr>
          <p:cNvPr id="92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3" name="Freeform: Shape 78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02CC7-53ED-5D41-B928-5446349D2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2" y="1907924"/>
            <a:ext cx="2628546" cy="315425"/>
          </a:xfrm>
          <a:prstGeom prst="rect">
            <a:avLst/>
          </a:prstGeom>
        </p:spPr>
      </p:pic>
      <p:pic>
        <p:nvPicPr>
          <p:cNvPr id="5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1937EC9F-9E0E-9B4A-92F5-B383A9C1F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354" y="2102491"/>
            <a:ext cx="2326879" cy="3217333"/>
          </a:xfrm>
          <a:prstGeom prst="rect">
            <a:avLst/>
          </a:prstGeom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C2227C3-0155-5847-B760-17A8B8FFF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042483"/>
              </p:ext>
            </p:extLst>
          </p:nvPr>
        </p:nvGraphicFramePr>
        <p:xfrm>
          <a:off x="965199" y="4446698"/>
          <a:ext cx="5601983" cy="87312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132350">
                  <a:extLst>
                    <a:ext uri="{9D8B030D-6E8A-4147-A177-3AD203B41FA5}">
                      <a16:colId xmlns:a16="http://schemas.microsoft.com/office/drawing/2014/main" val="220708354"/>
                    </a:ext>
                  </a:extLst>
                </a:gridCol>
                <a:gridCol w="736027">
                  <a:extLst>
                    <a:ext uri="{9D8B030D-6E8A-4147-A177-3AD203B41FA5}">
                      <a16:colId xmlns:a16="http://schemas.microsoft.com/office/drawing/2014/main" val="3221861280"/>
                    </a:ext>
                  </a:extLst>
                </a:gridCol>
                <a:gridCol w="1188966">
                  <a:extLst>
                    <a:ext uri="{9D8B030D-6E8A-4147-A177-3AD203B41FA5}">
                      <a16:colId xmlns:a16="http://schemas.microsoft.com/office/drawing/2014/main" val="3066478189"/>
                    </a:ext>
                  </a:extLst>
                </a:gridCol>
                <a:gridCol w="1019114">
                  <a:extLst>
                    <a:ext uri="{9D8B030D-6E8A-4147-A177-3AD203B41FA5}">
                      <a16:colId xmlns:a16="http://schemas.microsoft.com/office/drawing/2014/main" val="3660013877"/>
                    </a:ext>
                  </a:extLst>
                </a:gridCol>
                <a:gridCol w="566174">
                  <a:extLst>
                    <a:ext uri="{9D8B030D-6E8A-4147-A177-3AD203B41FA5}">
                      <a16:colId xmlns:a16="http://schemas.microsoft.com/office/drawing/2014/main" val="3235939177"/>
                    </a:ext>
                  </a:extLst>
                </a:gridCol>
                <a:gridCol w="959352">
                  <a:extLst>
                    <a:ext uri="{9D8B030D-6E8A-4147-A177-3AD203B41FA5}">
                      <a16:colId xmlns:a16="http://schemas.microsoft.com/office/drawing/2014/main" val="1722956386"/>
                    </a:ext>
                  </a:extLst>
                </a:gridCol>
              </a:tblGrid>
              <a:tr h="147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Memory block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Address Range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Access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Endianness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6875559"/>
                  </a:ext>
                </a:extLst>
              </a:tr>
              <a:tr h="300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I-mem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16Kbytes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0x0000-0x3FFF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Read only - executable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Single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Little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2466937"/>
                  </a:ext>
                </a:extLst>
              </a:tr>
              <a:tr h="339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D-mem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48Kbytes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0x4000-0xFFFF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Read/Write – non executable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Single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Little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838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10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4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4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C27309-EB10-6E44-8761-5841911C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Core</a:t>
            </a:r>
          </a:p>
        </p:txBody>
      </p:sp>
      <p:sp>
        <p:nvSpPr>
          <p:cNvPr id="90" name="Freeform: Shape 64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Content Placeholder 5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53E7A843-2236-6141-834A-3C07C59276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35611"/>
            <a:ext cx="10914060" cy="384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0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204A28D-1EA9-4D86-87DD-60411EC40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033"/>
          <a:stretch/>
        </p:blipFill>
        <p:spPr>
          <a:xfrm>
            <a:off x="6339993" y="0"/>
            <a:ext cx="422267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4FE3E0-9497-42A9-AE5F-C2890E1F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 pipeline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8BF28-5ADA-4CC5-A344-61086F67B128}"/>
              </a:ext>
            </a:extLst>
          </p:cNvPr>
          <p:cNvSpPr txBox="1"/>
          <p:nvPr/>
        </p:nvSpPr>
        <p:spPr>
          <a:xfrm>
            <a:off x="838200" y="1865665"/>
            <a:ext cx="45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The Decode state decoded the 32-bit instruction into the core control signals and change the Core state to execute the instruction.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72692C-F73D-496D-8002-B52EEFFC14DE}"/>
              </a:ext>
            </a:extLst>
          </p:cNvPr>
          <p:cNvSpPr txBox="1"/>
          <p:nvPr/>
        </p:nvSpPr>
        <p:spPr>
          <a:xfrm>
            <a:off x="9882014" y="1224179"/>
            <a:ext cx="11923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6921E"/>
                </a:highlight>
              </a:rPr>
              <a:t>ALU </a:t>
            </a:r>
            <a:r>
              <a:rPr lang="en-US" dirty="0" err="1">
                <a:highlight>
                  <a:srgbClr val="F6921E"/>
                </a:highlight>
              </a:rPr>
              <a:t>cntrol</a:t>
            </a:r>
            <a:endParaRPr lang="he-IL" dirty="0">
              <a:highlight>
                <a:srgbClr val="F6921E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89023-867C-42A9-90FB-E8BB39AC4875}"/>
              </a:ext>
            </a:extLst>
          </p:cNvPr>
          <p:cNvSpPr txBox="1"/>
          <p:nvPr/>
        </p:nvSpPr>
        <p:spPr>
          <a:xfrm>
            <a:off x="9882014" y="942336"/>
            <a:ext cx="14253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6921E"/>
                </a:highlight>
              </a:rPr>
              <a:t>Branch </a:t>
            </a:r>
            <a:r>
              <a:rPr lang="en-US" dirty="0" err="1">
                <a:highlight>
                  <a:srgbClr val="F6921E"/>
                </a:highlight>
              </a:rPr>
              <a:t>cntrol</a:t>
            </a:r>
            <a:endParaRPr lang="he-IL" dirty="0">
              <a:highlight>
                <a:srgbClr val="F6921E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5DE4ED-A653-42A1-8694-3BAA4E49DD36}"/>
              </a:ext>
            </a:extLst>
          </p:cNvPr>
          <p:cNvSpPr txBox="1"/>
          <p:nvPr/>
        </p:nvSpPr>
        <p:spPr>
          <a:xfrm>
            <a:off x="10094473" y="296005"/>
            <a:ext cx="82408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6921E"/>
                </a:highlight>
              </a:rPr>
              <a:t>Mem</a:t>
            </a:r>
          </a:p>
          <a:p>
            <a:r>
              <a:rPr lang="en-US" dirty="0" err="1">
                <a:highlight>
                  <a:srgbClr val="F6921E"/>
                </a:highlight>
              </a:rPr>
              <a:t>cntrol</a:t>
            </a:r>
            <a:endParaRPr lang="he-IL" dirty="0">
              <a:highlight>
                <a:srgbClr val="F6921E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AB910E-A088-4364-8960-F6BF27322ACF}"/>
              </a:ext>
            </a:extLst>
          </p:cNvPr>
          <p:cNvSpPr txBox="1"/>
          <p:nvPr/>
        </p:nvSpPr>
        <p:spPr>
          <a:xfrm>
            <a:off x="5542467" y="3985308"/>
            <a:ext cx="11923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6921E"/>
                </a:highlight>
              </a:rPr>
              <a:t>Write Back</a:t>
            </a:r>
            <a:endParaRPr lang="he-IL" dirty="0">
              <a:highlight>
                <a:srgbClr val="F6921E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3E259-35B2-4B78-A03D-CC9BEE34033A}"/>
              </a:ext>
            </a:extLst>
          </p:cNvPr>
          <p:cNvSpPr txBox="1"/>
          <p:nvPr/>
        </p:nvSpPr>
        <p:spPr>
          <a:xfrm>
            <a:off x="6168129" y="3615976"/>
            <a:ext cx="11923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6921E"/>
                </a:highlight>
              </a:rPr>
              <a:t>PC</a:t>
            </a:r>
            <a:endParaRPr lang="he-IL" dirty="0">
              <a:highlight>
                <a:srgbClr val="F6921E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44F3F-CA13-4554-BBE3-951874947427}"/>
              </a:ext>
            </a:extLst>
          </p:cNvPr>
          <p:cNvSpPr txBox="1"/>
          <p:nvPr/>
        </p:nvSpPr>
        <p:spPr>
          <a:xfrm>
            <a:off x="5743839" y="555128"/>
            <a:ext cx="11923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6921E"/>
                </a:highlight>
              </a:rPr>
              <a:t>Instruction</a:t>
            </a:r>
            <a:endParaRPr lang="he-IL" dirty="0">
              <a:highlight>
                <a:srgbClr val="F6921E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97A107-B625-482F-9C53-B08AAF0D7E82}"/>
              </a:ext>
            </a:extLst>
          </p:cNvPr>
          <p:cNvSpPr txBox="1"/>
          <p:nvPr/>
        </p:nvSpPr>
        <p:spPr>
          <a:xfrm>
            <a:off x="9846156" y="5803312"/>
            <a:ext cx="17817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6921E"/>
                </a:highlight>
              </a:rPr>
              <a:t>Forwarded data</a:t>
            </a:r>
            <a:endParaRPr lang="he-IL" dirty="0">
              <a:highlight>
                <a:srgbClr val="F6921E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87F045-31C3-49F0-A716-E1554B01FD48}"/>
              </a:ext>
            </a:extLst>
          </p:cNvPr>
          <p:cNvSpPr txBox="1"/>
          <p:nvPr/>
        </p:nvSpPr>
        <p:spPr>
          <a:xfrm>
            <a:off x="9739752" y="4354640"/>
            <a:ext cx="17817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>
                <a:highlight>
                  <a:srgbClr val="F6921E"/>
                </a:highlight>
              </a:rPr>
              <a:t>RegisterFile</a:t>
            </a:r>
            <a:r>
              <a:rPr lang="en-US" dirty="0">
                <a:highlight>
                  <a:srgbClr val="F6921E"/>
                </a:highlight>
              </a:rPr>
              <a:t> data</a:t>
            </a:r>
            <a:endParaRPr lang="he-IL" dirty="0">
              <a:highlight>
                <a:srgbClr val="F6921E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4B7D9E-1046-4032-80DF-2AB87B5209B6}"/>
              </a:ext>
            </a:extLst>
          </p:cNvPr>
          <p:cNvSpPr txBox="1"/>
          <p:nvPr/>
        </p:nvSpPr>
        <p:spPr>
          <a:xfrm>
            <a:off x="10338880" y="6537257"/>
            <a:ext cx="11923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6921E"/>
                </a:highlight>
              </a:rPr>
              <a:t>PC</a:t>
            </a:r>
            <a:endParaRPr lang="he-IL" dirty="0">
              <a:highlight>
                <a:srgbClr val="F6921E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274E40-880F-4AC4-9679-4079CD113A70}"/>
              </a:ext>
            </a:extLst>
          </p:cNvPr>
          <p:cNvSpPr txBox="1"/>
          <p:nvPr/>
        </p:nvSpPr>
        <p:spPr>
          <a:xfrm>
            <a:off x="9765925" y="3985308"/>
            <a:ext cx="11923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6921E"/>
                </a:highlight>
              </a:rPr>
              <a:t>Immediate</a:t>
            </a:r>
            <a:endParaRPr lang="he-IL" dirty="0">
              <a:highlight>
                <a:srgbClr val="F6921E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5210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A582C7-6918-4540-BFF7-52BC75869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95" r="29680" b="6530"/>
          <a:stretch/>
        </p:blipFill>
        <p:spPr>
          <a:xfrm>
            <a:off x="2951628" y="1969106"/>
            <a:ext cx="5049371" cy="4599783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C69975D-11CC-C246-B47A-43D30D7B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18255"/>
            <a:ext cx="10515600" cy="1325563"/>
          </a:xfrm>
        </p:spPr>
        <p:txBody>
          <a:bodyPr/>
          <a:lstStyle/>
          <a:p>
            <a:r>
              <a:rPr lang="en-US" dirty="0"/>
              <a:t>Execution pipeline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FC26C-6F04-4AD0-ACE3-7B13F0A6917C}"/>
              </a:ext>
            </a:extLst>
          </p:cNvPr>
          <p:cNvSpPr txBox="1"/>
          <p:nvPr/>
        </p:nvSpPr>
        <p:spPr>
          <a:xfrm>
            <a:off x="463550" y="1074877"/>
            <a:ext cx="8794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The Execution state execute the operation based on the instruction, calculate address for Load/Store instructions or decided if a branch operation should be taken.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A70BA-A745-47A4-9BBF-86A099194DC0}"/>
              </a:ext>
            </a:extLst>
          </p:cNvPr>
          <p:cNvSpPr txBox="1"/>
          <p:nvPr/>
        </p:nvSpPr>
        <p:spPr>
          <a:xfrm>
            <a:off x="1499346" y="5311588"/>
            <a:ext cx="17817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6921E"/>
                </a:highlight>
              </a:rPr>
              <a:t>Forwarded data</a:t>
            </a:r>
            <a:endParaRPr lang="he-IL" dirty="0">
              <a:highlight>
                <a:srgbClr val="F6921E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BAADC-C29E-4BC5-8150-E6F6AC027259}"/>
              </a:ext>
            </a:extLst>
          </p:cNvPr>
          <p:cNvSpPr txBox="1"/>
          <p:nvPr/>
        </p:nvSpPr>
        <p:spPr>
          <a:xfrm>
            <a:off x="1459003" y="4952127"/>
            <a:ext cx="17817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>
                <a:highlight>
                  <a:srgbClr val="F6921E"/>
                </a:highlight>
              </a:rPr>
              <a:t>RegisterFile</a:t>
            </a:r>
            <a:r>
              <a:rPr lang="en-US" dirty="0">
                <a:highlight>
                  <a:srgbClr val="F6921E"/>
                </a:highlight>
              </a:rPr>
              <a:t> data</a:t>
            </a:r>
            <a:endParaRPr lang="he-IL" dirty="0">
              <a:highlight>
                <a:srgbClr val="F6921E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8CB6F-9DCC-4290-86C4-01D8AA4B860A}"/>
              </a:ext>
            </a:extLst>
          </p:cNvPr>
          <p:cNvSpPr txBox="1"/>
          <p:nvPr/>
        </p:nvSpPr>
        <p:spPr>
          <a:xfrm>
            <a:off x="1346946" y="6122894"/>
            <a:ext cx="20865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6921E"/>
                </a:highlight>
              </a:rPr>
              <a:t>Data hazard control</a:t>
            </a:r>
            <a:endParaRPr lang="he-IL" dirty="0">
              <a:highlight>
                <a:srgbClr val="F6921E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6C543-148C-41DC-86AB-EFC313F7A7B8}"/>
              </a:ext>
            </a:extLst>
          </p:cNvPr>
          <p:cNvSpPr txBox="1"/>
          <p:nvPr/>
        </p:nvSpPr>
        <p:spPr>
          <a:xfrm>
            <a:off x="1954305" y="4560383"/>
            <a:ext cx="11923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6921E"/>
                </a:highlight>
              </a:rPr>
              <a:t>Immediate</a:t>
            </a:r>
            <a:endParaRPr lang="he-IL" dirty="0">
              <a:highlight>
                <a:srgbClr val="F6921E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02A98-5504-4FDB-B243-4C654DE1E5B5}"/>
              </a:ext>
            </a:extLst>
          </p:cNvPr>
          <p:cNvSpPr txBox="1"/>
          <p:nvPr/>
        </p:nvSpPr>
        <p:spPr>
          <a:xfrm>
            <a:off x="2687169" y="4195987"/>
            <a:ext cx="4594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6921E"/>
                </a:highlight>
              </a:rPr>
              <a:t>PC</a:t>
            </a:r>
            <a:endParaRPr lang="he-IL" dirty="0">
              <a:highlight>
                <a:srgbClr val="F6921E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27432-0EA8-41F1-977B-AD586940AE06}"/>
              </a:ext>
            </a:extLst>
          </p:cNvPr>
          <p:cNvSpPr txBox="1"/>
          <p:nvPr/>
        </p:nvSpPr>
        <p:spPr>
          <a:xfrm>
            <a:off x="2028262" y="2074818"/>
            <a:ext cx="11923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6921E"/>
                </a:highlight>
              </a:rPr>
              <a:t>ALU </a:t>
            </a:r>
            <a:r>
              <a:rPr lang="en-US" dirty="0" err="1">
                <a:highlight>
                  <a:srgbClr val="F6921E"/>
                </a:highlight>
              </a:rPr>
              <a:t>cntrol</a:t>
            </a:r>
            <a:endParaRPr lang="he-IL" dirty="0">
              <a:highlight>
                <a:srgbClr val="F6921E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2556A-A9F9-476F-B30C-CF827588B96C}"/>
              </a:ext>
            </a:extLst>
          </p:cNvPr>
          <p:cNvSpPr txBox="1"/>
          <p:nvPr/>
        </p:nvSpPr>
        <p:spPr>
          <a:xfrm>
            <a:off x="1721223" y="1766889"/>
            <a:ext cx="14253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6921E"/>
                </a:highlight>
              </a:rPr>
              <a:t>Branch </a:t>
            </a:r>
            <a:r>
              <a:rPr lang="en-US" dirty="0" err="1">
                <a:highlight>
                  <a:srgbClr val="F6921E"/>
                </a:highlight>
              </a:rPr>
              <a:t>cntrol</a:t>
            </a:r>
            <a:endParaRPr lang="he-IL" dirty="0">
              <a:highlight>
                <a:srgbClr val="F6921E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0D29CE-16E6-499C-BFF3-59F795EE96C5}"/>
              </a:ext>
            </a:extLst>
          </p:cNvPr>
          <p:cNvSpPr txBox="1"/>
          <p:nvPr/>
        </p:nvSpPr>
        <p:spPr>
          <a:xfrm>
            <a:off x="7108452" y="2987070"/>
            <a:ext cx="1551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6921E"/>
                </a:highlight>
              </a:rPr>
              <a:t>Branch </a:t>
            </a:r>
            <a:r>
              <a:rPr lang="en-US" dirty="0" err="1">
                <a:highlight>
                  <a:srgbClr val="F6921E"/>
                </a:highlight>
              </a:rPr>
              <a:t>resulat</a:t>
            </a:r>
            <a:endParaRPr lang="he-IL" dirty="0">
              <a:highlight>
                <a:srgbClr val="F6921E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F47248-7B44-4E1E-88F9-625B4303FE3B}"/>
              </a:ext>
            </a:extLst>
          </p:cNvPr>
          <p:cNvSpPr txBox="1"/>
          <p:nvPr/>
        </p:nvSpPr>
        <p:spPr>
          <a:xfrm>
            <a:off x="7818905" y="4084331"/>
            <a:ext cx="1551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6921E"/>
                </a:highlight>
              </a:rPr>
              <a:t>ALU </a:t>
            </a:r>
            <a:r>
              <a:rPr lang="en-US" dirty="0" err="1">
                <a:highlight>
                  <a:srgbClr val="F6921E"/>
                </a:highlight>
              </a:rPr>
              <a:t>resulat</a:t>
            </a:r>
            <a:endParaRPr lang="he-IL" dirty="0">
              <a:highlight>
                <a:srgbClr val="F6921E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994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867</Words>
  <Application>Microsoft Office PowerPoint</Application>
  <PresentationFormat>Widescreen</PresentationFormat>
  <Paragraphs>223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Roboto Condensed</vt:lpstr>
      <vt:lpstr>Segoe UI</vt:lpstr>
      <vt:lpstr>Office Theme</vt:lpstr>
      <vt:lpstr>Visio</vt:lpstr>
      <vt:lpstr>Tai Lung RV32I Core</vt:lpstr>
      <vt:lpstr>Background</vt:lpstr>
      <vt:lpstr>Road map</vt:lpstr>
      <vt:lpstr>Specs</vt:lpstr>
      <vt:lpstr>Architecture</vt:lpstr>
      <vt:lpstr>Memory</vt:lpstr>
      <vt:lpstr>Core</vt:lpstr>
      <vt:lpstr>Decode pipeline</vt:lpstr>
      <vt:lpstr>Execution pipeline</vt:lpstr>
      <vt:lpstr>Execution pipeline</vt:lpstr>
      <vt:lpstr>Data hazard </vt:lpstr>
      <vt:lpstr>Data hazard – Forwarding unit</vt:lpstr>
      <vt:lpstr>Load hazard</vt:lpstr>
      <vt:lpstr>Load hazard </vt:lpstr>
      <vt:lpstr>Control hazard </vt:lpstr>
      <vt:lpstr>Control hazard </vt:lpstr>
      <vt:lpstr>Control hazard </vt:lpstr>
      <vt:lpstr>Control hazard </vt:lpstr>
      <vt:lpstr>Performance</vt:lpstr>
      <vt:lpstr>Validation plan</vt:lpstr>
      <vt:lpstr>Demo</vt:lpstr>
      <vt:lpstr>Alternatives… RISC based Arch</vt:lpstr>
      <vt:lpstr>RISC-V in the press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Shakkour</dc:creator>
  <cp:lastModifiedBy>Christian Shakkour</cp:lastModifiedBy>
  <cp:revision>158</cp:revision>
  <dcterms:created xsi:type="dcterms:W3CDTF">2022-01-06T12:00:30Z</dcterms:created>
  <dcterms:modified xsi:type="dcterms:W3CDTF">2022-04-30T10:37:07Z</dcterms:modified>
</cp:coreProperties>
</file>