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2" name="副標題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20" name="頁尾版面配置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橢圓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9" name="流程圖: 程序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流程圖: 程序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形圖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橢圓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甜甜圈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版面配置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4" name="日期版面配置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E37E74B-7B09-4A92-9AAD-52431DC52CCF}" type="datetimeFigureOut">
              <a:rPr lang="zh-TW" altLang="en-US" smtClean="0"/>
              <a:pPr/>
              <a:t>2017/9/27</a:t>
            </a:fld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22" name="投影片編號版面配置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F6138BDD-4C9E-4A80-B70E-98BA14D9525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86234"/>
            <a:ext cx="7406640" cy="1472184"/>
          </a:xfrm>
        </p:spPr>
        <p:txBody>
          <a:bodyPr/>
          <a:lstStyle/>
          <a:p>
            <a:pPr algn="ctr"/>
            <a:r>
              <a:rPr lang="en-US" altLang="zh-TW" dirty="0" smtClean="0"/>
              <a:t>Exercise 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14348" y="2643182"/>
            <a:ext cx="740664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TW" sz="4000" dirty="0" smtClean="0"/>
              <a:t>Thread and Ring Queue</a:t>
            </a:r>
          </a:p>
          <a:p>
            <a:pPr algn="ctr"/>
            <a:r>
              <a:rPr lang="en-US" altLang="zh-TW" sz="4000" dirty="0" smtClean="0"/>
              <a:t>-using Socket</a:t>
            </a:r>
            <a:endParaRPr lang="zh-TW" alt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題目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Server</a:t>
            </a:r>
            <a:r>
              <a:rPr lang="zh-TW" altLang="en-US" sz="2400" dirty="0" smtClean="0"/>
              <a:t>端會讀入圖片，並且將該圖片透過</a:t>
            </a:r>
            <a:r>
              <a:rPr lang="en-US" altLang="zh-TW" sz="2400" dirty="0" smtClean="0"/>
              <a:t>Socket</a:t>
            </a:r>
            <a:r>
              <a:rPr lang="zh-TW" altLang="en-US" sz="2400" dirty="0" smtClean="0"/>
              <a:t>傳入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端</a:t>
            </a:r>
            <a:endParaRPr lang="en-US" altLang="zh-TW" sz="2400" dirty="0" smtClean="0"/>
          </a:p>
          <a:p>
            <a:r>
              <a:rPr lang="zh-TW" altLang="en-US" sz="2400" dirty="0" smtClean="0"/>
              <a:t>利用</a:t>
            </a:r>
            <a:r>
              <a:rPr lang="en-US" altLang="zh-TW" sz="2400" dirty="0" smtClean="0"/>
              <a:t>Linux </a:t>
            </a:r>
            <a:r>
              <a:rPr lang="en-US" altLang="zh-TW" sz="2400" dirty="0" err="1" smtClean="0"/>
              <a:t>pthread</a:t>
            </a:r>
            <a:r>
              <a:rPr lang="en-US" altLang="zh-TW" sz="2400" dirty="0" smtClean="0"/>
              <a:t> </a:t>
            </a:r>
            <a:r>
              <a:rPr lang="zh-TW" altLang="en-US" sz="2400" dirty="0" smtClean="0"/>
              <a:t>在</a:t>
            </a:r>
            <a:r>
              <a:rPr lang="en-US" altLang="zh-TW" sz="2400" dirty="0" smtClean="0"/>
              <a:t>client</a:t>
            </a:r>
            <a:r>
              <a:rPr lang="zh-TW" altLang="en-US" sz="2400" dirty="0" smtClean="0"/>
              <a:t>端實作一個</a:t>
            </a:r>
            <a:r>
              <a:rPr lang="en-US" altLang="zh-TW" sz="2400" dirty="0" smtClean="0"/>
              <a:t>Reader/Writer</a:t>
            </a:r>
            <a:r>
              <a:rPr lang="zh-TW" altLang="en-US" sz="2400" dirty="0" smtClean="0"/>
              <a:t>程式</a:t>
            </a:r>
            <a:endParaRPr lang="en-US" altLang="zh-TW" sz="2400" dirty="0" smtClean="0"/>
          </a:p>
          <a:p>
            <a:r>
              <a:rPr lang="en-US" altLang="zh-TW" sz="2400" dirty="0" smtClean="0"/>
              <a:t>Reader Thread : </a:t>
            </a:r>
            <a:r>
              <a:rPr lang="zh-TW" altLang="en-US" sz="2400" dirty="0" smtClean="0"/>
              <a:t>讀取從</a:t>
            </a:r>
            <a:r>
              <a:rPr lang="en-US" altLang="zh-TW" sz="2400" dirty="0" smtClean="0"/>
              <a:t>Server</a:t>
            </a:r>
            <a:r>
              <a:rPr lang="zh-TW" altLang="en-US" sz="2400" dirty="0" smtClean="0"/>
              <a:t>端傳來的資料，依序讀出檔案內容，並寫入</a:t>
            </a:r>
            <a:r>
              <a:rPr lang="en-US" altLang="zh-TW" sz="2400" dirty="0" smtClean="0"/>
              <a:t>Ring Queue</a:t>
            </a:r>
          </a:p>
          <a:p>
            <a:r>
              <a:rPr lang="en-US" altLang="zh-TW" sz="2400" dirty="0" smtClean="0"/>
              <a:t>Writer Thread : </a:t>
            </a:r>
            <a:r>
              <a:rPr lang="zh-TW" altLang="en-US" sz="2400" dirty="0" smtClean="0"/>
              <a:t>從</a:t>
            </a:r>
            <a:r>
              <a:rPr lang="en-US" altLang="zh-TW" sz="2400" dirty="0" smtClean="0"/>
              <a:t>Ring Queue</a:t>
            </a:r>
            <a:r>
              <a:rPr lang="zh-TW" altLang="en-US" sz="2400" dirty="0" smtClean="0"/>
              <a:t>中讀出資料，並且輸出到檔案中</a:t>
            </a:r>
            <a:endParaRPr lang="zh-TW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515556" y="1713918"/>
            <a:ext cx="171451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586994" y="2071108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Reading Thread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587654" y="1713918"/>
            <a:ext cx="171451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6659092" y="2071108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Reading Thread</a:t>
            </a:r>
            <a:endParaRPr lang="zh-TW" altLang="en-US" dirty="0"/>
          </a:p>
        </p:txBody>
      </p:sp>
      <p:sp>
        <p:nvSpPr>
          <p:cNvPr id="11" name="流程圖: 磁碟 10"/>
          <p:cNvSpPr/>
          <p:nvPr/>
        </p:nvSpPr>
        <p:spPr>
          <a:xfrm>
            <a:off x="6516216" y="3356992"/>
            <a:ext cx="1857388" cy="78581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512910" y="3702040"/>
            <a:ext cx="193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Output picture file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9" idx="2"/>
            <a:endCxn id="11" idx="1"/>
          </p:cNvCxnSpPr>
          <p:nvPr/>
        </p:nvCxnSpPr>
        <p:spPr>
          <a:xfrm rot="5400000">
            <a:off x="7159158" y="307124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橢圓 14"/>
          <p:cNvSpPr/>
          <p:nvPr/>
        </p:nvSpPr>
        <p:spPr>
          <a:xfrm>
            <a:off x="4087324" y="1356728"/>
            <a:ext cx="1785950" cy="17859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301638" y="1571042"/>
            <a:ext cx="1347798" cy="14192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4373076" y="3214116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Ring Queue</a:t>
            </a:r>
            <a:endParaRPr lang="zh-TW" altLang="en-US" dirty="0"/>
          </a:p>
        </p:txBody>
      </p:sp>
      <p:cxnSp>
        <p:nvCxnSpPr>
          <p:cNvPr id="18" name="直線單箭頭接點 17"/>
          <p:cNvCxnSpPr>
            <a:stCxn id="5" idx="3"/>
            <a:endCxn id="15" idx="2"/>
          </p:cNvCxnSpPr>
          <p:nvPr/>
        </p:nvCxnSpPr>
        <p:spPr>
          <a:xfrm>
            <a:off x="3230068" y="2249703"/>
            <a:ext cx="8572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15" idx="6"/>
            <a:endCxn id="9" idx="1"/>
          </p:cNvCxnSpPr>
          <p:nvPr/>
        </p:nvCxnSpPr>
        <p:spPr>
          <a:xfrm>
            <a:off x="5873274" y="2249703"/>
            <a:ext cx="71438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3444382" y="228542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6016150" y="23568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</a:t>
            </a:r>
            <a:endParaRPr lang="zh-TW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1547664" y="5229200"/>
            <a:ext cx="1714512" cy="1071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1619102" y="5586390"/>
            <a:ext cx="1616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Reading Thread</a:t>
            </a:r>
            <a:endParaRPr lang="zh-TW" altLang="en-US" dirty="0"/>
          </a:p>
        </p:txBody>
      </p:sp>
      <p:sp>
        <p:nvSpPr>
          <p:cNvPr id="28" name="流程圖: 磁碟 27"/>
          <p:cNvSpPr/>
          <p:nvPr/>
        </p:nvSpPr>
        <p:spPr>
          <a:xfrm>
            <a:off x="4076140" y="5379486"/>
            <a:ext cx="1857388" cy="785818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>
            <a:off x="4139952" y="5724534"/>
            <a:ext cx="1722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Input picture file</a:t>
            </a:r>
            <a:endParaRPr lang="zh-TW" altLang="en-US" dirty="0"/>
          </a:p>
        </p:txBody>
      </p:sp>
      <p:cxnSp>
        <p:nvCxnSpPr>
          <p:cNvPr id="33" name="直線單箭頭接點 32"/>
          <p:cNvCxnSpPr>
            <a:stCxn id="28" idx="2"/>
            <a:endCxn id="26" idx="3"/>
          </p:cNvCxnSpPr>
          <p:nvPr/>
        </p:nvCxnSpPr>
        <p:spPr>
          <a:xfrm flipH="1" flipV="1">
            <a:off x="3262176" y="5764985"/>
            <a:ext cx="813964" cy="74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爆炸 1 34"/>
          <p:cNvSpPr/>
          <p:nvPr/>
        </p:nvSpPr>
        <p:spPr>
          <a:xfrm>
            <a:off x="1403648" y="3645024"/>
            <a:ext cx="2088232" cy="1080120"/>
          </a:xfrm>
          <a:prstGeom prst="irregularSeal1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2123728" y="400506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LAN</a:t>
            </a:r>
            <a:endParaRPr lang="zh-TW" altLang="en-US" dirty="0"/>
          </a:p>
        </p:txBody>
      </p:sp>
      <p:cxnSp>
        <p:nvCxnSpPr>
          <p:cNvPr id="38" name="直線單箭頭接點 37"/>
          <p:cNvCxnSpPr>
            <a:stCxn id="26" idx="0"/>
            <a:endCxn id="35" idx="2"/>
          </p:cNvCxnSpPr>
          <p:nvPr/>
        </p:nvCxnSpPr>
        <p:spPr>
          <a:xfrm flipH="1" flipV="1">
            <a:off x="2223956" y="4725144"/>
            <a:ext cx="180964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>
            <a:stCxn id="35" idx="0"/>
            <a:endCxn id="5" idx="2"/>
          </p:cNvCxnSpPr>
          <p:nvPr/>
        </p:nvCxnSpPr>
        <p:spPr>
          <a:xfrm flipH="1" flipV="1">
            <a:off x="2372812" y="2785488"/>
            <a:ext cx="434785" cy="85953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環境要求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程式語言</a:t>
            </a:r>
            <a:r>
              <a:rPr lang="en-US" altLang="zh-TW" dirty="0" smtClean="0"/>
              <a:t>:</a:t>
            </a:r>
            <a:r>
              <a:rPr lang="zh-TW" altLang="en-US" dirty="0" smtClean="0"/>
              <a:t>使用</a:t>
            </a:r>
            <a:r>
              <a:rPr lang="en-US" altLang="zh-TW" dirty="0" smtClean="0"/>
              <a:t>C/C++,</a:t>
            </a:r>
            <a:r>
              <a:rPr lang="zh-TW" altLang="en-US" dirty="0" smtClean="0"/>
              <a:t>並且只能使用</a:t>
            </a:r>
            <a:r>
              <a:rPr lang="en-US" altLang="zh-TW" dirty="0" smtClean="0"/>
              <a:t>C</a:t>
            </a:r>
            <a:r>
              <a:rPr lang="zh-TW" altLang="en-US" dirty="0" smtClean="0"/>
              <a:t>標準函式庫</a:t>
            </a:r>
            <a:endParaRPr lang="en-US" altLang="zh-TW" dirty="0" smtClean="0"/>
          </a:p>
          <a:p>
            <a:r>
              <a:rPr lang="zh-TW" altLang="en-US" dirty="0" smtClean="0"/>
              <a:t>開發環境</a:t>
            </a:r>
            <a:r>
              <a:rPr lang="en-US" altLang="zh-TW" dirty="0" smtClean="0"/>
              <a:t>:Linux</a:t>
            </a:r>
          </a:p>
          <a:p>
            <a:endParaRPr lang="en-US" altLang="zh-TW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latin typeface="+mn-ea"/>
              </a:rPr>
              <a:t>Server</a:t>
            </a:r>
            <a:r>
              <a:rPr lang="zh-TW" altLang="en-US" sz="2400" dirty="0" smtClean="0">
                <a:latin typeface="+mn-ea"/>
              </a:rPr>
              <a:t>端關掉時，若不透過</a:t>
            </a:r>
            <a:r>
              <a:rPr lang="en-US" altLang="zh-TW" sz="2400" dirty="0" err="1" smtClean="0">
                <a:latin typeface="+mn-ea"/>
              </a:rPr>
              <a:t>setsocketopt</a:t>
            </a:r>
            <a:r>
              <a:rPr lang="zh-TW" altLang="en-US" sz="2400" dirty="0" smtClean="0">
                <a:latin typeface="+mn-ea"/>
              </a:rPr>
              <a:t>進行設定，該</a:t>
            </a:r>
            <a:r>
              <a:rPr lang="en-US" altLang="zh-TW" sz="2400" dirty="0" smtClean="0">
                <a:latin typeface="+mn-ea"/>
              </a:rPr>
              <a:t>port</a:t>
            </a:r>
            <a:r>
              <a:rPr lang="zh-TW" altLang="en-US" sz="2400" dirty="0" smtClean="0">
                <a:latin typeface="+mn-ea"/>
              </a:rPr>
              <a:t>會進入</a:t>
            </a:r>
            <a:r>
              <a:rPr lang="en-US" altLang="zh-TW" sz="2400" dirty="0" smtClean="0">
                <a:latin typeface="+mn-ea"/>
              </a:rPr>
              <a:t>Time Wait</a:t>
            </a:r>
            <a:r>
              <a:rPr lang="zh-TW" altLang="en-US" sz="2400" dirty="0" smtClean="0">
                <a:latin typeface="+mn-ea"/>
              </a:rPr>
              <a:t>，此時該</a:t>
            </a:r>
            <a:r>
              <a:rPr lang="en-US" altLang="zh-TW" sz="2400" dirty="0" smtClean="0">
                <a:latin typeface="+mn-ea"/>
              </a:rPr>
              <a:t>port</a:t>
            </a:r>
            <a:r>
              <a:rPr lang="zh-TW" altLang="en-US" sz="2400" dirty="0" smtClean="0">
                <a:latin typeface="+mn-ea"/>
              </a:rPr>
              <a:t>要等待系統清除才可以使用。</a:t>
            </a:r>
            <a:endParaRPr lang="en-US" altLang="zh-TW" sz="2400" dirty="0" smtClean="0">
              <a:latin typeface="+mn-ea"/>
            </a:endParaRPr>
          </a:p>
          <a:p>
            <a:r>
              <a:rPr lang="en-US" altLang="zh-TW" sz="2400" dirty="0" smtClean="0">
                <a:latin typeface="+mn-ea"/>
              </a:rPr>
              <a:t>Send &amp; </a:t>
            </a:r>
            <a:r>
              <a:rPr lang="en-US" altLang="zh-TW" sz="2400" dirty="0" err="1" smtClean="0">
                <a:latin typeface="+mn-ea"/>
              </a:rPr>
              <a:t>recv</a:t>
            </a:r>
            <a:r>
              <a:rPr lang="zh-TW" altLang="en-US" sz="2400" dirty="0" smtClean="0">
                <a:latin typeface="+mn-ea"/>
              </a:rPr>
              <a:t>的</a:t>
            </a:r>
            <a:r>
              <a:rPr lang="en-US" altLang="zh-TW" sz="2400" dirty="0" smtClean="0">
                <a:latin typeface="+mn-ea"/>
              </a:rPr>
              <a:t>flag(</a:t>
            </a:r>
            <a:r>
              <a:rPr lang="zh-TW" altLang="en-US" sz="2400" dirty="0" smtClean="0">
                <a:latin typeface="+mn-ea"/>
              </a:rPr>
              <a:t>第</a:t>
            </a:r>
            <a:r>
              <a:rPr lang="en-US" altLang="zh-TW" sz="2400" dirty="0" smtClean="0">
                <a:latin typeface="+mn-ea"/>
              </a:rPr>
              <a:t>4</a:t>
            </a:r>
            <a:r>
              <a:rPr lang="zh-TW" altLang="en-US" sz="2400" dirty="0" smtClean="0">
                <a:latin typeface="+mn-ea"/>
              </a:rPr>
              <a:t>個參數</a:t>
            </a:r>
            <a:r>
              <a:rPr lang="en-US" altLang="zh-TW" sz="2400" dirty="0" smtClean="0">
                <a:latin typeface="+mn-ea"/>
              </a:rPr>
              <a:t>)</a:t>
            </a:r>
            <a:r>
              <a:rPr lang="zh-TW" altLang="en-US" sz="2400" dirty="0" smtClean="0">
                <a:latin typeface="+mn-ea"/>
              </a:rPr>
              <a:t>若不進行設定的話，一般</a:t>
            </a:r>
            <a:r>
              <a:rPr lang="en-US" altLang="zh-TW" sz="2400" dirty="0" err="1" smtClean="0">
                <a:latin typeface="+mn-ea"/>
              </a:rPr>
              <a:t>recv</a:t>
            </a:r>
            <a:r>
              <a:rPr lang="zh-TW" altLang="en-US" sz="2400" dirty="0" smtClean="0">
                <a:latin typeface="+mn-ea"/>
              </a:rPr>
              <a:t>在會一讀到</a:t>
            </a:r>
            <a:r>
              <a:rPr lang="en-US" altLang="zh-TW" sz="2400" dirty="0" smtClean="0">
                <a:latin typeface="+mn-ea"/>
              </a:rPr>
              <a:t>buffer</a:t>
            </a:r>
            <a:r>
              <a:rPr lang="zh-TW" altLang="en-US" sz="2400" dirty="0" smtClean="0">
                <a:latin typeface="+mn-ea"/>
              </a:rPr>
              <a:t>內有數值即立即提取，當</a:t>
            </a:r>
            <a:r>
              <a:rPr lang="en-US" altLang="zh-TW" sz="2400" dirty="0" smtClean="0">
                <a:latin typeface="+mn-ea"/>
              </a:rPr>
              <a:t>buffer</a:t>
            </a:r>
            <a:r>
              <a:rPr lang="zh-TW" altLang="en-US" sz="2400" dirty="0" smtClean="0">
                <a:latin typeface="+mn-ea"/>
              </a:rPr>
              <a:t>較大時，有可能會不等</a:t>
            </a:r>
            <a:r>
              <a:rPr lang="en-US" altLang="zh-TW" sz="2400" dirty="0" smtClean="0">
                <a:latin typeface="+mn-ea"/>
              </a:rPr>
              <a:t>send</a:t>
            </a:r>
            <a:r>
              <a:rPr lang="zh-TW" altLang="en-US" sz="2400" dirty="0" smtClean="0">
                <a:latin typeface="+mn-ea"/>
              </a:rPr>
              <a:t>全部寫入就提出，導致資料錯誤。</a:t>
            </a:r>
            <a:endParaRPr lang="zh-TW" altLang="en-US" sz="2400" dirty="0">
              <a:latin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注意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dirty="0" smtClean="0"/>
              <a:t>程式不能讓</a:t>
            </a:r>
            <a:r>
              <a:rPr lang="en-US" altLang="zh-TW" sz="2800" dirty="0" smtClean="0"/>
              <a:t>CPU</a:t>
            </a:r>
            <a:r>
              <a:rPr lang="zh-TW" altLang="en-US" sz="2800" dirty="0" smtClean="0"/>
              <a:t>超過</a:t>
            </a:r>
            <a:r>
              <a:rPr lang="en-US" altLang="zh-TW" sz="2800" dirty="0" smtClean="0"/>
              <a:t>100%</a:t>
            </a:r>
          </a:p>
          <a:p>
            <a:r>
              <a:rPr lang="en-US" altLang="zh-TW" sz="2800" dirty="0" smtClean="0"/>
              <a:t>Thread</a:t>
            </a:r>
            <a:r>
              <a:rPr lang="zh-TW" altLang="en-US" sz="2800" dirty="0" smtClean="0"/>
              <a:t>若有要使用到全域變數需要使用</a:t>
            </a:r>
            <a:r>
              <a:rPr lang="en-US" altLang="zh-TW" sz="2800" dirty="0" smtClean="0"/>
              <a:t>lock</a:t>
            </a:r>
          </a:p>
          <a:p>
            <a:r>
              <a:rPr lang="zh-TW" altLang="en-US" sz="2800" dirty="0" smtClean="0"/>
              <a:t>使用</a:t>
            </a:r>
            <a:r>
              <a:rPr lang="en-US" altLang="zh-TW" sz="2800" dirty="0" err="1" smtClean="0"/>
              <a:t>fread</a:t>
            </a:r>
            <a:r>
              <a:rPr lang="zh-TW" altLang="en-US" sz="2800" dirty="0" smtClean="0"/>
              <a:t>與</a:t>
            </a:r>
            <a:r>
              <a:rPr lang="en-US" altLang="zh-TW" sz="2800" dirty="0" err="1" smtClean="0"/>
              <a:t>fwrite</a:t>
            </a:r>
            <a:r>
              <a:rPr lang="zh-TW" altLang="en-US" sz="2800" dirty="0" smtClean="0"/>
              <a:t>讀取二元檔</a:t>
            </a:r>
          </a:p>
          <a:p>
            <a:r>
              <a:rPr lang="zh-TW" altLang="en-US" sz="2800" dirty="0" smtClean="0"/>
              <a:t>使用</a:t>
            </a:r>
            <a:r>
              <a:rPr lang="en-US" altLang="zh-TW" sz="2800" dirty="0" smtClean="0"/>
              <a:t>unsigned char</a:t>
            </a:r>
            <a:r>
              <a:rPr lang="zh-TW" altLang="en-US" sz="2800" dirty="0" smtClean="0"/>
              <a:t>來宣告</a:t>
            </a:r>
            <a:r>
              <a:rPr lang="en-US" altLang="zh-TW" sz="2800" dirty="0" smtClean="0"/>
              <a:t>Queue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Buffer</a:t>
            </a:r>
          </a:p>
          <a:p>
            <a:r>
              <a:rPr lang="zh-TW" altLang="en-US" sz="2800" dirty="0" smtClean="0"/>
              <a:t>若有使用動態配置以及其他資源，需要釋放</a:t>
            </a:r>
            <a:endParaRPr lang="en-US" altLang="zh-TW" sz="2800" dirty="0" smtClean="0"/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注意</a:t>
            </a:r>
            <a:r>
              <a:rPr lang="en-US" altLang="zh-TW" sz="2800" dirty="0" smtClean="0">
                <a:solidFill>
                  <a:srgbClr val="FF0000"/>
                </a:solidFill>
              </a:rPr>
              <a:t>write</a:t>
            </a:r>
            <a:r>
              <a:rPr lang="zh-TW" altLang="en-US" sz="2800" dirty="0" smtClean="0">
                <a:solidFill>
                  <a:srgbClr val="FF0000"/>
                </a:solidFill>
              </a:rPr>
              <a:t>後的檔案大小是否與</a:t>
            </a:r>
            <a:r>
              <a:rPr lang="en-US" altLang="zh-TW" sz="2800" dirty="0" smtClean="0">
                <a:solidFill>
                  <a:srgbClr val="FF0000"/>
                </a:solidFill>
              </a:rPr>
              <a:t>read</a:t>
            </a:r>
            <a:r>
              <a:rPr lang="zh-TW" altLang="en-US" sz="2800" dirty="0" smtClean="0">
                <a:solidFill>
                  <a:srgbClr val="FF0000"/>
                </a:solidFill>
              </a:rPr>
              <a:t>的檔案大小相同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en-US" altLang="zh-TW" sz="2800" dirty="0" err="1" smtClean="0">
                <a:solidFill>
                  <a:srgbClr val="FF0000"/>
                </a:solidFill>
              </a:rPr>
              <a:t>Pthread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編譯時需要多加</a:t>
            </a:r>
            <a:r>
              <a:rPr lang="en-US" altLang="zh-TW" sz="2800" dirty="0" smtClean="0">
                <a:solidFill>
                  <a:srgbClr val="FF0000"/>
                </a:solidFill>
              </a:rPr>
              <a:t>-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pthread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或</a:t>
            </a:r>
            <a:r>
              <a:rPr lang="en-US" altLang="zh-TW" sz="2800" dirty="0" smtClean="0">
                <a:solidFill>
                  <a:srgbClr val="FF0000"/>
                </a:solidFill>
              </a:rPr>
              <a:t>-</a:t>
            </a:r>
            <a:r>
              <a:rPr lang="en-US" altLang="zh-TW" sz="2800" dirty="0" err="1" smtClean="0">
                <a:solidFill>
                  <a:srgbClr val="FF0000"/>
                </a:solidFill>
              </a:rPr>
              <a:t>lpthread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尋找檔案大小可以使用 </a:t>
            </a:r>
            <a:r>
              <a:rPr lang="en-US" altLang="zh-TW" sz="2800" dirty="0" smtClean="0"/>
              <a:t>“stat”</a:t>
            </a:r>
            <a:r>
              <a:rPr lang="zh-TW" altLang="en-US" sz="2800" dirty="0" smtClean="0"/>
              <a:t>的</a:t>
            </a:r>
            <a:r>
              <a:rPr lang="en-US" altLang="zh-TW" sz="2800" dirty="0" smtClean="0"/>
              <a:t>function</a:t>
            </a:r>
          </a:p>
          <a:p>
            <a:r>
              <a:rPr lang="zh-TW" altLang="en-US" sz="2800" dirty="0" smtClean="0">
                <a:solidFill>
                  <a:srgbClr val="FF0000"/>
                </a:solidFill>
              </a:rPr>
              <a:t>清空的記憶體區塊，指標要指向</a:t>
            </a:r>
            <a:r>
              <a:rPr lang="en-US" altLang="zh-TW" sz="2800" smtClean="0">
                <a:solidFill>
                  <a:srgbClr val="FF0000"/>
                </a:solidFill>
              </a:rPr>
              <a:t>NULL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3435</TotalTime>
  <Words>285</Words>
  <Application>Microsoft Office PowerPoint</Application>
  <PresentationFormat>如螢幕大小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夏至</vt:lpstr>
      <vt:lpstr>Exercise 2</vt:lpstr>
      <vt:lpstr>題目</vt:lpstr>
      <vt:lpstr>架構圖</vt:lpstr>
      <vt:lpstr>環境要求</vt:lpstr>
      <vt:lpstr>注意</vt:lpstr>
      <vt:lpstr>注意</vt:lpstr>
      <vt:lpstr>投影片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</dc:title>
  <dc:creator>Windows User</dc:creator>
  <cp:lastModifiedBy>Windows User</cp:lastModifiedBy>
  <cp:revision>15</cp:revision>
  <dcterms:created xsi:type="dcterms:W3CDTF">2017-09-21T06:22:17Z</dcterms:created>
  <dcterms:modified xsi:type="dcterms:W3CDTF">2017-09-28T01:06:34Z</dcterms:modified>
</cp:coreProperties>
</file>