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37E74B-7B09-4A92-9AAD-52431DC52CCF}" type="datetimeFigureOut">
              <a:rPr lang="zh-TW" altLang="en-US" smtClean="0"/>
              <a:pPr/>
              <a:t>2017/9/21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38BDD-4C9E-4A80-B70E-98BA14D952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37E74B-7B09-4A92-9AAD-52431DC52CCF}" type="datetimeFigureOut">
              <a:rPr lang="zh-TW" altLang="en-US" smtClean="0"/>
              <a:pPr/>
              <a:t>2017/9/21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38BDD-4C9E-4A80-B70E-98BA14D952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37E74B-7B09-4A92-9AAD-52431DC52CCF}" type="datetimeFigureOut">
              <a:rPr lang="zh-TW" altLang="en-US" smtClean="0"/>
              <a:pPr/>
              <a:t>2017/9/21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38BDD-4C9E-4A80-B70E-98BA14D952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37E74B-7B09-4A92-9AAD-52431DC52CCF}" type="datetimeFigureOut">
              <a:rPr lang="zh-TW" altLang="en-US" smtClean="0"/>
              <a:pPr/>
              <a:t>2017/9/21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38BDD-4C9E-4A80-B70E-98BA14D952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37E74B-7B09-4A92-9AAD-52431DC52CCF}" type="datetimeFigureOut">
              <a:rPr lang="zh-TW" altLang="en-US" smtClean="0"/>
              <a:pPr/>
              <a:t>2017/9/21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38BDD-4C9E-4A80-B70E-98BA14D952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37E74B-7B09-4A92-9AAD-52431DC52CCF}" type="datetimeFigureOut">
              <a:rPr lang="zh-TW" altLang="en-US" smtClean="0"/>
              <a:pPr/>
              <a:t>2017/9/21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38BDD-4C9E-4A80-B70E-98BA14D952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37E74B-7B09-4A92-9AAD-52431DC52CCF}" type="datetimeFigureOut">
              <a:rPr lang="zh-TW" altLang="en-US" smtClean="0"/>
              <a:pPr/>
              <a:t>2017/9/21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38BDD-4C9E-4A80-B70E-98BA14D952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37E74B-7B09-4A92-9AAD-52431DC52CCF}" type="datetimeFigureOut">
              <a:rPr lang="zh-TW" altLang="en-US" smtClean="0"/>
              <a:pPr/>
              <a:t>2017/9/21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38BDD-4C9E-4A80-B70E-98BA14D952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37E74B-7B09-4A92-9AAD-52431DC52CCF}" type="datetimeFigureOut">
              <a:rPr lang="zh-TW" altLang="en-US" smtClean="0"/>
              <a:pPr/>
              <a:t>2017/9/21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38BDD-4C9E-4A80-B70E-98BA14D952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37E74B-7B09-4A92-9AAD-52431DC52CCF}" type="datetimeFigureOut">
              <a:rPr lang="zh-TW" altLang="en-US" smtClean="0"/>
              <a:pPr/>
              <a:t>2017/9/21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38BDD-4C9E-4A80-B70E-98BA14D952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37E74B-7B09-4A92-9AAD-52431DC52CCF}" type="datetimeFigureOut">
              <a:rPr lang="zh-TW" altLang="en-US" smtClean="0"/>
              <a:pPr/>
              <a:t>2017/9/21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38BDD-4C9E-4A80-B70E-98BA14D952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E37E74B-7B09-4A92-9AAD-52431DC52CCF}" type="datetimeFigureOut">
              <a:rPr lang="zh-TW" altLang="en-US" smtClean="0"/>
              <a:pPr/>
              <a:t>2017/9/21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6138BDD-4C9E-4A80-B70E-98BA14D952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186234"/>
            <a:ext cx="7406640" cy="1472184"/>
          </a:xfrm>
        </p:spPr>
        <p:txBody>
          <a:bodyPr/>
          <a:lstStyle/>
          <a:p>
            <a:pPr algn="ctr"/>
            <a:r>
              <a:rPr lang="en-US" altLang="zh-TW" dirty="0" smtClean="0"/>
              <a:t>Exercise 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14348" y="2643182"/>
            <a:ext cx="7406640" cy="17526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/>
              <a:t>Thread and Ring Queue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利用</a:t>
            </a:r>
            <a:r>
              <a:rPr lang="en-US" altLang="zh-TW" sz="2400" dirty="0" smtClean="0"/>
              <a:t>Linux </a:t>
            </a:r>
            <a:r>
              <a:rPr lang="en-US" altLang="zh-TW" sz="2400" dirty="0" err="1" smtClean="0"/>
              <a:t>pthread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實作一個</a:t>
            </a:r>
            <a:r>
              <a:rPr lang="en-US" altLang="zh-TW" sz="2400" dirty="0" smtClean="0"/>
              <a:t>Reader/Writer</a:t>
            </a:r>
            <a:r>
              <a:rPr lang="zh-TW" altLang="en-US" sz="2400" dirty="0" smtClean="0"/>
              <a:t>程式</a:t>
            </a:r>
            <a:endParaRPr lang="en-US" altLang="zh-TW" sz="2400" dirty="0" smtClean="0"/>
          </a:p>
          <a:p>
            <a:r>
              <a:rPr lang="en-US" altLang="zh-TW" sz="2400" dirty="0" smtClean="0"/>
              <a:t>Reader Thread : </a:t>
            </a:r>
            <a:r>
              <a:rPr lang="zh-TW" altLang="en-US" sz="2400" dirty="0" smtClean="0"/>
              <a:t>開啟圖檔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開啟串流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，依序讀出檔案內容，並寫入</a:t>
            </a:r>
            <a:r>
              <a:rPr lang="en-US" altLang="zh-TW" sz="2400" dirty="0" smtClean="0"/>
              <a:t>Ring Queue</a:t>
            </a:r>
          </a:p>
          <a:p>
            <a:r>
              <a:rPr lang="en-US" altLang="zh-TW" sz="2400" dirty="0" smtClean="0"/>
              <a:t>Writer Thread : </a:t>
            </a:r>
            <a:r>
              <a:rPr lang="zh-TW" altLang="en-US" sz="2400" dirty="0" smtClean="0"/>
              <a:t>從</a:t>
            </a:r>
            <a:r>
              <a:rPr lang="en-US" altLang="zh-TW" sz="2400" dirty="0" smtClean="0"/>
              <a:t>Ring Queue</a:t>
            </a:r>
            <a:r>
              <a:rPr lang="zh-TW" altLang="en-US" sz="2400" dirty="0" smtClean="0"/>
              <a:t>中讀出資料，並且輸出到檔案中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500166" y="4000504"/>
            <a:ext cx="1714512" cy="107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571604" y="4357694"/>
            <a:ext cx="161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Reading Thread</a:t>
            </a:r>
            <a:endParaRPr lang="zh-TW" altLang="en-US" dirty="0"/>
          </a:p>
        </p:txBody>
      </p:sp>
      <p:sp>
        <p:nvSpPr>
          <p:cNvPr id="6" name="流程圖: 磁碟 5"/>
          <p:cNvSpPr/>
          <p:nvPr/>
        </p:nvSpPr>
        <p:spPr>
          <a:xfrm>
            <a:off x="1428728" y="5643578"/>
            <a:ext cx="1857388" cy="785818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492540" y="5988626"/>
            <a:ext cx="172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 picture file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572264" y="4000504"/>
            <a:ext cx="1714512" cy="107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643702" y="4357694"/>
            <a:ext cx="161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Reading Thread</a:t>
            </a:r>
            <a:endParaRPr lang="zh-TW" altLang="en-US" dirty="0"/>
          </a:p>
        </p:txBody>
      </p:sp>
      <p:sp>
        <p:nvSpPr>
          <p:cNvPr id="12" name="流程圖: 磁碟 11"/>
          <p:cNvSpPr/>
          <p:nvPr/>
        </p:nvSpPr>
        <p:spPr>
          <a:xfrm>
            <a:off x="6500826" y="5643578"/>
            <a:ext cx="1857388" cy="785818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497520" y="5988626"/>
            <a:ext cx="19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Output picture file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6" idx="1"/>
            <a:endCxn id="4" idx="2"/>
          </p:cNvCxnSpPr>
          <p:nvPr/>
        </p:nvCxnSpPr>
        <p:spPr>
          <a:xfrm rot="5400000" flipH="1" flipV="1">
            <a:off x="2071670" y="535782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0" idx="2"/>
            <a:endCxn id="12" idx="1"/>
          </p:cNvCxnSpPr>
          <p:nvPr/>
        </p:nvCxnSpPr>
        <p:spPr>
          <a:xfrm rot="5400000">
            <a:off x="7143768" y="535782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4071934" y="3643314"/>
            <a:ext cx="1785950" cy="1785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286248" y="3857628"/>
            <a:ext cx="1347798" cy="14192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357686" y="5500702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Ring Queue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4" idx="3"/>
            <a:endCxn id="19" idx="2"/>
          </p:cNvCxnSpPr>
          <p:nvPr/>
        </p:nvCxnSpPr>
        <p:spPr>
          <a:xfrm>
            <a:off x="3214678" y="4536289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9" idx="6"/>
            <a:endCxn id="10" idx="1"/>
          </p:cNvCxnSpPr>
          <p:nvPr/>
        </p:nvCxnSpPr>
        <p:spPr>
          <a:xfrm>
            <a:off x="5857884" y="4536289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3428992" y="457200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000760" y="464344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環境要求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程式語言</a:t>
            </a:r>
            <a:r>
              <a:rPr lang="en-US" altLang="zh-TW" dirty="0" smtClean="0"/>
              <a:t>: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C/C++,</a:t>
            </a:r>
            <a:r>
              <a:rPr lang="zh-TW" altLang="en-US" dirty="0" smtClean="0"/>
              <a:t>並且只能使用</a:t>
            </a:r>
            <a:r>
              <a:rPr lang="en-US" altLang="zh-TW" dirty="0" smtClean="0"/>
              <a:t>C</a:t>
            </a:r>
            <a:r>
              <a:rPr lang="zh-TW" altLang="en-US" dirty="0" smtClean="0"/>
              <a:t>標準函式庫</a:t>
            </a:r>
            <a:endParaRPr lang="en-US" altLang="zh-TW" dirty="0" smtClean="0"/>
          </a:p>
          <a:p>
            <a:r>
              <a:rPr lang="zh-TW" altLang="en-US" dirty="0" smtClean="0"/>
              <a:t>開發環境</a:t>
            </a:r>
            <a:r>
              <a:rPr lang="en-US" altLang="zh-TW" dirty="0" smtClean="0"/>
              <a:t>:Linux</a:t>
            </a:r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注意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程式不能讓</a:t>
            </a:r>
            <a:r>
              <a:rPr lang="en-US" altLang="zh-TW" sz="2800" dirty="0" smtClean="0"/>
              <a:t>CPU</a:t>
            </a:r>
            <a:r>
              <a:rPr lang="zh-TW" altLang="en-US" sz="2800" dirty="0" smtClean="0"/>
              <a:t>超過</a:t>
            </a:r>
            <a:r>
              <a:rPr lang="en-US" altLang="zh-TW" sz="2800" dirty="0" smtClean="0"/>
              <a:t>100%</a:t>
            </a:r>
          </a:p>
          <a:p>
            <a:r>
              <a:rPr lang="en-US" altLang="zh-TW" sz="2800" dirty="0" smtClean="0"/>
              <a:t>Thread</a:t>
            </a:r>
            <a:r>
              <a:rPr lang="zh-TW" altLang="en-US" sz="2800" dirty="0" smtClean="0"/>
              <a:t>若有要使用到全域變數需要使用</a:t>
            </a:r>
            <a:r>
              <a:rPr lang="en-US" altLang="zh-TW" sz="2800" dirty="0" smtClean="0"/>
              <a:t>lock</a:t>
            </a:r>
          </a:p>
          <a:p>
            <a:r>
              <a:rPr lang="zh-TW" altLang="en-US" sz="2800" dirty="0" smtClean="0"/>
              <a:t>使用</a:t>
            </a:r>
            <a:r>
              <a:rPr lang="en-US" altLang="zh-TW" sz="2800" dirty="0" err="1" smtClean="0"/>
              <a:t>fread</a:t>
            </a:r>
            <a:r>
              <a:rPr lang="zh-TW" altLang="en-US" sz="2800" dirty="0" smtClean="0"/>
              <a:t>與</a:t>
            </a:r>
            <a:r>
              <a:rPr lang="en-US" altLang="zh-TW" sz="2800" dirty="0" err="1" smtClean="0"/>
              <a:t>fwrite</a:t>
            </a:r>
            <a:r>
              <a:rPr lang="zh-TW" altLang="en-US" sz="2800" dirty="0" smtClean="0"/>
              <a:t>讀取二元檔</a:t>
            </a:r>
          </a:p>
          <a:p>
            <a:r>
              <a:rPr lang="zh-TW" altLang="en-US" sz="2800" dirty="0" smtClean="0"/>
              <a:t>使用</a:t>
            </a:r>
            <a:r>
              <a:rPr lang="en-US" altLang="zh-TW" sz="2800" dirty="0" smtClean="0"/>
              <a:t>unsigned char</a:t>
            </a:r>
            <a:r>
              <a:rPr lang="zh-TW" altLang="en-US" sz="2800" dirty="0" smtClean="0"/>
              <a:t>來宣告</a:t>
            </a:r>
            <a:r>
              <a:rPr lang="en-US" altLang="zh-TW" sz="2800" dirty="0" smtClean="0"/>
              <a:t>Queue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Buffer</a:t>
            </a:r>
          </a:p>
          <a:p>
            <a:r>
              <a:rPr lang="zh-TW" altLang="en-US" sz="2800" dirty="0" smtClean="0"/>
              <a:t>若有使用動態配置以及其他資源，需要釋放</a:t>
            </a:r>
            <a:endParaRPr lang="en-US" altLang="zh-TW" sz="2800" dirty="0" smtClean="0"/>
          </a:p>
          <a:p>
            <a:r>
              <a:rPr lang="zh-TW" altLang="en-US" sz="2800" dirty="0" smtClean="0">
                <a:solidFill>
                  <a:srgbClr val="FF0000"/>
                </a:solidFill>
              </a:rPr>
              <a:t>注意</a:t>
            </a:r>
            <a:r>
              <a:rPr lang="en-US" altLang="zh-TW" sz="2800" dirty="0" smtClean="0">
                <a:solidFill>
                  <a:srgbClr val="FF0000"/>
                </a:solidFill>
              </a:rPr>
              <a:t>write</a:t>
            </a:r>
            <a:r>
              <a:rPr lang="zh-TW" altLang="en-US" sz="2800" dirty="0" smtClean="0">
                <a:solidFill>
                  <a:srgbClr val="FF0000"/>
                </a:solidFill>
              </a:rPr>
              <a:t>後的檔案大小是否與</a:t>
            </a:r>
            <a:r>
              <a:rPr lang="en-US" altLang="zh-TW" sz="2800" dirty="0" smtClean="0">
                <a:solidFill>
                  <a:srgbClr val="FF0000"/>
                </a:solidFill>
              </a:rPr>
              <a:t>read</a:t>
            </a:r>
            <a:r>
              <a:rPr lang="zh-TW" altLang="en-US" sz="2800" dirty="0" smtClean="0">
                <a:solidFill>
                  <a:srgbClr val="FF0000"/>
                </a:solidFill>
              </a:rPr>
              <a:t>的檔案大小</a:t>
            </a:r>
            <a:r>
              <a:rPr lang="zh-TW" altLang="en-US" sz="2800" dirty="0" smtClean="0">
                <a:solidFill>
                  <a:srgbClr val="FF0000"/>
                </a:solidFill>
              </a:rPr>
              <a:t>相同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en-US" altLang="zh-TW" sz="2800" dirty="0" err="1" smtClean="0">
                <a:solidFill>
                  <a:srgbClr val="FF0000"/>
                </a:solidFill>
              </a:rPr>
              <a:t>Pthread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zh-TW" altLang="en-US" sz="2800" dirty="0" smtClean="0">
                <a:solidFill>
                  <a:srgbClr val="FF0000"/>
                </a:solidFill>
              </a:rPr>
              <a:t>編譯時需要多加</a:t>
            </a:r>
            <a:r>
              <a:rPr lang="en-US" altLang="zh-TW" sz="2800" dirty="0" smtClean="0">
                <a:solidFill>
                  <a:srgbClr val="FF0000"/>
                </a:solidFill>
              </a:rPr>
              <a:t>-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pthread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zh-TW" altLang="en-US" sz="2800" dirty="0" smtClean="0">
                <a:solidFill>
                  <a:srgbClr val="FF0000"/>
                </a:solidFill>
              </a:rPr>
              <a:t>或</a:t>
            </a:r>
            <a:r>
              <a:rPr lang="en-US" altLang="zh-TW" sz="2800" dirty="0" smtClean="0">
                <a:solidFill>
                  <a:srgbClr val="FF0000"/>
                </a:solidFill>
              </a:rPr>
              <a:t>-</a:t>
            </a:r>
            <a:r>
              <a:rPr lang="en-US" altLang="zh-TW" sz="2800" smtClean="0">
                <a:solidFill>
                  <a:srgbClr val="FF0000"/>
                </a:solidFill>
              </a:rPr>
              <a:t>lpthread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116</TotalTime>
  <Words>155</Words>
  <Application>Microsoft Office PowerPoint</Application>
  <PresentationFormat>如螢幕大小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夏至</vt:lpstr>
      <vt:lpstr>Exercise 1</vt:lpstr>
      <vt:lpstr>題目</vt:lpstr>
      <vt:lpstr>環境要求</vt:lpstr>
      <vt:lpstr>注意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</dc:title>
  <dc:creator>Windows User</dc:creator>
  <cp:lastModifiedBy>Windows User</cp:lastModifiedBy>
  <cp:revision>7</cp:revision>
  <dcterms:created xsi:type="dcterms:W3CDTF">2017-09-21T06:22:17Z</dcterms:created>
  <dcterms:modified xsi:type="dcterms:W3CDTF">2017-09-21T10:55:55Z</dcterms:modified>
</cp:coreProperties>
</file>