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PowerPoint Presentation</vt:lpstr>
      <vt:lpstr>  &lt;title&gt;</vt:lpstr>
      <vt:lpstr>  &lt;title&gt;</vt:lpstr>
      <vt:lpstr>  &lt;title&gt;</vt:lpstr>
      <vt:lpstr>  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Shuttleworth</cp:lastModifiedBy>
  <cp:revision>1</cp:revision>
  <dcterms:modified xsi:type="dcterms:W3CDTF">2021-01-01T10:01:06Z</dcterms:modified>
</cp:coreProperties>
</file>