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63" r:id="rId2"/>
    <p:sldId id="257" r:id="rId3"/>
    <p:sldId id="264" r:id="rId4"/>
    <p:sldId id="258" r:id="rId5"/>
    <p:sldId id="259" r:id="rId6"/>
    <p:sldId id="260"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Open Sans" panose="020B0606030504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8"/>
    <p:restoredTop sz="94705"/>
  </p:normalViewPr>
  <p:slideViewPr>
    <p:cSldViewPr snapToGrid="0" snapToObjects="1">
      <p:cViewPr varScale="1">
        <p:scale>
          <a:sx n="184" d="100"/>
          <a:sy n="184" d="100"/>
        </p:scale>
        <p:origin x="3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charts/_rels/chart1.xml.rels><?xml version="1.0" encoding="UTF-8" standalone="yes"?>
<Relationships xmlns="http://schemas.openxmlformats.org/package/2006/relationships"><Relationship Id="rId3" Type="http://schemas.openxmlformats.org/officeDocument/2006/relationships/oleObject" Target="file:////Users/cshuttleworth/Projects/Udacity_Marketing_Analytics/Project2-AnalyseSurveyData/Project2-AnalyzeSurveyData-surveydata3raw-clea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shuttleworth/Projects/Udacity_Marketing_Analytics/Project2-AnalyseSurveyData/Project2-AnalyzeSurveyData-surveydata3%20clea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cshuttleworth/Projects/Udacity_Marketing_Analytics/Project2-AnalyzeSurveyData-submission/Project2-AnalyzeSurveyData-surveydata3%20clea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cshuttleworth/Projects/Udacity_Marketing_Analytics/Project2-AnalyseSurveyData/Project2-AnalyzeSurveyData-surveydata3raw-clean(AutoRecover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cshuttleworth/Projects/Udacity_Marketing_Analytics/Project2-AnalyseSurveyData/Project2-AnalyzeSurveyData-surveydata3raw-clean(AutoRecover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cshuttleworth/Projects/Udacity_Marketing_Analytics/Project2-AnalyseSurveyData/Project2-AnalyzeSurveyData-surveydata3raw-clean(AutoRecovered).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GB" sz="1200" b="0" i="0" baseline="0">
                <a:effectLst/>
              </a:rPr>
              <a:t>Age histogram for Data Analyst students</a:t>
            </a:r>
            <a:endParaRPr lang="en-GB" sz="1200">
              <a:effectLst/>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dLbls>
          <c:showLegendKey val="0"/>
          <c:showVal val="0"/>
          <c:showCatName val="0"/>
          <c:showSerName val="0"/>
          <c:showPercent val="0"/>
          <c:showBubbleSize val="0"/>
        </c:dLbls>
        <c:gapWidth val="0"/>
        <c:overlap val="-27"/>
        <c:axId val="146704320"/>
        <c:axId val="146535760"/>
      </c:barChart>
      <c:catAx>
        <c:axId val="14670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535760"/>
        <c:crosses val="autoZero"/>
        <c:auto val="1"/>
        <c:lblAlgn val="ctr"/>
        <c:lblOffset val="100"/>
        <c:noMultiLvlLbl val="0"/>
      </c:catAx>
      <c:valAx>
        <c:axId val="146535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4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GB" sz="1100" b="0" i="0" baseline="0">
                <a:effectLst/>
              </a:rPr>
              <a:t>Age histogram for Data Analyst students</a:t>
            </a:r>
            <a:endParaRPr lang="en-GB" sz="1100">
              <a:effectLst/>
            </a:endParaRP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78965252533387"/>
          <c:y val="0.21095402807665292"/>
          <c:w val="0.7316802676369849"/>
          <c:h val="0.59203531296125866"/>
        </c:manualLayout>
      </c:layout>
      <c:barChart>
        <c:barDir val="col"/>
        <c:grouping val="clustered"/>
        <c:varyColors val="0"/>
        <c:ser>
          <c:idx val="1"/>
          <c:order val="0"/>
          <c:spPr>
            <a:solidFill>
              <a:schemeClr val="accent5"/>
            </a:solidFill>
            <a:ln>
              <a:solidFill>
                <a:schemeClr val="accent5">
                  <a:lumMod val="50000"/>
                </a:schemeClr>
              </a:solidFill>
            </a:ln>
            <a:effectLst/>
          </c:spPr>
          <c:invertIfNegative val="0"/>
          <c:cat>
            <c:strRef>
              <c:f>'Age distribution'!$AF$37:$AF$47</c:f>
              <c:strCache>
                <c:ptCount val="11"/>
                <c:pt idx="0">
                  <c:v>16-20</c:v>
                </c:pt>
                <c:pt idx="1">
                  <c:v>21-25</c:v>
                </c:pt>
                <c:pt idx="2">
                  <c:v>26-30</c:v>
                </c:pt>
                <c:pt idx="3">
                  <c:v>31-35</c:v>
                </c:pt>
                <c:pt idx="4">
                  <c:v>36-40</c:v>
                </c:pt>
                <c:pt idx="5">
                  <c:v>41-45</c:v>
                </c:pt>
                <c:pt idx="6">
                  <c:v>46-50</c:v>
                </c:pt>
                <c:pt idx="7">
                  <c:v>51-55</c:v>
                </c:pt>
                <c:pt idx="8">
                  <c:v>56-60</c:v>
                </c:pt>
                <c:pt idx="9">
                  <c:v>61-65</c:v>
                </c:pt>
                <c:pt idx="10">
                  <c:v>&gt; 65</c:v>
                </c:pt>
              </c:strCache>
            </c:strRef>
          </c:cat>
          <c:val>
            <c:numRef>
              <c:f>'Age distribution'!$AG$37:$AG$47</c:f>
              <c:numCache>
                <c:formatCode>General</c:formatCode>
                <c:ptCount val="11"/>
                <c:pt idx="0">
                  <c:v>0</c:v>
                </c:pt>
                <c:pt idx="1">
                  <c:v>5</c:v>
                </c:pt>
                <c:pt idx="2">
                  <c:v>32</c:v>
                </c:pt>
                <c:pt idx="3">
                  <c:v>47</c:v>
                </c:pt>
                <c:pt idx="4">
                  <c:v>31</c:v>
                </c:pt>
                <c:pt idx="5">
                  <c:v>13</c:v>
                </c:pt>
                <c:pt idx="6">
                  <c:v>12</c:v>
                </c:pt>
                <c:pt idx="7">
                  <c:v>7</c:v>
                </c:pt>
                <c:pt idx="8">
                  <c:v>2</c:v>
                </c:pt>
                <c:pt idx="9">
                  <c:v>1</c:v>
                </c:pt>
                <c:pt idx="10">
                  <c:v>1</c:v>
                </c:pt>
              </c:numCache>
            </c:numRef>
          </c:val>
          <c:extLst>
            <c:ext xmlns:c16="http://schemas.microsoft.com/office/drawing/2014/chart" uri="{C3380CC4-5D6E-409C-BE32-E72D297353CC}">
              <c16:uniqueId val="{00000000-5C01-1848-9BB6-CADBD7816B68}"/>
            </c:ext>
          </c:extLst>
        </c:ser>
        <c:dLbls>
          <c:showLegendKey val="0"/>
          <c:showVal val="0"/>
          <c:showCatName val="0"/>
          <c:showSerName val="0"/>
          <c:showPercent val="0"/>
          <c:showBubbleSize val="0"/>
        </c:dLbls>
        <c:gapWidth val="0"/>
        <c:overlap val="-27"/>
        <c:axId val="146704320"/>
        <c:axId val="146535760"/>
      </c:barChart>
      <c:catAx>
        <c:axId val="1467043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Age</a:t>
                </a:r>
                <a:r>
                  <a:rPr lang="en-GB" baseline="0" dirty="0"/>
                  <a:t> group</a:t>
                </a:r>
              </a:p>
            </c:rich>
          </c:tx>
          <c:layout>
            <c:manualLayout>
              <c:xMode val="edge"/>
              <c:yMode val="edge"/>
              <c:x val="0.36241105846320482"/>
              <c:y val="0.935756118813982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535760"/>
        <c:crosses val="autoZero"/>
        <c:auto val="1"/>
        <c:lblAlgn val="ctr"/>
        <c:lblOffset val="100"/>
        <c:noMultiLvlLbl val="0"/>
      </c:catAx>
      <c:valAx>
        <c:axId val="146535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4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GB" sz="1100" b="0" i="0" baseline="0">
                <a:effectLst/>
              </a:rPr>
              <a:t>Age histogram for Artificial Intelligence students</a:t>
            </a:r>
            <a:endParaRPr lang="en-GB" sz="1100">
              <a:effectLst/>
            </a:endParaRPr>
          </a:p>
        </c:rich>
      </c:tx>
      <c:layout>
        <c:manualLayout>
          <c:xMode val="edge"/>
          <c:yMode val="edge"/>
          <c:x val="0.1056301093176209"/>
          <c:y val="3.4638552163068485E-2"/>
        </c:manualLayout>
      </c:layout>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752549489131775"/>
          <c:y val="0.24840171719940488"/>
          <c:w val="0.70510258259817993"/>
          <c:h val="0.54188298715237004"/>
        </c:manualLayout>
      </c:layout>
      <c:barChart>
        <c:barDir val="col"/>
        <c:grouping val="clustered"/>
        <c:varyColors val="0"/>
        <c:ser>
          <c:idx val="1"/>
          <c:order val="0"/>
          <c:spPr>
            <a:solidFill>
              <a:schemeClr val="accent5"/>
            </a:solidFill>
            <a:ln>
              <a:solidFill>
                <a:schemeClr val="accent5">
                  <a:lumMod val="50000"/>
                </a:schemeClr>
              </a:solidFill>
            </a:ln>
            <a:effectLst/>
          </c:spPr>
          <c:invertIfNegative val="0"/>
          <c:cat>
            <c:strRef>
              <c:f>'Age distribution'!$AQ$21:$AQ$30</c:f>
              <c:strCache>
                <c:ptCount val="10"/>
                <c:pt idx="0">
                  <c:v>16-20</c:v>
                </c:pt>
                <c:pt idx="1">
                  <c:v>21-25</c:v>
                </c:pt>
                <c:pt idx="2">
                  <c:v>26-30</c:v>
                </c:pt>
                <c:pt idx="3">
                  <c:v>31-35</c:v>
                </c:pt>
                <c:pt idx="4">
                  <c:v>36-40</c:v>
                </c:pt>
                <c:pt idx="5">
                  <c:v>41-45</c:v>
                </c:pt>
                <c:pt idx="6">
                  <c:v>46-50</c:v>
                </c:pt>
                <c:pt idx="7">
                  <c:v>51-55</c:v>
                </c:pt>
                <c:pt idx="8">
                  <c:v>56-60</c:v>
                </c:pt>
                <c:pt idx="9">
                  <c:v>61-65</c:v>
                </c:pt>
              </c:strCache>
            </c:strRef>
          </c:cat>
          <c:val>
            <c:numRef>
              <c:f>'Age distribution'!$AR$21:$AR$30</c:f>
              <c:numCache>
                <c:formatCode>General</c:formatCode>
                <c:ptCount val="10"/>
                <c:pt idx="0">
                  <c:v>0</c:v>
                </c:pt>
                <c:pt idx="1">
                  <c:v>3</c:v>
                </c:pt>
                <c:pt idx="2">
                  <c:v>16</c:v>
                </c:pt>
                <c:pt idx="3">
                  <c:v>29</c:v>
                </c:pt>
                <c:pt idx="4">
                  <c:v>15</c:v>
                </c:pt>
                <c:pt idx="5">
                  <c:v>25</c:v>
                </c:pt>
                <c:pt idx="6">
                  <c:v>8</c:v>
                </c:pt>
                <c:pt idx="7">
                  <c:v>3</c:v>
                </c:pt>
                <c:pt idx="8">
                  <c:v>4</c:v>
                </c:pt>
                <c:pt idx="9">
                  <c:v>1</c:v>
                </c:pt>
              </c:numCache>
            </c:numRef>
          </c:val>
          <c:extLst>
            <c:ext xmlns:c16="http://schemas.microsoft.com/office/drawing/2014/chart" uri="{C3380CC4-5D6E-409C-BE32-E72D297353CC}">
              <c16:uniqueId val="{00000000-899C-0746-8BC7-EFFA3A21F84A}"/>
            </c:ext>
          </c:extLst>
        </c:ser>
        <c:dLbls>
          <c:showLegendKey val="0"/>
          <c:showVal val="0"/>
          <c:showCatName val="0"/>
          <c:showSerName val="0"/>
          <c:showPercent val="0"/>
          <c:showBubbleSize val="0"/>
        </c:dLbls>
        <c:gapWidth val="0"/>
        <c:overlap val="-27"/>
        <c:axId val="1404452527"/>
        <c:axId val="143274816"/>
      </c:barChart>
      <c:catAx>
        <c:axId val="14044525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Age</a:t>
                </a:r>
                <a:r>
                  <a:rPr lang="en-GB" baseline="0" dirty="0"/>
                  <a:t> group</a:t>
                </a:r>
                <a:endParaRPr lang="en-GB" dirty="0"/>
              </a:p>
            </c:rich>
          </c:tx>
          <c:layout>
            <c:manualLayout>
              <c:xMode val="edge"/>
              <c:yMode val="edge"/>
              <c:x val="0.36827935996258887"/>
              <c:y val="0.9199416463131079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274816"/>
        <c:crosses val="autoZero"/>
        <c:auto val="1"/>
        <c:lblAlgn val="ctr"/>
        <c:lblOffset val="100"/>
        <c:noMultiLvlLbl val="0"/>
      </c:catAx>
      <c:valAx>
        <c:axId val="143274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44525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GB" sz="1100" b="1" dirty="0"/>
              <a:t>Books read</a:t>
            </a:r>
            <a:r>
              <a:rPr lang="en-GB" sz="1100" b="1" baseline="0" dirty="0"/>
              <a:t> per year versus a</a:t>
            </a:r>
            <a:r>
              <a:rPr lang="en-GB" sz="1100" b="1" dirty="0"/>
              <a:t>vg.</a:t>
            </a:r>
            <a:r>
              <a:rPr lang="en-GB" sz="1100" b="1" baseline="0" dirty="0"/>
              <a:t> daily sleep duration</a:t>
            </a:r>
          </a:p>
        </c:rich>
      </c:tx>
      <c:layout>
        <c:manualLayout>
          <c:xMode val="edge"/>
          <c:yMode val="edge"/>
          <c:x val="0.12024042839423361"/>
          <c:y val="1.7170213600161157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73133872127341"/>
          <c:y val="0.16891163829525466"/>
          <c:w val="0.82185884467818238"/>
          <c:h val="0.6685085943369381"/>
        </c:manualLayout>
      </c:layout>
      <c:scatterChart>
        <c:scatterStyle val="lineMarker"/>
        <c:varyColors val="0"/>
        <c:ser>
          <c:idx val="0"/>
          <c:order val="0"/>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1"/>
            <c:dispEq val="1"/>
            <c:trendlineLbl>
              <c:layout>
                <c:manualLayout>
                  <c:x val="0.15842032035349055"/>
                  <c:y val="-0.42486320115409748"/>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'Sleep vs Books'!$G$5:$G$707</c:f>
              <c:numCache>
                <c:formatCode>General</c:formatCode>
                <c:ptCount val="703"/>
                <c:pt idx="0">
                  <c:v>5</c:v>
                </c:pt>
                <c:pt idx="1">
                  <c:v>5</c:v>
                </c:pt>
                <c:pt idx="2">
                  <c:v>5</c:v>
                </c:pt>
                <c:pt idx="3">
                  <c:v>6</c:v>
                </c:pt>
                <c:pt idx="4">
                  <c:v>6</c:v>
                </c:pt>
                <c:pt idx="5">
                  <c:v>6</c:v>
                </c:pt>
                <c:pt idx="6">
                  <c:v>6</c:v>
                </c:pt>
                <c:pt idx="7">
                  <c:v>6</c:v>
                </c:pt>
                <c:pt idx="8">
                  <c:v>6</c:v>
                </c:pt>
                <c:pt idx="9">
                  <c:v>7</c:v>
                </c:pt>
                <c:pt idx="10">
                  <c:v>7</c:v>
                </c:pt>
                <c:pt idx="11">
                  <c:v>7</c:v>
                </c:pt>
                <c:pt idx="12">
                  <c:v>7</c:v>
                </c:pt>
                <c:pt idx="13">
                  <c:v>7</c:v>
                </c:pt>
                <c:pt idx="14">
                  <c:v>7</c:v>
                </c:pt>
                <c:pt idx="15">
                  <c:v>7</c:v>
                </c:pt>
                <c:pt idx="16">
                  <c:v>7</c:v>
                </c:pt>
                <c:pt idx="17">
                  <c:v>7</c:v>
                </c:pt>
                <c:pt idx="18">
                  <c:v>7</c:v>
                </c:pt>
                <c:pt idx="19">
                  <c:v>7</c:v>
                </c:pt>
                <c:pt idx="20">
                  <c:v>8</c:v>
                </c:pt>
                <c:pt idx="21">
                  <c:v>8</c:v>
                </c:pt>
                <c:pt idx="22">
                  <c:v>8</c:v>
                </c:pt>
                <c:pt idx="23">
                  <c:v>8</c:v>
                </c:pt>
                <c:pt idx="24">
                  <c:v>8</c:v>
                </c:pt>
                <c:pt idx="25">
                  <c:v>8</c:v>
                </c:pt>
                <c:pt idx="26">
                  <c:v>8</c:v>
                </c:pt>
                <c:pt idx="27">
                  <c:v>8</c:v>
                </c:pt>
                <c:pt idx="28">
                  <c:v>8</c:v>
                </c:pt>
                <c:pt idx="29">
                  <c:v>6</c:v>
                </c:pt>
                <c:pt idx="30">
                  <c:v>8</c:v>
                </c:pt>
                <c:pt idx="31">
                  <c:v>9</c:v>
                </c:pt>
                <c:pt idx="32">
                  <c:v>4</c:v>
                </c:pt>
                <c:pt idx="33">
                  <c:v>4</c:v>
                </c:pt>
                <c:pt idx="34">
                  <c:v>6</c:v>
                </c:pt>
                <c:pt idx="35">
                  <c:v>6</c:v>
                </c:pt>
                <c:pt idx="36">
                  <c:v>6</c:v>
                </c:pt>
                <c:pt idx="37">
                  <c:v>6</c:v>
                </c:pt>
                <c:pt idx="38">
                  <c:v>7</c:v>
                </c:pt>
                <c:pt idx="39">
                  <c:v>7</c:v>
                </c:pt>
                <c:pt idx="40">
                  <c:v>7</c:v>
                </c:pt>
                <c:pt idx="41">
                  <c:v>7</c:v>
                </c:pt>
                <c:pt idx="42">
                  <c:v>8</c:v>
                </c:pt>
                <c:pt idx="43">
                  <c:v>8</c:v>
                </c:pt>
                <c:pt idx="44">
                  <c:v>8</c:v>
                </c:pt>
                <c:pt idx="45">
                  <c:v>8</c:v>
                </c:pt>
                <c:pt idx="46">
                  <c:v>9</c:v>
                </c:pt>
                <c:pt idx="47">
                  <c:v>4</c:v>
                </c:pt>
                <c:pt idx="48">
                  <c:v>5</c:v>
                </c:pt>
                <c:pt idx="49">
                  <c:v>5</c:v>
                </c:pt>
                <c:pt idx="50">
                  <c:v>6</c:v>
                </c:pt>
                <c:pt idx="51">
                  <c:v>7</c:v>
                </c:pt>
                <c:pt idx="52">
                  <c:v>7</c:v>
                </c:pt>
                <c:pt idx="53">
                  <c:v>7</c:v>
                </c:pt>
                <c:pt idx="54">
                  <c:v>7</c:v>
                </c:pt>
                <c:pt idx="55">
                  <c:v>7</c:v>
                </c:pt>
                <c:pt idx="56">
                  <c:v>7</c:v>
                </c:pt>
                <c:pt idx="57">
                  <c:v>7</c:v>
                </c:pt>
                <c:pt idx="58">
                  <c:v>8</c:v>
                </c:pt>
                <c:pt idx="59">
                  <c:v>8</c:v>
                </c:pt>
                <c:pt idx="60">
                  <c:v>8</c:v>
                </c:pt>
                <c:pt idx="61">
                  <c:v>8</c:v>
                </c:pt>
                <c:pt idx="62">
                  <c:v>4</c:v>
                </c:pt>
                <c:pt idx="63">
                  <c:v>5</c:v>
                </c:pt>
                <c:pt idx="64">
                  <c:v>6</c:v>
                </c:pt>
                <c:pt idx="65">
                  <c:v>6</c:v>
                </c:pt>
                <c:pt idx="66">
                  <c:v>6</c:v>
                </c:pt>
                <c:pt idx="67">
                  <c:v>6</c:v>
                </c:pt>
                <c:pt idx="68">
                  <c:v>6</c:v>
                </c:pt>
                <c:pt idx="69">
                  <c:v>6</c:v>
                </c:pt>
                <c:pt idx="70">
                  <c:v>6</c:v>
                </c:pt>
                <c:pt idx="71">
                  <c:v>6</c:v>
                </c:pt>
                <c:pt idx="72">
                  <c:v>6</c:v>
                </c:pt>
                <c:pt idx="73">
                  <c:v>6</c:v>
                </c:pt>
                <c:pt idx="74">
                  <c:v>6</c:v>
                </c:pt>
                <c:pt idx="75">
                  <c:v>6</c:v>
                </c:pt>
                <c:pt idx="76">
                  <c:v>6</c:v>
                </c:pt>
                <c:pt idx="77">
                  <c:v>6</c:v>
                </c:pt>
                <c:pt idx="78">
                  <c:v>6</c:v>
                </c:pt>
                <c:pt idx="79">
                  <c:v>6</c:v>
                </c:pt>
                <c:pt idx="80">
                  <c:v>6</c:v>
                </c:pt>
                <c:pt idx="81">
                  <c:v>7</c:v>
                </c:pt>
                <c:pt idx="82">
                  <c:v>7</c:v>
                </c:pt>
                <c:pt idx="83">
                  <c:v>7</c:v>
                </c:pt>
                <c:pt idx="84">
                  <c:v>7</c:v>
                </c:pt>
                <c:pt idx="85">
                  <c:v>7</c:v>
                </c:pt>
                <c:pt idx="86">
                  <c:v>7</c:v>
                </c:pt>
                <c:pt idx="87">
                  <c:v>7</c:v>
                </c:pt>
                <c:pt idx="88">
                  <c:v>7</c:v>
                </c:pt>
                <c:pt idx="89">
                  <c:v>7</c:v>
                </c:pt>
                <c:pt idx="90">
                  <c:v>7</c:v>
                </c:pt>
                <c:pt idx="91">
                  <c:v>7</c:v>
                </c:pt>
                <c:pt idx="92">
                  <c:v>7</c:v>
                </c:pt>
                <c:pt idx="93">
                  <c:v>7</c:v>
                </c:pt>
                <c:pt idx="94">
                  <c:v>7</c:v>
                </c:pt>
                <c:pt idx="95">
                  <c:v>7</c:v>
                </c:pt>
                <c:pt idx="96">
                  <c:v>7</c:v>
                </c:pt>
                <c:pt idx="97">
                  <c:v>7</c:v>
                </c:pt>
                <c:pt idx="98">
                  <c:v>7</c:v>
                </c:pt>
                <c:pt idx="99">
                  <c:v>7</c:v>
                </c:pt>
                <c:pt idx="100">
                  <c:v>8</c:v>
                </c:pt>
                <c:pt idx="101">
                  <c:v>8</c:v>
                </c:pt>
                <c:pt idx="102">
                  <c:v>8</c:v>
                </c:pt>
                <c:pt idx="103">
                  <c:v>8</c:v>
                </c:pt>
                <c:pt idx="104">
                  <c:v>8</c:v>
                </c:pt>
                <c:pt idx="105">
                  <c:v>8</c:v>
                </c:pt>
                <c:pt idx="106">
                  <c:v>8</c:v>
                </c:pt>
                <c:pt idx="107">
                  <c:v>8</c:v>
                </c:pt>
                <c:pt idx="108">
                  <c:v>8</c:v>
                </c:pt>
                <c:pt idx="109">
                  <c:v>8</c:v>
                </c:pt>
                <c:pt idx="110">
                  <c:v>8</c:v>
                </c:pt>
                <c:pt idx="111">
                  <c:v>8</c:v>
                </c:pt>
                <c:pt idx="112">
                  <c:v>8</c:v>
                </c:pt>
                <c:pt idx="113">
                  <c:v>8</c:v>
                </c:pt>
                <c:pt idx="114">
                  <c:v>8</c:v>
                </c:pt>
                <c:pt idx="115">
                  <c:v>9</c:v>
                </c:pt>
                <c:pt idx="116">
                  <c:v>9</c:v>
                </c:pt>
                <c:pt idx="117">
                  <c:v>6</c:v>
                </c:pt>
                <c:pt idx="118">
                  <c:v>7</c:v>
                </c:pt>
                <c:pt idx="119">
                  <c:v>7</c:v>
                </c:pt>
                <c:pt idx="120">
                  <c:v>8</c:v>
                </c:pt>
                <c:pt idx="121">
                  <c:v>6</c:v>
                </c:pt>
                <c:pt idx="122">
                  <c:v>7</c:v>
                </c:pt>
                <c:pt idx="123">
                  <c:v>4</c:v>
                </c:pt>
                <c:pt idx="124">
                  <c:v>4</c:v>
                </c:pt>
                <c:pt idx="125">
                  <c:v>4</c:v>
                </c:pt>
                <c:pt idx="126">
                  <c:v>6</c:v>
                </c:pt>
                <c:pt idx="127">
                  <c:v>6</c:v>
                </c:pt>
                <c:pt idx="128">
                  <c:v>6</c:v>
                </c:pt>
                <c:pt idx="129">
                  <c:v>6</c:v>
                </c:pt>
                <c:pt idx="130">
                  <c:v>6</c:v>
                </c:pt>
                <c:pt idx="131">
                  <c:v>7</c:v>
                </c:pt>
                <c:pt idx="132">
                  <c:v>7</c:v>
                </c:pt>
                <c:pt idx="133">
                  <c:v>7</c:v>
                </c:pt>
                <c:pt idx="134">
                  <c:v>7</c:v>
                </c:pt>
                <c:pt idx="135">
                  <c:v>7</c:v>
                </c:pt>
                <c:pt idx="136">
                  <c:v>7</c:v>
                </c:pt>
                <c:pt idx="137">
                  <c:v>7</c:v>
                </c:pt>
                <c:pt idx="138">
                  <c:v>7</c:v>
                </c:pt>
                <c:pt idx="139">
                  <c:v>7</c:v>
                </c:pt>
                <c:pt idx="140">
                  <c:v>7</c:v>
                </c:pt>
                <c:pt idx="141">
                  <c:v>7</c:v>
                </c:pt>
                <c:pt idx="142">
                  <c:v>7</c:v>
                </c:pt>
                <c:pt idx="143">
                  <c:v>7</c:v>
                </c:pt>
                <c:pt idx="144">
                  <c:v>7</c:v>
                </c:pt>
                <c:pt idx="145">
                  <c:v>7</c:v>
                </c:pt>
                <c:pt idx="146">
                  <c:v>7</c:v>
                </c:pt>
                <c:pt idx="147">
                  <c:v>8</c:v>
                </c:pt>
                <c:pt idx="148">
                  <c:v>8</c:v>
                </c:pt>
                <c:pt idx="149">
                  <c:v>8</c:v>
                </c:pt>
                <c:pt idx="150">
                  <c:v>8</c:v>
                </c:pt>
                <c:pt idx="151">
                  <c:v>8</c:v>
                </c:pt>
                <c:pt idx="152">
                  <c:v>8</c:v>
                </c:pt>
                <c:pt idx="153">
                  <c:v>8</c:v>
                </c:pt>
                <c:pt idx="154">
                  <c:v>8</c:v>
                </c:pt>
                <c:pt idx="155">
                  <c:v>8</c:v>
                </c:pt>
                <c:pt idx="156">
                  <c:v>8</c:v>
                </c:pt>
                <c:pt idx="157">
                  <c:v>8</c:v>
                </c:pt>
                <c:pt idx="158">
                  <c:v>8</c:v>
                </c:pt>
                <c:pt idx="159">
                  <c:v>8</c:v>
                </c:pt>
                <c:pt idx="160">
                  <c:v>4</c:v>
                </c:pt>
                <c:pt idx="161">
                  <c:v>6</c:v>
                </c:pt>
                <c:pt idx="162">
                  <c:v>8</c:v>
                </c:pt>
                <c:pt idx="163">
                  <c:v>5</c:v>
                </c:pt>
                <c:pt idx="164">
                  <c:v>5</c:v>
                </c:pt>
                <c:pt idx="165">
                  <c:v>6</c:v>
                </c:pt>
                <c:pt idx="166">
                  <c:v>6</c:v>
                </c:pt>
                <c:pt idx="167">
                  <c:v>6</c:v>
                </c:pt>
                <c:pt idx="168">
                  <c:v>6</c:v>
                </c:pt>
                <c:pt idx="169">
                  <c:v>6</c:v>
                </c:pt>
                <c:pt idx="170">
                  <c:v>6</c:v>
                </c:pt>
                <c:pt idx="171">
                  <c:v>6</c:v>
                </c:pt>
                <c:pt idx="172">
                  <c:v>6</c:v>
                </c:pt>
                <c:pt idx="173">
                  <c:v>6</c:v>
                </c:pt>
                <c:pt idx="174">
                  <c:v>6</c:v>
                </c:pt>
                <c:pt idx="175">
                  <c:v>6</c:v>
                </c:pt>
                <c:pt idx="176">
                  <c:v>6</c:v>
                </c:pt>
                <c:pt idx="177">
                  <c:v>6</c:v>
                </c:pt>
                <c:pt idx="178">
                  <c:v>6</c:v>
                </c:pt>
                <c:pt idx="179">
                  <c:v>7</c:v>
                </c:pt>
                <c:pt idx="180">
                  <c:v>7</c:v>
                </c:pt>
                <c:pt idx="181">
                  <c:v>7</c:v>
                </c:pt>
                <c:pt idx="182">
                  <c:v>7</c:v>
                </c:pt>
                <c:pt idx="183">
                  <c:v>7</c:v>
                </c:pt>
                <c:pt idx="184">
                  <c:v>7</c:v>
                </c:pt>
                <c:pt idx="185">
                  <c:v>7</c:v>
                </c:pt>
                <c:pt idx="186">
                  <c:v>7</c:v>
                </c:pt>
                <c:pt idx="187">
                  <c:v>7</c:v>
                </c:pt>
                <c:pt idx="188">
                  <c:v>7</c:v>
                </c:pt>
                <c:pt idx="189">
                  <c:v>7</c:v>
                </c:pt>
                <c:pt idx="190">
                  <c:v>7</c:v>
                </c:pt>
                <c:pt idx="191">
                  <c:v>7</c:v>
                </c:pt>
                <c:pt idx="192">
                  <c:v>7</c:v>
                </c:pt>
                <c:pt idx="193">
                  <c:v>7</c:v>
                </c:pt>
                <c:pt idx="194">
                  <c:v>7</c:v>
                </c:pt>
                <c:pt idx="195">
                  <c:v>7</c:v>
                </c:pt>
                <c:pt idx="196">
                  <c:v>7</c:v>
                </c:pt>
                <c:pt idx="197">
                  <c:v>7</c:v>
                </c:pt>
                <c:pt idx="198">
                  <c:v>7</c:v>
                </c:pt>
                <c:pt idx="199">
                  <c:v>7</c:v>
                </c:pt>
                <c:pt idx="200">
                  <c:v>7</c:v>
                </c:pt>
                <c:pt idx="201">
                  <c:v>7</c:v>
                </c:pt>
                <c:pt idx="202">
                  <c:v>7</c:v>
                </c:pt>
                <c:pt idx="203">
                  <c:v>7</c:v>
                </c:pt>
                <c:pt idx="204">
                  <c:v>7</c:v>
                </c:pt>
                <c:pt idx="205">
                  <c:v>8</c:v>
                </c:pt>
                <c:pt idx="206">
                  <c:v>8</c:v>
                </c:pt>
                <c:pt idx="207">
                  <c:v>8</c:v>
                </c:pt>
                <c:pt idx="208">
                  <c:v>8</c:v>
                </c:pt>
                <c:pt idx="209">
                  <c:v>8</c:v>
                </c:pt>
                <c:pt idx="210">
                  <c:v>8</c:v>
                </c:pt>
                <c:pt idx="211">
                  <c:v>8</c:v>
                </c:pt>
                <c:pt idx="212">
                  <c:v>8</c:v>
                </c:pt>
                <c:pt idx="213">
                  <c:v>8</c:v>
                </c:pt>
                <c:pt idx="214">
                  <c:v>8</c:v>
                </c:pt>
                <c:pt idx="215">
                  <c:v>8</c:v>
                </c:pt>
                <c:pt idx="216">
                  <c:v>8</c:v>
                </c:pt>
                <c:pt idx="217">
                  <c:v>8</c:v>
                </c:pt>
                <c:pt idx="218">
                  <c:v>4</c:v>
                </c:pt>
                <c:pt idx="219">
                  <c:v>5</c:v>
                </c:pt>
                <c:pt idx="220">
                  <c:v>5</c:v>
                </c:pt>
                <c:pt idx="221">
                  <c:v>5</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7</c:v>
                </c:pt>
                <c:pt idx="248">
                  <c:v>7</c:v>
                </c:pt>
                <c:pt idx="249">
                  <c:v>7</c:v>
                </c:pt>
                <c:pt idx="250">
                  <c:v>7</c:v>
                </c:pt>
                <c:pt idx="251">
                  <c:v>7</c:v>
                </c:pt>
                <c:pt idx="252">
                  <c:v>7</c:v>
                </c:pt>
                <c:pt idx="253">
                  <c:v>7</c:v>
                </c:pt>
                <c:pt idx="254">
                  <c:v>7</c:v>
                </c:pt>
                <c:pt idx="255">
                  <c:v>7</c:v>
                </c:pt>
                <c:pt idx="256">
                  <c:v>7</c:v>
                </c:pt>
                <c:pt idx="257">
                  <c:v>7</c:v>
                </c:pt>
                <c:pt idx="258">
                  <c:v>7</c:v>
                </c:pt>
                <c:pt idx="259">
                  <c:v>7</c:v>
                </c:pt>
                <c:pt idx="260">
                  <c:v>7</c:v>
                </c:pt>
                <c:pt idx="261">
                  <c:v>7</c:v>
                </c:pt>
                <c:pt idx="262">
                  <c:v>7</c:v>
                </c:pt>
                <c:pt idx="263">
                  <c:v>7</c:v>
                </c:pt>
                <c:pt idx="264">
                  <c:v>7</c:v>
                </c:pt>
                <c:pt idx="265">
                  <c:v>7</c:v>
                </c:pt>
                <c:pt idx="266">
                  <c:v>7</c:v>
                </c:pt>
                <c:pt idx="267">
                  <c:v>7</c:v>
                </c:pt>
                <c:pt idx="268">
                  <c:v>7</c:v>
                </c:pt>
                <c:pt idx="269">
                  <c:v>7</c:v>
                </c:pt>
                <c:pt idx="270">
                  <c:v>7</c:v>
                </c:pt>
                <c:pt idx="271">
                  <c:v>7</c:v>
                </c:pt>
                <c:pt idx="272">
                  <c:v>7</c:v>
                </c:pt>
                <c:pt idx="273">
                  <c:v>7</c:v>
                </c:pt>
                <c:pt idx="274">
                  <c:v>7</c:v>
                </c:pt>
                <c:pt idx="275">
                  <c:v>7</c:v>
                </c:pt>
                <c:pt idx="276">
                  <c:v>7</c:v>
                </c:pt>
                <c:pt idx="277">
                  <c:v>7</c:v>
                </c:pt>
                <c:pt idx="278">
                  <c:v>7</c:v>
                </c:pt>
                <c:pt idx="279">
                  <c:v>7</c:v>
                </c:pt>
                <c:pt idx="280">
                  <c:v>7</c:v>
                </c:pt>
                <c:pt idx="281">
                  <c:v>7</c:v>
                </c:pt>
                <c:pt idx="282">
                  <c:v>7</c:v>
                </c:pt>
                <c:pt idx="283">
                  <c:v>7</c:v>
                </c:pt>
                <c:pt idx="284">
                  <c:v>8</c:v>
                </c:pt>
                <c:pt idx="285">
                  <c:v>8</c:v>
                </c:pt>
                <c:pt idx="286">
                  <c:v>8</c:v>
                </c:pt>
                <c:pt idx="287">
                  <c:v>8</c:v>
                </c:pt>
                <c:pt idx="288">
                  <c:v>8</c:v>
                </c:pt>
                <c:pt idx="289">
                  <c:v>8</c:v>
                </c:pt>
                <c:pt idx="290">
                  <c:v>8</c:v>
                </c:pt>
                <c:pt idx="291">
                  <c:v>8</c:v>
                </c:pt>
                <c:pt idx="292">
                  <c:v>8</c:v>
                </c:pt>
                <c:pt idx="293">
                  <c:v>8</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8</c:v>
                </c:pt>
                <c:pt idx="308">
                  <c:v>8</c:v>
                </c:pt>
                <c:pt idx="309">
                  <c:v>9</c:v>
                </c:pt>
                <c:pt idx="310">
                  <c:v>9</c:v>
                </c:pt>
                <c:pt idx="311">
                  <c:v>10</c:v>
                </c:pt>
                <c:pt idx="312">
                  <c:v>10</c:v>
                </c:pt>
                <c:pt idx="313">
                  <c:v>10</c:v>
                </c:pt>
                <c:pt idx="314">
                  <c:v>6</c:v>
                </c:pt>
                <c:pt idx="315">
                  <c:v>7</c:v>
                </c:pt>
                <c:pt idx="316">
                  <c:v>7</c:v>
                </c:pt>
                <c:pt idx="317">
                  <c:v>6</c:v>
                </c:pt>
                <c:pt idx="318">
                  <c:v>6</c:v>
                </c:pt>
                <c:pt idx="319">
                  <c:v>6</c:v>
                </c:pt>
                <c:pt idx="320">
                  <c:v>7</c:v>
                </c:pt>
                <c:pt idx="321">
                  <c:v>7</c:v>
                </c:pt>
                <c:pt idx="322">
                  <c:v>7</c:v>
                </c:pt>
                <c:pt idx="323">
                  <c:v>7</c:v>
                </c:pt>
                <c:pt idx="324">
                  <c:v>7</c:v>
                </c:pt>
                <c:pt idx="325">
                  <c:v>7</c:v>
                </c:pt>
                <c:pt idx="326">
                  <c:v>7</c:v>
                </c:pt>
                <c:pt idx="327">
                  <c:v>7</c:v>
                </c:pt>
                <c:pt idx="328">
                  <c:v>7</c:v>
                </c:pt>
                <c:pt idx="329">
                  <c:v>7</c:v>
                </c:pt>
                <c:pt idx="330">
                  <c:v>7</c:v>
                </c:pt>
                <c:pt idx="331">
                  <c:v>7</c:v>
                </c:pt>
                <c:pt idx="332">
                  <c:v>7</c:v>
                </c:pt>
                <c:pt idx="333">
                  <c:v>8</c:v>
                </c:pt>
                <c:pt idx="334">
                  <c:v>8</c:v>
                </c:pt>
                <c:pt idx="335">
                  <c:v>8</c:v>
                </c:pt>
                <c:pt idx="336">
                  <c:v>6</c:v>
                </c:pt>
                <c:pt idx="337">
                  <c:v>6</c:v>
                </c:pt>
                <c:pt idx="338">
                  <c:v>6</c:v>
                </c:pt>
                <c:pt idx="339">
                  <c:v>7</c:v>
                </c:pt>
                <c:pt idx="340">
                  <c:v>7</c:v>
                </c:pt>
                <c:pt idx="341">
                  <c:v>8</c:v>
                </c:pt>
                <c:pt idx="342">
                  <c:v>8</c:v>
                </c:pt>
                <c:pt idx="343">
                  <c:v>5</c:v>
                </c:pt>
                <c:pt idx="344">
                  <c:v>6</c:v>
                </c:pt>
                <c:pt idx="345">
                  <c:v>6</c:v>
                </c:pt>
                <c:pt idx="346">
                  <c:v>6</c:v>
                </c:pt>
                <c:pt idx="347">
                  <c:v>6</c:v>
                </c:pt>
                <c:pt idx="348">
                  <c:v>6</c:v>
                </c:pt>
                <c:pt idx="349">
                  <c:v>6</c:v>
                </c:pt>
                <c:pt idx="350">
                  <c:v>6</c:v>
                </c:pt>
                <c:pt idx="351">
                  <c:v>6</c:v>
                </c:pt>
                <c:pt idx="352">
                  <c:v>6</c:v>
                </c:pt>
                <c:pt idx="353">
                  <c:v>7</c:v>
                </c:pt>
                <c:pt idx="354">
                  <c:v>7</c:v>
                </c:pt>
                <c:pt idx="355">
                  <c:v>7</c:v>
                </c:pt>
                <c:pt idx="356">
                  <c:v>7</c:v>
                </c:pt>
                <c:pt idx="357">
                  <c:v>7</c:v>
                </c:pt>
                <c:pt idx="358">
                  <c:v>7</c:v>
                </c:pt>
                <c:pt idx="359">
                  <c:v>7</c:v>
                </c:pt>
                <c:pt idx="360">
                  <c:v>7</c:v>
                </c:pt>
                <c:pt idx="361">
                  <c:v>7</c:v>
                </c:pt>
                <c:pt idx="362">
                  <c:v>7</c:v>
                </c:pt>
                <c:pt idx="363">
                  <c:v>7</c:v>
                </c:pt>
                <c:pt idx="364">
                  <c:v>7</c:v>
                </c:pt>
                <c:pt idx="365">
                  <c:v>7</c:v>
                </c:pt>
                <c:pt idx="366">
                  <c:v>7</c:v>
                </c:pt>
                <c:pt idx="367">
                  <c:v>7</c:v>
                </c:pt>
                <c:pt idx="368">
                  <c:v>7</c:v>
                </c:pt>
                <c:pt idx="369">
                  <c:v>7</c:v>
                </c:pt>
                <c:pt idx="370">
                  <c:v>7</c:v>
                </c:pt>
                <c:pt idx="371">
                  <c:v>7</c:v>
                </c:pt>
                <c:pt idx="372">
                  <c:v>7</c:v>
                </c:pt>
                <c:pt idx="373">
                  <c:v>7</c:v>
                </c:pt>
                <c:pt idx="374">
                  <c:v>7</c:v>
                </c:pt>
                <c:pt idx="375">
                  <c:v>7</c:v>
                </c:pt>
                <c:pt idx="376">
                  <c:v>8</c:v>
                </c:pt>
                <c:pt idx="377">
                  <c:v>8</c:v>
                </c:pt>
                <c:pt idx="378">
                  <c:v>8</c:v>
                </c:pt>
                <c:pt idx="379">
                  <c:v>8</c:v>
                </c:pt>
                <c:pt idx="380">
                  <c:v>8</c:v>
                </c:pt>
                <c:pt idx="381">
                  <c:v>8</c:v>
                </c:pt>
                <c:pt idx="382">
                  <c:v>8</c:v>
                </c:pt>
                <c:pt idx="383">
                  <c:v>8</c:v>
                </c:pt>
                <c:pt idx="384">
                  <c:v>8</c:v>
                </c:pt>
                <c:pt idx="385">
                  <c:v>8</c:v>
                </c:pt>
                <c:pt idx="386">
                  <c:v>8</c:v>
                </c:pt>
                <c:pt idx="387">
                  <c:v>8</c:v>
                </c:pt>
                <c:pt idx="388">
                  <c:v>8</c:v>
                </c:pt>
                <c:pt idx="389">
                  <c:v>8</c:v>
                </c:pt>
                <c:pt idx="390">
                  <c:v>8</c:v>
                </c:pt>
                <c:pt idx="391">
                  <c:v>9</c:v>
                </c:pt>
                <c:pt idx="392">
                  <c:v>9</c:v>
                </c:pt>
                <c:pt idx="393">
                  <c:v>5</c:v>
                </c:pt>
                <c:pt idx="394">
                  <c:v>5</c:v>
                </c:pt>
                <c:pt idx="395">
                  <c:v>6</c:v>
                </c:pt>
                <c:pt idx="396">
                  <c:v>6</c:v>
                </c:pt>
                <c:pt idx="397">
                  <c:v>6</c:v>
                </c:pt>
                <c:pt idx="398">
                  <c:v>6</c:v>
                </c:pt>
                <c:pt idx="399">
                  <c:v>6</c:v>
                </c:pt>
                <c:pt idx="400">
                  <c:v>6</c:v>
                </c:pt>
                <c:pt idx="401">
                  <c:v>6</c:v>
                </c:pt>
                <c:pt idx="402">
                  <c:v>6</c:v>
                </c:pt>
                <c:pt idx="403">
                  <c:v>6</c:v>
                </c:pt>
                <c:pt idx="404">
                  <c:v>6</c:v>
                </c:pt>
                <c:pt idx="405">
                  <c:v>6</c:v>
                </c:pt>
                <c:pt idx="406">
                  <c:v>6</c:v>
                </c:pt>
                <c:pt idx="407">
                  <c:v>6</c:v>
                </c:pt>
                <c:pt idx="408">
                  <c:v>6</c:v>
                </c:pt>
                <c:pt idx="409">
                  <c:v>6</c:v>
                </c:pt>
                <c:pt idx="410">
                  <c:v>6</c:v>
                </c:pt>
                <c:pt idx="411">
                  <c:v>6</c:v>
                </c:pt>
                <c:pt idx="412">
                  <c:v>6</c:v>
                </c:pt>
                <c:pt idx="413">
                  <c:v>6</c:v>
                </c:pt>
                <c:pt idx="414">
                  <c:v>6</c:v>
                </c:pt>
                <c:pt idx="415">
                  <c:v>6</c:v>
                </c:pt>
                <c:pt idx="416">
                  <c:v>6</c:v>
                </c:pt>
                <c:pt idx="417">
                  <c:v>6</c:v>
                </c:pt>
                <c:pt idx="418">
                  <c:v>6</c:v>
                </c:pt>
                <c:pt idx="419">
                  <c:v>7</c:v>
                </c:pt>
                <c:pt idx="420">
                  <c:v>7</c:v>
                </c:pt>
                <c:pt idx="421">
                  <c:v>7</c:v>
                </c:pt>
                <c:pt idx="422">
                  <c:v>7</c:v>
                </c:pt>
                <c:pt idx="423">
                  <c:v>7</c:v>
                </c:pt>
                <c:pt idx="424">
                  <c:v>7</c:v>
                </c:pt>
                <c:pt idx="425">
                  <c:v>7</c:v>
                </c:pt>
                <c:pt idx="426">
                  <c:v>7</c:v>
                </c:pt>
                <c:pt idx="427">
                  <c:v>7</c:v>
                </c:pt>
                <c:pt idx="428">
                  <c:v>7</c:v>
                </c:pt>
                <c:pt idx="429">
                  <c:v>7</c:v>
                </c:pt>
                <c:pt idx="430">
                  <c:v>7</c:v>
                </c:pt>
                <c:pt idx="431">
                  <c:v>7</c:v>
                </c:pt>
                <c:pt idx="432">
                  <c:v>7</c:v>
                </c:pt>
                <c:pt idx="433">
                  <c:v>7</c:v>
                </c:pt>
                <c:pt idx="434">
                  <c:v>7</c:v>
                </c:pt>
                <c:pt idx="435">
                  <c:v>7</c:v>
                </c:pt>
                <c:pt idx="436">
                  <c:v>7</c:v>
                </c:pt>
                <c:pt idx="437">
                  <c:v>7</c:v>
                </c:pt>
                <c:pt idx="438">
                  <c:v>7</c:v>
                </c:pt>
                <c:pt idx="439">
                  <c:v>7</c:v>
                </c:pt>
                <c:pt idx="440">
                  <c:v>7</c:v>
                </c:pt>
                <c:pt idx="441">
                  <c:v>7</c:v>
                </c:pt>
                <c:pt idx="442">
                  <c:v>7</c:v>
                </c:pt>
                <c:pt idx="443">
                  <c:v>7</c:v>
                </c:pt>
                <c:pt idx="444">
                  <c:v>7</c:v>
                </c:pt>
                <c:pt idx="445">
                  <c:v>7</c:v>
                </c:pt>
                <c:pt idx="446">
                  <c:v>7</c:v>
                </c:pt>
                <c:pt idx="447">
                  <c:v>7</c:v>
                </c:pt>
                <c:pt idx="448">
                  <c:v>7</c:v>
                </c:pt>
                <c:pt idx="449">
                  <c:v>7</c:v>
                </c:pt>
                <c:pt idx="450">
                  <c:v>7</c:v>
                </c:pt>
                <c:pt idx="451">
                  <c:v>7</c:v>
                </c:pt>
                <c:pt idx="452">
                  <c:v>7</c:v>
                </c:pt>
                <c:pt idx="453">
                  <c:v>7</c:v>
                </c:pt>
                <c:pt idx="454">
                  <c:v>7</c:v>
                </c:pt>
                <c:pt idx="455">
                  <c:v>7</c:v>
                </c:pt>
                <c:pt idx="456">
                  <c:v>7</c:v>
                </c:pt>
                <c:pt idx="457">
                  <c:v>7</c:v>
                </c:pt>
                <c:pt idx="458">
                  <c:v>7</c:v>
                </c:pt>
                <c:pt idx="459">
                  <c:v>7</c:v>
                </c:pt>
                <c:pt idx="460">
                  <c:v>7</c:v>
                </c:pt>
                <c:pt idx="461">
                  <c:v>7</c:v>
                </c:pt>
                <c:pt idx="462">
                  <c:v>7</c:v>
                </c:pt>
                <c:pt idx="463">
                  <c:v>7</c:v>
                </c:pt>
                <c:pt idx="464">
                  <c:v>7</c:v>
                </c:pt>
                <c:pt idx="465">
                  <c:v>7</c:v>
                </c:pt>
                <c:pt idx="466">
                  <c:v>8</c:v>
                </c:pt>
                <c:pt idx="467">
                  <c:v>8</c:v>
                </c:pt>
                <c:pt idx="468">
                  <c:v>8</c:v>
                </c:pt>
                <c:pt idx="469">
                  <c:v>8</c:v>
                </c:pt>
                <c:pt idx="470">
                  <c:v>8</c:v>
                </c:pt>
                <c:pt idx="471">
                  <c:v>8</c:v>
                </c:pt>
                <c:pt idx="472">
                  <c:v>8</c:v>
                </c:pt>
                <c:pt idx="473">
                  <c:v>8</c:v>
                </c:pt>
                <c:pt idx="474">
                  <c:v>8</c:v>
                </c:pt>
                <c:pt idx="475">
                  <c:v>8</c:v>
                </c:pt>
                <c:pt idx="476">
                  <c:v>8</c:v>
                </c:pt>
                <c:pt idx="477">
                  <c:v>8</c:v>
                </c:pt>
                <c:pt idx="478">
                  <c:v>8</c:v>
                </c:pt>
                <c:pt idx="479">
                  <c:v>8</c:v>
                </c:pt>
                <c:pt idx="480">
                  <c:v>8</c:v>
                </c:pt>
                <c:pt idx="481">
                  <c:v>8</c:v>
                </c:pt>
                <c:pt idx="482">
                  <c:v>9</c:v>
                </c:pt>
                <c:pt idx="483">
                  <c:v>9</c:v>
                </c:pt>
                <c:pt idx="484">
                  <c:v>5</c:v>
                </c:pt>
                <c:pt idx="485">
                  <c:v>5</c:v>
                </c:pt>
                <c:pt idx="486">
                  <c:v>6</c:v>
                </c:pt>
                <c:pt idx="487">
                  <c:v>6</c:v>
                </c:pt>
                <c:pt idx="488">
                  <c:v>6</c:v>
                </c:pt>
                <c:pt idx="489">
                  <c:v>6</c:v>
                </c:pt>
                <c:pt idx="490">
                  <c:v>6</c:v>
                </c:pt>
                <c:pt idx="491">
                  <c:v>6</c:v>
                </c:pt>
                <c:pt idx="492">
                  <c:v>6</c:v>
                </c:pt>
                <c:pt idx="493">
                  <c:v>6</c:v>
                </c:pt>
                <c:pt idx="494">
                  <c:v>6</c:v>
                </c:pt>
                <c:pt idx="495">
                  <c:v>6</c:v>
                </c:pt>
                <c:pt idx="496">
                  <c:v>6</c:v>
                </c:pt>
                <c:pt idx="497">
                  <c:v>6</c:v>
                </c:pt>
                <c:pt idx="498">
                  <c:v>6</c:v>
                </c:pt>
                <c:pt idx="499">
                  <c:v>6</c:v>
                </c:pt>
                <c:pt idx="500">
                  <c:v>7</c:v>
                </c:pt>
                <c:pt idx="501">
                  <c:v>7</c:v>
                </c:pt>
                <c:pt idx="502">
                  <c:v>7</c:v>
                </c:pt>
                <c:pt idx="503">
                  <c:v>7</c:v>
                </c:pt>
                <c:pt idx="504">
                  <c:v>7</c:v>
                </c:pt>
                <c:pt idx="505">
                  <c:v>7</c:v>
                </c:pt>
                <c:pt idx="506">
                  <c:v>7</c:v>
                </c:pt>
                <c:pt idx="507">
                  <c:v>7</c:v>
                </c:pt>
                <c:pt idx="508">
                  <c:v>7</c:v>
                </c:pt>
                <c:pt idx="509">
                  <c:v>7</c:v>
                </c:pt>
                <c:pt idx="510">
                  <c:v>7</c:v>
                </c:pt>
                <c:pt idx="511">
                  <c:v>7</c:v>
                </c:pt>
                <c:pt idx="512">
                  <c:v>7</c:v>
                </c:pt>
                <c:pt idx="513">
                  <c:v>7</c:v>
                </c:pt>
                <c:pt idx="514">
                  <c:v>7</c:v>
                </c:pt>
                <c:pt idx="515">
                  <c:v>7</c:v>
                </c:pt>
                <c:pt idx="516">
                  <c:v>7</c:v>
                </c:pt>
                <c:pt idx="517">
                  <c:v>7</c:v>
                </c:pt>
                <c:pt idx="518">
                  <c:v>8</c:v>
                </c:pt>
                <c:pt idx="519">
                  <c:v>8</c:v>
                </c:pt>
                <c:pt idx="520">
                  <c:v>8</c:v>
                </c:pt>
                <c:pt idx="521">
                  <c:v>8</c:v>
                </c:pt>
                <c:pt idx="522">
                  <c:v>8</c:v>
                </c:pt>
                <c:pt idx="523">
                  <c:v>8</c:v>
                </c:pt>
                <c:pt idx="524">
                  <c:v>8</c:v>
                </c:pt>
                <c:pt idx="525">
                  <c:v>8</c:v>
                </c:pt>
                <c:pt idx="526">
                  <c:v>8</c:v>
                </c:pt>
                <c:pt idx="527">
                  <c:v>8</c:v>
                </c:pt>
                <c:pt idx="528">
                  <c:v>9</c:v>
                </c:pt>
                <c:pt idx="529">
                  <c:v>5</c:v>
                </c:pt>
                <c:pt idx="530">
                  <c:v>6</c:v>
                </c:pt>
                <c:pt idx="531">
                  <c:v>6</c:v>
                </c:pt>
                <c:pt idx="532">
                  <c:v>6</c:v>
                </c:pt>
                <c:pt idx="533">
                  <c:v>6</c:v>
                </c:pt>
                <c:pt idx="534">
                  <c:v>6</c:v>
                </c:pt>
                <c:pt idx="535">
                  <c:v>6</c:v>
                </c:pt>
                <c:pt idx="536">
                  <c:v>6</c:v>
                </c:pt>
                <c:pt idx="537">
                  <c:v>6</c:v>
                </c:pt>
                <c:pt idx="538">
                  <c:v>6</c:v>
                </c:pt>
                <c:pt idx="539">
                  <c:v>6</c:v>
                </c:pt>
                <c:pt idx="540">
                  <c:v>6</c:v>
                </c:pt>
                <c:pt idx="541">
                  <c:v>6</c:v>
                </c:pt>
                <c:pt idx="542">
                  <c:v>6</c:v>
                </c:pt>
                <c:pt idx="543">
                  <c:v>6</c:v>
                </c:pt>
                <c:pt idx="544">
                  <c:v>7</c:v>
                </c:pt>
                <c:pt idx="545">
                  <c:v>7</c:v>
                </c:pt>
                <c:pt idx="546">
                  <c:v>7</c:v>
                </c:pt>
                <c:pt idx="547">
                  <c:v>7</c:v>
                </c:pt>
                <c:pt idx="548">
                  <c:v>7</c:v>
                </c:pt>
                <c:pt idx="549">
                  <c:v>7</c:v>
                </c:pt>
                <c:pt idx="550">
                  <c:v>7</c:v>
                </c:pt>
                <c:pt idx="551">
                  <c:v>7</c:v>
                </c:pt>
                <c:pt idx="552">
                  <c:v>7</c:v>
                </c:pt>
                <c:pt idx="553">
                  <c:v>7</c:v>
                </c:pt>
                <c:pt idx="554">
                  <c:v>7</c:v>
                </c:pt>
                <c:pt idx="555">
                  <c:v>7</c:v>
                </c:pt>
                <c:pt idx="556">
                  <c:v>7</c:v>
                </c:pt>
                <c:pt idx="557">
                  <c:v>7</c:v>
                </c:pt>
                <c:pt idx="558">
                  <c:v>7</c:v>
                </c:pt>
                <c:pt idx="559">
                  <c:v>7</c:v>
                </c:pt>
                <c:pt idx="560">
                  <c:v>7</c:v>
                </c:pt>
                <c:pt idx="561">
                  <c:v>7</c:v>
                </c:pt>
                <c:pt idx="562">
                  <c:v>7</c:v>
                </c:pt>
                <c:pt idx="563">
                  <c:v>7</c:v>
                </c:pt>
                <c:pt idx="564">
                  <c:v>7</c:v>
                </c:pt>
                <c:pt idx="565">
                  <c:v>7</c:v>
                </c:pt>
                <c:pt idx="566">
                  <c:v>7</c:v>
                </c:pt>
                <c:pt idx="567">
                  <c:v>7</c:v>
                </c:pt>
                <c:pt idx="568">
                  <c:v>7</c:v>
                </c:pt>
                <c:pt idx="569">
                  <c:v>8</c:v>
                </c:pt>
                <c:pt idx="570">
                  <c:v>8</c:v>
                </c:pt>
                <c:pt idx="571">
                  <c:v>8</c:v>
                </c:pt>
                <c:pt idx="572">
                  <c:v>8</c:v>
                </c:pt>
                <c:pt idx="573">
                  <c:v>8</c:v>
                </c:pt>
                <c:pt idx="574">
                  <c:v>8</c:v>
                </c:pt>
                <c:pt idx="575">
                  <c:v>8</c:v>
                </c:pt>
                <c:pt idx="576">
                  <c:v>8</c:v>
                </c:pt>
                <c:pt idx="577">
                  <c:v>8</c:v>
                </c:pt>
                <c:pt idx="578">
                  <c:v>10</c:v>
                </c:pt>
                <c:pt idx="579">
                  <c:v>4</c:v>
                </c:pt>
                <c:pt idx="580">
                  <c:v>5</c:v>
                </c:pt>
                <c:pt idx="581">
                  <c:v>5</c:v>
                </c:pt>
                <c:pt idx="582">
                  <c:v>5</c:v>
                </c:pt>
                <c:pt idx="583">
                  <c:v>6</c:v>
                </c:pt>
                <c:pt idx="584">
                  <c:v>6</c:v>
                </c:pt>
                <c:pt idx="585">
                  <c:v>6</c:v>
                </c:pt>
                <c:pt idx="586">
                  <c:v>6</c:v>
                </c:pt>
                <c:pt idx="587">
                  <c:v>6</c:v>
                </c:pt>
                <c:pt idx="588">
                  <c:v>6</c:v>
                </c:pt>
                <c:pt idx="589">
                  <c:v>6</c:v>
                </c:pt>
                <c:pt idx="590">
                  <c:v>6</c:v>
                </c:pt>
                <c:pt idx="591">
                  <c:v>6</c:v>
                </c:pt>
                <c:pt idx="592">
                  <c:v>6</c:v>
                </c:pt>
                <c:pt idx="593">
                  <c:v>6</c:v>
                </c:pt>
                <c:pt idx="594">
                  <c:v>6</c:v>
                </c:pt>
                <c:pt idx="595">
                  <c:v>6</c:v>
                </c:pt>
                <c:pt idx="596">
                  <c:v>6</c:v>
                </c:pt>
                <c:pt idx="597">
                  <c:v>6</c:v>
                </c:pt>
                <c:pt idx="598">
                  <c:v>7</c:v>
                </c:pt>
                <c:pt idx="599">
                  <c:v>7</c:v>
                </c:pt>
                <c:pt idx="600">
                  <c:v>7</c:v>
                </c:pt>
                <c:pt idx="601">
                  <c:v>7</c:v>
                </c:pt>
                <c:pt idx="602">
                  <c:v>7</c:v>
                </c:pt>
                <c:pt idx="603">
                  <c:v>7</c:v>
                </c:pt>
                <c:pt idx="604">
                  <c:v>7</c:v>
                </c:pt>
                <c:pt idx="605">
                  <c:v>7</c:v>
                </c:pt>
                <c:pt idx="606">
                  <c:v>7</c:v>
                </c:pt>
                <c:pt idx="607">
                  <c:v>7</c:v>
                </c:pt>
                <c:pt idx="608">
                  <c:v>7</c:v>
                </c:pt>
                <c:pt idx="609">
                  <c:v>7</c:v>
                </c:pt>
                <c:pt idx="610">
                  <c:v>7</c:v>
                </c:pt>
                <c:pt idx="611">
                  <c:v>7</c:v>
                </c:pt>
                <c:pt idx="612">
                  <c:v>7</c:v>
                </c:pt>
                <c:pt idx="613">
                  <c:v>7</c:v>
                </c:pt>
                <c:pt idx="614">
                  <c:v>7</c:v>
                </c:pt>
                <c:pt idx="615">
                  <c:v>7</c:v>
                </c:pt>
                <c:pt idx="616">
                  <c:v>7</c:v>
                </c:pt>
                <c:pt idx="617">
                  <c:v>7</c:v>
                </c:pt>
                <c:pt idx="618">
                  <c:v>7</c:v>
                </c:pt>
                <c:pt idx="619">
                  <c:v>7</c:v>
                </c:pt>
                <c:pt idx="620">
                  <c:v>7</c:v>
                </c:pt>
                <c:pt idx="621">
                  <c:v>7</c:v>
                </c:pt>
                <c:pt idx="622">
                  <c:v>7</c:v>
                </c:pt>
                <c:pt idx="623">
                  <c:v>7</c:v>
                </c:pt>
                <c:pt idx="624">
                  <c:v>7</c:v>
                </c:pt>
                <c:pt idx="625">
                  <c:v>7</c:v>
                </c:pt>
                <c:pt idx="626">
                  <c:v>7</c:v>
                </c:pt>
                <c:pt idx="627">
                  <c:v>7</c:v>
                </c:pt>
                <c:pt idx="628">
                  <c:v>7</c:v>
                </c:pt>
                <c:pt idx="629">
                  <c:v>8</c:v>
                </c:pt>
                <c:pt idx="630">
                  <c:v>8</c:v>
                </c:pt>
                <c:pt idx="631">
                  <c:v>8</c:v>
                </c:pt>
                <c:pt idx="632">
                  <c:v>8</c:v>
                </c:pt>
                <c:pt idx="633">
                  <c:v>8</c:v>
                </c:pt>
                <c:pt idx="634">
                  <c:v>8</c:v>
                </c:pt>
                <c:pt idx="635">
                  <c:v>8</c:v>
                </c:pt>
                <c:pt idx="636">
                  <c:v>8</c:v>
                </c:pt>
                <c:pt idx="637">
                  <c:v>8</c:v>
                </c:pt>
                <c:pt idx="638">
                  <c:v>8</c:v>
                </c:pt>
                <c:pt idx="639">
                  <c:v>8</c:v>
                </c:pt>
                <c:pt idx="640">
                  <c:v>8</c:v>
                </c:pt>
                <c:pt idx="641">
                  <c:v>8</c:v>
                </c:pt>
                <c:pt idx="642">
                  <c:v>8</c:v>
                </c:pt>
                <c:pt idx="643">
                  <c:v>8</c:v>
                </c:pt>
                <c:pt idx="644">
                  <c:v>8</c:v>
                </c:pt>
                <c:pt idx="645">
                  <c:v>8</c:v>
                </c:pt>
                <c:pt idx="646">
                  <c:v>8</c:v>
                </c:pt>
                <c:pt idx="647">
                  <c:v>4</c:v>
                </c:pt>
                <c:pt idx="648">
                  <c:v>4</c:v>
                </c:pt>
                <c:pt idx="649">
                  <c:v>5</c:v>
                </c:pt>
                <c:pt idx="650">
                  <c:v>5</c:v>
                </c:pt>
                <c:pt idx="651">
                  <c:v>6</c:v>
                </c:pt>
                <c:pt idx="652">
                  <c:v>6</c:v>
                </c:pt>
                <c:pt idx="653">
                  <c:v>6</c:v>
                </c:pt>
                <c:pt idx="654">
                  <c:v>6</c:v>
                </c:pt>
                <c:pt idx="655">
                  <c:v>6</c:v>
                </c:pt>
                <c:pt idx="656">
                  <c:v>6</c:v>
                </c:pt>
                <c:pt idx="657">
                  <c:v>6</c:v>
                </c:pt>
                <c:pt idx="658">
                  <c:v>6</c:v>
                </c:pt>
                <c:pt idx="659">
                  <c:v>6</c:v>
                </c:pt>
                <c:pt idx="660">
                  <c:v>7</c:v>
                </c:pt>
                <c:pt idx="661">
                  <c:v>7</c:v>
                </c:pt>
                <c:pt idx="662">
                  <c:v>7</c:v>
                </c:pt>
                <c:pt idx="663">
                  <c:v>7</c:v>
                </c:pt>
                <c:pt idx="664">
                  <c:v>7</c:v>
                </c:pt>
                <c:pt idx="665">
                  <c:v>7</c:v>
                </c:pt>
                <c:pt idx="666">
                  <c:v>7</c:v>
                </c:pt>
                <c:pt idx="667">
                  <c:v>7</c:v>
                </c:pt>
                <c:pt idx="668">
                  <c:v>7</c:v>
                </c:pt>
                <c:pt idx="669">
                  <c:v>7</c:v>
                </c:pt>
                <c:pt idx="670">
                  <c:v>7</c:v>
                </c:pt>
                <c:pt idx="671">
                  <c:v>7</c:v>
                </c:pt>
                <c:pt idx="672">
                  <c:v>7</c:v>
                </c:pt>
                <c:pt idx="673">
                  <c:v>7</c:v>
                </c:pt>
                <c:pt idx="674">
                  <c:v>7</c:v>
                </c:pt>
                <c:pt idx="675">
                  <c:v>8</c:v>
                </c:pt>
                <c:pt idx="676">
                  <c:v>8</c:v>
                </c:pt>
                <c:pt idx="677">
                  <c:v>8</c:v>
                </c:pt>
                <c:pt idx="678">
                  <c:v>8</c:v>
                </c:pt>
                <c:pt idx="679">
                  <c:v>8</c:v>
                </c:pt>
                <c:pt idx="680">
                  <c:v>8</c:v>
                </c:pt>
                <c:pt idx="681">
                  <c:v>5</c:v>
                </c:pt>
                <c:pt idx="682">
                  <c:v>5</c:v>
                </c:pt>
                <c:pt idx="683">
                  <c:v>6</c:v>
                </c:pt>
                <c:pt idx="684">
                  <c:v>7</c:v>
                </c:pt>
                <c:pt idx="685">
                  <c:v>7</c:v>
                </c:pt>
                <c:pt idx="686">
                  <c:v>7</c:v>
                </c:pt>
                <c:pt idx="687">
                  <c:v>7</c:v>
                </c:pt>
                <c:pt idx="688">
                  <c:v>7</c:v>
                </c:pt>
                <c:pt idx="689">
                  <c:v>7</c:v>
                </c:pt>
                <c:pt idx="690">
                  <c:v>7</c:v>
                </c:pt>
                <c:pt idx="691">
                  <c:v>7</c:v>
                </c:pt>
                <c:pt idx="692">
                  <c:v>7</c:v>
                </c:pt>
                <c:pt idx="693">
                  <c:v>8</c:v>
                </c:pt>
                <c:pt idx="694">
                  <c:v>8</c:v>
                </c:pt>
                <c:pt idx="695">
                  <c:v>8</c:v>
                </c:pt>
                <c:pt idx="696">
                  <c:v>8</c:v>
                </c:pt>
                <c:pt idx="697">
                  <c:v>8</c:v>
                </c:pt>
                <c:pt idx="698">
                  <c:v>8</c:v>
                </c:pt>
                <c:pt idx="699">
                  <c:v>8</c:v>
                </c:pt>
                <c:pt idx="700">
                  <c:v>8</c:v>
                </c:pt>
                <c:pt idx="701">
                  <c:v>8</c:v>
                </c:pt>
                <c:pt idx="702">
                  <c:v>10</c:v>
                </c:pt>
              </c:numCache>
            </c:numRef>
          </c:xVal>
          <c:yVal>
            <c:numRef>
              <c:f>'Sleep vs Books'!$H$5:$H$707</c:f>
              <c:numCache>
                <c:formatCode>General</c:formatCode>
                <c:ptCount val="703"/>
                <c:pt idx="0">
                  <c:v>30</c:v>
                </c:pt>
                <c:pt idx="1">
                  <c:v>30</c:v>
                </c:pt>
                <c:pt idx="2">
                  <c:v>30</c:v>
                </c:pt>
                <c:pt idx="3">
                  <c:v>30</c:v>
                </c:pt>
                <c:pt idx="4">
                  <c:v>30</c:v>
                </c:pt>
                <c:pt idx="5">
                  <c:v>30</c:v>
                </c:pt>
                <c:pt idx="6">
                  <c:v>30</c:v>
                </c:pt>
                <c:pt idx="7">
                  <c:v>30</c:v>
                </c:pt>
                <c:pt idx="8">
                  <c:v>30</c:v>
                </c:pt>
                <c:pt idx="9">
                  <c:v>30</c:v>
                </c:pt>
                <c:pt idx="10">
                  <c:v>30</c:v>
                </c:pt>
                <c:pt idx="11">
                  <c:v>30</c:v>
                </c:pt>
                <c:pt idx="12">
                  <c:v>30</c:v>
                </c:pt>
                <c:pt idx="13">
                  <c:v>30</c:v>
                </c:pt>
                <c:pt idx="14">
                  <c:v>30</c:v>
                </c:pt>
                <c:pt idx="15">
                  <c:v>30</c:v>
                </c:pt>
                <c:pt idx="16">
                  <c:v>30</c:v>
                </c:pt>
                <c:pt idx="17">
                  <c:v>30</c:v>
                </c:pt>
                <c:pt idx="18">
                  <c:v>30</c:v>
                </c:pt>
                <c:pt idx="19">
                  <c:v>30</c:v>
                </c:pt>
                <c:pt idx="20">
                  <c:v>30</c:v>
                </c:pt>
                <c:pt idx="21">
                  <c:v>30</c:v>
                </c:pt>
                <c:pt idx="22">
                  <c:v>30</c:v>
                </c:pt>
                <c:pt idx="23">
                  <c:v>30</c:v>
                </c:pt>
                <c:pt idx="24">
                  <c:v>30</c:v>
                </c:pt>
                <c:pt idx="25">
                  <c:v>30</c:v>
                </c:pt>
                <c:pt idx="26">
                  <c:v>30</c:v>
                </c:pt>
                <c:pt idx="27">
                  <c:v>30</c:v>
                </c:pt>
                <c:pt idx="28">
                  <c:v>30</c:v>
                </c:pt>
                <c:pt idx="29">
                  <c:v>26</c:v>
                </c:pt>
                <c:pt idx="30">
                  <c:v>26</c:v>
                </c:pt>
                <c:pt idx="31">
                  <c:v>26</c:v>
                </c:pt>
                <c:pt idx="32">
                  <c:v>25</c:v>
                </c:pt>
                <c:pt idx="33">
                  <c:v>25</c:v>
                </c:pt>
                <c:pt idx="34">
                  <c:v>25</c:v>
                </c:pt>
                <c:pt idx="35">
                  <c:v>25</c:v>
                </c:pt>
                <c:pt idx="36">
                  <c:v>25</c:v>
                </c:pt>
                <c:pt idx="37">
                  <c:v>25</c:v>
                </c:pt>
                <c:pt idx="38">
                  <c:v>25</c:v>
                </c:pt>
                <c:pt idx="39">
                  <c:v>25</c:v>
                </c:pt>
                <c:pt idx="40">
                  <c:v>25</c:v>
                </c:pt>
                <c:pt idx="41">
                  <c:v>25</c:v>
                </c:pt>
                <c:pt idx="42">
                  <c:v>25</c:v>
                </c:pt>
                <c:pt idx="43">
                  <c:v>25</c:v>
                </c:pt>
                <c:pt idx="44">
                  <c:v>25</c:v>
                </c:pt>
                <c:pt idx="45">
                  <c:v>25</c:v>
                </c:pt>
                <c:pt idx="46">
                  <c:v>25</c:v>
                </c:pt>
                <c:pt idx="47">
                  <c:v>24</c:v>
                </c:pt>
                <c:pt idx="48">
                  <c:v>24</c:v>
                </c:pt>
                <c:pt idx="49">
                  <c:v>24</c:v>
                </c:pt>
                <c:pt idx="50">
                  <c:v>24</c:v>
                </c:pt>
                <c:pt idx="51">
                  <c:v>24</c:v>
                </c:pt>
                <c:pt idx="52">
                  <c:v>24</c:v>
                </c:pt>
                <c:pt idx="53">
                  <c:v>24</c:v>
                </c:pt>
                <c:pt idx="54">
                  <c:v>24</c:v>
                </c:pt>
                <c:pt idx="55">
                  <c:v>24</c:v>
                </c:pt>
                <c:pt idx="56">
                  <c:v>24</c:v>
                </c:pt>
                <c:pt idx="57">
                  <c:v>24</c:v>
                </c:pt>
                <c:pt idx="58">
                  <c:v>24</c:v>
                </c:pt>
                <c:pt idx="59">
                  <c:v>24</c:v>
                </c:pt>
                <c:pt idx="60">
                  <c:v>24</c:v>
                </c:pt>
                <c:pt idx="61">
                  <c:v>24</c:v>
                </c:pt>
                <c:pt idx="62">
                  <c:v>20</c:v>
                </c:pt>
                <c:pt idx="63">
                  <c:v>20</c:v>
                </c:pt>
                <c:pt idx="64">
                  <c:v>20</c:v>
                </c:pt>
                <c:pt idx="65">
                  <c:v>20</c:v>
                </c:pt>
                <c:pt idx="66">
                  <c:v>20</c:v>
                </c:pt>
                <c:pt idx="67">
                  <c:v>20</c:v>
                </c:pt>
                <c:pt idx="68">
                  <c:v>20</c:v>
                </c:pt>
                <c:pt idx="69">
                  <c:v>20</c:v>
                </c:pt>
                <c:pt idx="70">
                  <c:v>20</c:v>
                </c:pt>
                <c:pt idx="71">
                  <c:v>20</c:v>
                </c:pt>
                <c:pt idx="72">
                  <c:v>20</c:v>
                </c:pt>
                <c:pt idx="73">
                  <c:v>20</c:v>
                </c:pt>
                <c:pt idx="74">
                  <c:v>20</c:v>
                </c:pt>
                <c:pt idx="75">
                  <c:v>20</c:v>
                </c:pt>
                <c:pt idx="76">
                  <c:v>20</c:v>
                </c:pt>
                <c:pt idx="77">
                  <c:v>20</c:v>
                </c:pt>
                <c:pt idx="78">
                  <c:v>20</c:v>
                </c:pt>
                <c:pt idx="79">
                  <c:v>20</c:v>
                </c:pt>
                <c:pt idx="80">
                  <c:v>20</c:v>
                </c:pt>
                <c:pt idx="81">
                  <c:v>20</c:v>
                </c:pt>
                <c:pt idx="82">
                  <c:v>20</c:v>
                </c:pt>
                <c:pt idx="83">
                  <c:v>20</c:v>
                </c:pt>
                <c:pt idx="84">
                  <c:v>20</c:v>
                </c:pt>
                <c:pt idx="85">
                  <c:v>20</c:v>
                </c:pt>
                <c:pt idx="86">
                  <c:v>20</c:v>
                </c:pt>
                <c:pt idx="87">
                  <c:v>20</c:v>
                </c:pt>
                <c:pt idx="88">
                  <c:v>20</c:v>
                </c:pt>
                <c:pt idx="89">
                  <c:v>20</c:v>
                </c:pt>
                <c:pt idx="90">
                  <c:v>20</c:v>
                </c:pt>
                <c:pt idx="91">
                  <c:v>20</c:v>
                </c:pt>
                <c:pt idx="92">
                  <c:v>20</c:v>
                </c:pt>
                <c:pt idx="93">
                  <c:v>20</c:v>
                </c:pt>
                <c:pt idx="94">
                  <c:v>20</c:v>
                </c:pt>
                <c:pt idx="95">
                  <c:v>20</c:v>
                </c:pt>
                <c:pt idx="96">
                  <c:v>20</c:v>
                </c:pt>
                <c:pt idx="97">
                  <c:v>20</c:v>
                </c:pt>
                <c:pt idx="98">
                  <c:v>20</c:v>
                </c:pt>
                <c:pt idx="99">
                  <c:v>20</c:v>
                </c:pt>
                <c:pt idx="100">
                  <c:v>20</c:v>
                </c:pt>
                <c:pt idx="101">
                  <c:v>20</c:v>
                </c:pt>
                <c:pt idx="102">
                  <c:v>20</c:v>
                </c:pt>
                <c:pt idx="103">
                  <c:v>20</c:v>
                </c:pt>
                <c:pt idx="104">
                  <c:v>20</c:v>
                </c:pt>
                <c:pt idx="105">
                  <c:v>20</c:v>
                </c:pt>
                <c:pt idx="106">
                  <c:v>20</c:v>
                </c:pt>
                <c:pt idx="107">
                  <c:v>20</c:v>
                </c:pt>
                <c:pt idx="108">
                  <c:v>20</c:v>
                </c:pt>
                <c:pt idx="109">
                  <c:v>20</c:v>
                </c:pt>
                <c:pt idx="110">
                  <c:v>20</c:v>
                </c:pt>
                <c:pt idx="111">
                  <c:v>20</c:v>
                </c:pt>
                <c:pt idx="112">
                  <c:v>20</c:v>
                </c:pt>
                <c:pt idx="113">
                  <c:v>20</c:v>
                </c:pt>
                <c:pt idx="114">
                  <c:v>20</c:v>
                </c:pt>
                <c:pt idx="115">
                  <c:v>20</c:v>
                </c:pt>
                <c:pt idx="116">
                  <c:v>20</c:v>
                </c:pt>
                <c:pt idx="117">
                  <c:v>18</c:v>
                </c:pt>
                <c:pt idx="118">
                  <c:v>18</c:v>
                </c:pt>
                <c:pt idx="119">
                  <c:v>18</c:v>
                </c:pt>
                <c:pt idx="120">
                  <c:v>18</c:v>
                </c:pt>
                <c:pt idx="121">
                  <c:v>16</c:v>
                </c:pt>
                <c:pt idx="122">
                  <c:v>16</c:v>
                </c:pt>
                <c:pt idx="123">
                  <c:v>15</c:v>
                </c:pt>
                <c:pt idx="124">
                  <c:v>15</c:v>
                </c:pt>
                <c:pt idx="125">
                  <c:v>15</c:v>
                </c:pt>
                <c:pt idx="126">
                  <c:v>15</c:v>
                </c:pt>
                <c:pt idx="127">
                  <c:v>15</c:v>
                </c:pt>
                <c:pt idx="128">
                  <c:v>15</c:v>
                </c:pt>
                <c:pt idx="129">
                  <c:v>15</c:v>
                </c:pt>
                <c:pt idx="130">
                  <c:v>15</c:v>
                </c:pt>
                <c:pt idx="131">
                  <c:v>15</c:v>
                </c:pt>
                <c:pt idx="132">
                  <c:v>15</c:v>
                </c:pt>
                <c:pt idx="133">
                  <c:v>15</c:v>
                </c:pt>
                <c:pt idx="134">
                  <c:v>15</c:v>
                </c:pt>
                <c:pt idx="135">
                  <c:v>15</c:v>
                </c:pt>
                <c:pt idx="136">
                  <c:v>15</c:v>
                </c:pt>
                <c:pt idx="137">
                  <c:v>15</c:v>
                </c:pt>
                <c:pt idx="138">
                  <c:v>15</c:v>
                </c:pt>
                <c:pt idx="139">
                  <c:v>15</c:v>
                </c:pt>
                <c:pt idx="140">
                  <c:v>15</c:v>
                </c:pt>
                <c:pt idx="141">
                  <c:v>15</c:v>
                </c:pt>
                <c:pt idx="142">
                  <c:v>15</c:v>
                </c:pt>
                <c:pt idx="143">
                  <c:v>15</c:v>
                </c:pt>
                <c:pt idx="144">
                  <c:v>15</c:v>
                </c:pt>
                <c:pt idx="145">
                  <c:v>15</c:v>
                </c:pt>
                <c:pt idx="146">
                  <c:v>15</c:v>
                </c:pt>
                <c:pt idx="147">
                  <c:v>15</c:v>
                </c:pt>
                <c:pt idx="148">
                  <c:v>15</c:v>
                </c:pt>
                <c:pt idx="149">
                  <c:v>15</c:v>
                </c:pt>
                <c:pt idx="150">
                  <c:v>15</c:v>
                </c:pt>
                <c:pt idx="151">
                  <c:v>15</c:v>
                </c:pt>
                <c:pt idx="152">
                  <c:v>15</c:v>
                </c:pt>
                <c:pt idx="153">
                  <c:v>15</c:v>
                </c:pt>
                <c:pt idx="154">
                  <c:v>15</c:v>
                </c:pt>
                <c:pt idx="155">
                  <c:v>15</c:v>
                </c:pt>
                <c:pt idx="156">
                  <c:v>15</c:v>
                </c:pt>
                <c:pt idx="157">
                  <c:v>15</c:v>
                </c:pt>
                <c:pt idx="158">
                  <c:v>15</c:v>
                </c:pt>
                <c:pt idx="159">
                  <c:v>15</c:v>
                </c:pt>
                <c:pt idx="160">
                  <c:v>14</c:v>
                </c:pt>
                <c:pt idx="161">
                  <c:v>14</c:v>
                </c:pt>
                <c:pt idx="162">
                  <c:v>13</c:v>
                </c:pt>
                <c:pt idx="163">
                  <c:v>12</c:v>
                </c:pt>
                <c:pt idx="164">
                  <c:v>12</c:v>
                </c:pt>
                <c:pt idx="165">
                  <c:v>12</c:v>
                </c:pt>
                <c:pt idx="166">
                  <c:v>12</c:v>
                </c:pt>
                <c:pt idx="167">
                  <c:v>12</c:v>
                </c:pt>
                <c:pt idx="168">
                  <c:v>12</c:v>
                </c:pt>
                <c:pt idx="169">
                  <c:v>12</c:v>
                </c:pt>
                <c:pt idx="170">
                  <c:v>12</c:v>
                </c:pt>
                <c:pt idx="171">
                  <c:v>12</c:v>
                </c:pt>
                <c:pt idx="172">
                  <c:v>12</c:v>
                </c:pt>
                <c:pt idx="173">
                  <c:v>12</c:v>
                </c:pt>
                <c:pt idx="174">
                  <c:v>12</c:v>
                </c:pt>
                <c:pt idx="175">
                  <c:v>12</c:v>
                </c:pt>
                <c:pt idx="176">
                  <c:v>12</c:v>
                </c:pt>
                <c:pt idx="177">
                  <c:v>12</c:v>
                </c:pt>
                <c:pt idx="178">
                  <c:v>12</c:v>
                </c:pt>
                <c:pt idx="179">
                  <c:v>12</c:v>
                </c:pt>
                <c:pt idx="180">
                  <c:v>12</c:v>
                </c:pt>
                <c:pt idx="181">
                  <c:v>12</c:v>
                </c:pt>
                <c:pt idx="182">
                  <c:v>12</c:v>
                </c:pt>
                <c:pt idx="183">
                  <c:v>12</c:v>
                </c:pt>
                <c:pt idx="184">
                  <c:v>12</c:v>
                </c:pt>
                <c:pt idx="185">
                  <c:v>12</c:v>
                </c:pt>
                <c:pt idx="186">
                  <c:v>12</c:v>
                </c:pt>
                <c:pt idx="187">
                  <c:v>12</c:v>
                </c:pt>
                <c:pt idx="188">
                  <c:v>12</c:v>
                </c:pt>
                <c:pt idx="189">
                  <c:v>12</c:v>
                </c:pt>
                <c:pt idx="190">
                  <c:v>12</c:v>
                </c:pt>
                <c:pt idx="191">
                  <c:v>12</c:v>
                </c:pt>
                <c:pt idx="192">
                  <c:v>12</c:v>
                </c:pt>
                <c:pt idx="193">
                  <c:v>12</c:v>
                </c:pt>
                <c:pt idx="194">
                  <c:v>12</c:v>
                </c:pt>
                <c:pt idx="195">
                  <c:v>12</c:v>
                </c:pt>
                <c:pt idx="196">
                  <c:v>12</c:v>
                </c:pt>
                <c:pt idx="197">
                  <c:v>12</c:v>
                </c:pt>
                <c:pt idx="198">
                  <c:v>12</c:v>
                </c:pt>
                <c:pt idx="199">
                  <c:v>12</c:v>
                </c:pt>
                <c:pt idx="200">
                  <c:v>12</c:v>
                </c:pt>
                <c:pt idx="201">
                  <c:v>12</c:v>
                </c:pt>
                <c:pt idx="202">
                  <c:v>12</c:v>
                </c:pt>
                <c:pt idx="203">
                  <c:v>12</c:v>
                </c:pt>
                <c:pt idx="204">
                  <c:v>12</c:v>
                </c:pt>
                <c:pt idx="205">
                  <c:v>12</c:v>
                </c:pt>
                <c:pt idx="206">
                  <c:v>12</c:v>
                </c:pt>
                <c:pt idx="207">
                  <c:v>12</c:v>
                </c:pt>
                <c:pt idx="208">
                  <c:v>12</c:v>
                </c:pt>
                <c:pt idx="209">
                  <c:v>12</c:v>
                </c:pt>
                <c:pt idx="210">
                  <c:v>12</c:v>
                </c:pt>
                <c:pt idx="211">
                  <c:v>12</c:v>
                </c:pt>
                <c:pt idx="212">
                  <c:v>12</c:v>
                </c:pt>
                <c:pt idx="213">
                  <c:v>12</c:v>
                </c:pt>
                <c:pt idx="214">
                  <c:v>12</c:v>
                </c:pt>
                <c:pt idx="215">
                  <c:v>12</c:v>
                </c:pt>
                <c:pt idx="216">
                  <c:v>12</c:v>
                </c:pt>
                <c:pt idx="217">
                  <c:v>11</c:v>
                </c:pt>
                <c:pt idx="218">
                  <c:v>10</c:v>
                </c:pt>
                <c:pt idx="219">
                  <c:v>10</c:v>
                </c:pt>
                <c:pt idx="220">
                  <c:v>10</c:v>
                </c:pt>
                <c:pt idx="221">
                  <c:v>10</c:v>
                </c:pt>
                <c:pt idx="222">
                  <c:v>10</c:v>
                </c:pt>
                <c:pt idx="223">
                  <c:v>10</c:v>
                </c:pt>
                <c:pt idx="224">
                  <c:v>10</c:v>
                </c:pt>
                <c:pt idx="225">
                  <c:v>10</c:v>
                </c:pt>
                <c:pt idx="226">
                  <c:v>10</c:v>
                </c:pt>
                <c:pt idx="227">
                  <c:v>10</c:v>
                </c:pt>
                <c:pt idx="228">
                  <c:v>10</c:v>
                </c:pt>
                <c:pt idx="229">
                  <c:v>10</c:v>
                </c:pt>
                <c:pt idx="230">
                  <c:v>10</c:v>
                </c:pt>
                <c:pt idx="231">
                  <c:v>10</c:v>
                </c:pt>
                <c:pt idx="232">
                  <c:v>10</c:v>
                </c:pt>
                <c:pt idx="233">
                  <c:v>10</c:v>
                </c:pt>
                <c:pt idx="234">
                  <c:v>10</c:v>
                </c:pt>
                <c:pt idx="235">
                  <c:v>10</c:v>
                </c:pt>
                <c:pt idx="236">
                  <c:v>10</c:v>
                </c:pt>
                <c:pt idx="237">
                  <c:v>10</c:v>
                </c:pt>
                <c:pt idx="238">
                  <c:v>10</c:v>
                </c:pt>
                <c:pt idx="239">
                  <c:v>10</c:v>
                </c:pt>
                <c:pt idx="240">
                  <c:v>10</c:v>
                </c:pt>
                <c:pt idx="241">
                  <c:v>10</c:v>
                </c:pt>
                <c:pt idx="242">
                  <c:v>10</c:v>
                </c:pt>
                <c:pt idx="243">
                  <c:v>10</c:v>
                </c:pt>
                <c:pt idx="244">
                  <c:v>10</c:v>
                </c:pt>
                <c:pt idx="245">
                  <c:v>10</c:v>
                </c:pt>
                <c:pt idx="246">
                  <c:v>10</c:v>
                </c:pt>
                <c:pt idx="247">
                  <c:v>10</c:v>
                </c:pt>
                <c:pt idx="248">
                  <c:v>10</c:v>
                </c:pt>
                <c:pt idx="249">
                  <c:v>10</c:v>
                </c:pt>
                <c:pt idx="250">
                  <c:v>10</c:v>
                </c:pt>
                <c:pt idx="251">
                  <c:v>10</c:v>
                </c:pt>
                <c:pt idx="252">
                  <c:v>10</c:v>
                </c:pt>
                <c:pt idx="253">
                  <c:v>10</c:v>
                </c:pt>
                <c:pt idx="254">
                  <c:v>10</c:v>
                </c:pt>
                <c:pt idx="255">
                  <c:v>10</c:v>
                </c:pt>
                <c:pt idx="256">
                  <c:v>10</c:v>
                </c:pt>
                <c:pt idx="257">
                  <c:v>10</c:v>
                </c:pt>
                <c:pt idx="258">
                  <c:v>10</c:v>
                </c:pt>
                <c:pt idx="259">
                  <c:v>10</c:v>
                </c:pt>
                <c:pt idx="260">
                  <c:v>10</c:v>
                </c:pt>
                <c:pt idx="261">
                  <c:v>10</c:v>
                </c:pt>
                <c:pt idx="262">
                  <c:v>10</c:v>
                </c:pt>
                <c:pt idx="263">
                  <c:v>10</c:v>
                </c:pt>
                <c:pt idx="264">
                  <c:v>10</c:v>
                </c:pt>
                <c:pt idx="265">
                  <c:v>10</c:v>
                </c:pt>
                <c:pt idx="266">
                  <c:v>10</c:v>
                </c:pt>
                <c:pt idx="267">
                  <c:v>10</c:v>
                </c:pt>
                <c:pt idx="268">
                  <c:v>10</c:v>
                </c:pt>
                <c:pt idx="269">
                  <c:v>10</c:v>
                </c:pt>
                <c:pt idx="270">
                  <c:v>10</c:v>
                </c:pt>
                <c:pt idx="271">
                  <c:v>10</c:v>
                </c:pt>
                <c:pt idx="272">
                  <c:v>10</c:v>
                </c:pt>
                <c:pt idx="273">
                  <c:v>10</c:v>
                </c:pt>
                <c:pt idx="274">
                  <c:v>10</c:v>
                </c:pt>
                <c:pt idx="275">
                  <c:v>10</c:v>
                </c:pt>
                <c:pt idx="276">
                  <c:v>10</c:v>
                </c:pt>
                <c:pt idx="277">
                  <c:v>10</c:v>
                </c:pt>
                <c:pt idx="278">
                  <c:v>10</c:v>
                </c:pt>
                <c:pt idx="279">
                  <c:v>10</c:v>
                </c:pt>
                <c:pt idx="280">
                  <c:v>10</c:v>
                </c:pt>
                <c:pt idx="281">
                  <c:v>10</c:v>
                </c:pt>
                <c:pt idx="282">
                  <c:v>10</c:v>
                </c:pt>
                <c:pt idx="283">
                  <c:v>10</c:v>
                </c:pt>
                <c:pt idx="284">
                  <c:v>10</c:v>
                </c:pt>
                <c:pt idx="285">
                  <c:v>10</c:v>
                </c:pt>
                <c:pt idx="286">
                  <c:v>10</c:v>
                </c:pt>
                <c:pt idx="287">
                  <c:v>10</c:v>
                </c:pt>
                <c:pt idx="288">
                  <c:v>10</c:v>
                </c:pt>
                <c:pt idx="289">
                  <c:v>10</c:v>
                </c:pt>
                <c:pt idx="290">
                  <c:v>10</c:v>
                </c:pt>
                <c:pt idx="291">
                  <c:v>10</c:v>
                </c:pt>
                <c:pt idx="292">
                  <c:v>10</c:v>
                </c:pt>
                <c:pt idx="293">
                  <c:v>10</c:v>
                </c:pt>
                <c:pt idx="294">
                  <c:v>10</c:v>
                </c:pt>
                <c:pt idx="295">
                  <c:v>10</c:v>
                </c:pt>
                <c:pt idx="296">
                  <c:v>10</c:v>
                </c:pt>
                <c:pt idx="297">
                  <c:v>10</c:v>
                </c:pt>
                <c:pt idx="298">
                  <c:v>10</c:v>
                </c:pt>
                <c:pt idx="299">
                  <c:v>10</c:v>
                </c:pt>
                <c:pt idx="300">
                  <c:v>10</c:v>
                </c:pt>
                <c:pt idx="301">
                  <c:v>10</c:v>
                </c:pt>
                <c:pt idx="302">
                  <c:v>10</c:v>
                </c:pt>
                <c:pt idx="303">
                  <c:v>10</c:v>
                </c:pt>
                <c:pt idx="304">
                  <c:v>10</c:v>
                </c:pt>
                <c:pt idx="305">
                  <c:v>10</c:v>
                </c:pt>
                <c:pt idx="306">
                  <c:v>10</c:v>
                </c:pt>
                <c:pt idx="307">
                  <c:v>10</c:v>
                </c:pt>
                <c:pt idx="308">
                  <c:v>10</c:v>
                </c:pt>
                <c:pt idx="309">
                  <c:v>10</c:v>
                </c:pt>
                <c:pt idx="310">
                  <c:v>10</c:v>
                </c:pt>
                <c:pt idx="311">
                  <c:v>10</c:v>
                </c:pt>
                <c:pt idx="312">
                  <c:v>10</c:v>
                </c:pt>
                <c:pt idx="313">
                  <c:v>10</c:v>
                </c:pt>
                <c:pt idx="314">
                  <c:v>9</c:v>
                </c:pt>
                <c:pt idx="315">
                  <c:v>9</c:v>
                </c:pt>
                <c:pt idx="316">
                  <c:v>9</c:v>
                </c:pt>
                <c:pt idx="317">
                  <c:v>8</c:v>
                </c:pt>
                <c:pt idx="318">
                  <c:v>8</c:v>
                </c:pt>
                <c:pt idx="319">
                  <c:v>8</c:v>
                </c:pt>
                <c:pt idx="320">
                  <c:v>8</c:v>
                </c:pt>
                <c:pt idx="321">
                  <c:v>8</c:v>
                </c:pt>
                <c:pt idx="322">
                  <c:v>8</c:v>
                </c:pt>
                <c:pt idx="323">
                  <c:v>8</c:v>
                </c:pt>
                <c:pt idx="324">
                  <c:v>8</c:v>
                </c:pt>
                <c:pt idx="325">
                  <c:v>8</c:v>
                </c:pt>
                <c:pt idx="326">
                  <c:v>8</c:v>
                </c:pt>
                <c:pt idx="327">
                  <c:v>8</c:v>
                </c:pt>
                <c:pt idx="328">
                  <c:v>8</c:v>
                </c:pt>
                <c:pt idx="329">
                  <c:v>8</c:v>
                </c:pt>
                <c:pt idx="330">
                  <c:v>8</c:v>
                </c:pt>
                <c:pt idx="331">
                  <c:v>8</c:v>
                </c:pt>
                <c:pt idx="332">
                  <c:v>8</c:v>
                </c:pt>
                <c:pt idx="333">
                  <c:v>8</c:v>
                </c:pt>
                <c:pt idx="334">
                  <c:v>8</c:v>
                </c:pt>
                <c:pt idx="335">
                  <c:v>8</c:v>
                </c:pt>
                <c:pt idx="336">
                  <c:v>7</c:v>
                </c:pt>
                <c:pt idx="337">
                  <c:v>7</c:v>
                </c:pt>
                <c:pt idx="338">
                  <c:v>7</c:v>
                </c:pt>
                <c:pt idx="339">
                  <c:v>7</c:v>
                </c:pt>
                <c:pt idx="340">
                  <c:v>7</c:v>
                </c:pt>
                <c:pt idx="341">
                  <c:v>7</c:v>
                </c:pt>
                <c:pt idx="342">
                  <c:v>7</c:v>
                </c:pt>
                <c:pt idx="343">
                  <c:v>6</c:v>
                </c:pt>
                <c:pt idx="344">
                  <c:v>6</c:v>
                </c:pt>
                <c:pt idx="345">
                  <c:v>6</c:v>
                </c:pt>
                <c:pt idx="346">
                  <c:v>6</c:v>
                </c:pt>
                <c:pt idx="347">
                  <c:v>6</c:v>
                </c:pt>
                <c:pt idx="348">
                  <c:v>6</c:v>
                </c:pt>
                <c:pt idx="349">
                  <c:v>6</c:v>
                </c:pt>
                <c:pt idx="350">
                  <c:v>6</c:v>
                </c:pt>
                <c:pt idx="351">
                  <c:v>6</c:v>
                </c:pt>
                <c:pt idx="352">
                  <c:v>6</c:v>
                </c:pt>
                <c:pt idx="353">
                  <c:v>6</c:v>
                </c:pt>
                <c:pt idx="354">
                  <c:v>6</c:v>
                </c:pt>
                <c:pt idx="355">
                  <c:v>6</c:v>
                </c:pt>
                <c:pt idx="356">
                  <c:v>6</c:v>
                </c:pt>
                <c:pt idx="357">
                  <c:v>6</c:v>
                </c:pt>
                <c:pt idx="358">
                  <c:v>6</c:v>
                </c:pt>
                <c:pt idx="359">
                  <c:v>6</c:v>
                </c:pt>
                <c:pt idx="360">
                  <c:v>6</c:v>
                </c:pt>
                <c:pt idx="361">
                  <c:v>6</c:v>
                </c:pt>
                <c:pt idx="362">
                  <c:v>6</c:v>
                </c:pt>
                <c:pt idx="363">
                  <c:v>6</c:v>
                </c:pt>
                <c:pt idx="364">
                  <c:v>6</c:v>
                </c:pt>
                <c:pt idx="365">
                  <c:v>6</c:v>
                </c:pt>
                <c:pt idx="366">
                  <c:v>6</c:v>
                </c:pt>
                <c:pt idx="367">
                  <c:v>6</c:v>
                </c:pt>
                <c:pt idx="368">
                  <c:v>6</c:v>
                </c:pt>
                <c:pt idx="369">
                  <c:v>6</c:v>
                </c:pt>
                <c:pt idx="370">
                  <c:v>6</c:v>
                </c:pt>
                <c:pt idx="371">
                  <c:v>6</c:v>
                </c:pt>
                <c:pt idx="372">
                  <c:v>6</c:v>
                </c:pt>
                <c:pt idx="373">
                  <c:v>6</c:v>
                </c:pt>
                <c:pt idx="374">
                  <c:v>6</c:v>
                </c:pt>
                <c:pt idx="375">
                  <c:v>6</c:v>
                </c:pt>
                <c:pt idx="376">
                  <c:v>6</c:v>
                </c:pt>
                <c:pt idx="377">
                  <c:v>6</c:v>
                </c:pt>
                <c:pt idx="378">
                  <c:v>6</c:v>
                </c:pt>
                <c:pt idx="379">
                  <c:v>6</c:v>
                </c:pt>
                <c:pt idx="380">
                  <c:v>6</c:v>
                </c:pt>
                <c:pt idx="381">
                  <c:v>6</c:v>
                </c:pt>
                <c:pt idx="382">
                  <c:v>6</c:v>
                </c:pt>
                <c:pt idx="383">
                  <c:v>6</c:v>
                </c:pt>
                <c:pt idx="384">
                  <c:v>6</c:v>
                </c:pt>
                <c:pt idx="385">
                  <c:v>6</c:v>
                </c:pt>
                <c:pt idx="386">
                  <c:v>6</c:v>
                </c:pt>
                <c:pt idx="387">
                  <c:v>6</c:v>
                </c:pt>
                <c:pt idx="388">
                  <c:v>6</c:v>
                </c:pt>
                <c:pt idx="389">
                  <c:v>6</c:v>
                </c:pt>
                <c:pt idx="390">
                  <c:v>6</c:v>
                </c:pt>
                <c:pt idx="391">
                  <c:v>6</c:v>
                </c:pt>
                <c:pt idx="392">
                  <c:v>6</c:v>
                </c:pt>
                <c:pt idx="393">
                  <c:v>5</c:v>
                </c:pt>
                <c:pt idx="394">
                  <c:v>5</c:v>
                </c:pt>
                <c:pt idx="395">
                  <c:v>5</c:v>
                </c:pt>
                <c:pt idx="396">
                  <c:v>5</c:v>
                </c:pt>
                <c:pt idx="397">
                  <c:v>5</c:v>
                </c:pt>
                <c:pt idx="398">
                  <c:v>5</c:v>
                </c:pt>
                <c:pt idx="399">
                  <c:v>5</c:v>
                </c:pt>
                <c:pt idx="400">
                  <c:v>5</c:v>
                </c:pt>
                <c:pt idx="401">
                  <c:v>5</c:v>
                </c:pt>
                <c:pt idx="402">
                  <c:v>5</c:v>
                </c:pt>
                <c:pt idx="403">
                  <c:v>5</c:v>
                </c:pt>
                <c:pt idx="404">
                  <c:v>5</c:v>
                </c:pt>
                <c:pt idx="405">
                  <c:v>5</c:v>
                </c:pt>
                <c:pt idx="406">
                  <c:v>5</c:v>
                </c:pt>
                <c:pt idx="407">
                  <c:v>5</c:v>
                </c:pt>
                <c:pt idx="408">
                  <c:v>5</c:v>
                </c:pt>
                <c:pt idx="409">
                  <c:v>5</c:v>
                </c:pt>
                <c:pt idx="410">
                  <c:v>5</c:v>
                </c:pt>
                <c:pt idx="411">
                  <c:v>5</c:v>
                </c:pt>
                <c:pt idx="412">
                  <c:v>5</c:v>
                </c:pt>
                <c:pt idx="413">
                  <c:v>5</c:v>
                </c:pt>
                <c:pt idx="414">
                  <c:v>5</c:v>
                </c:pt>
                <c:pt idx="415">
                  <c:v>5</c:v>
                </c:pt>
                <c:pt idx="416">
                  <c:v>5</c:v>
                </c:pt>
                <c:pt idx="417">
                  <c:v>5</c:v>
                </c:pt>
                <c:pt idx="418">
                  <c:v>5</c:v>
                </c:pt>
                <c:pt idx="419">
                  <c:v>5</c:v>
                </c:pt>
                <c:pt idx="420">
                  <c:v>5</c:v>
                </c:pt>
                <c:pt idx="421">
                  <c:v>5</c:v>
                </c:pt>
                <c:pt idx="422">
                  <c:v>5</c:v>
                </c:pt>
                <c:pt idx="423">
                  <c:v>5</c:v>
                </c:pt>
                <c:pt idx="424">
                  <c:v>5</c:v>
                </c:pt>
                <c:pt idx="425">
                  <c:v>5</c:v>
                </c:pt>
                <c:pt idx="426">
                  <c:v>5</c:v>
                </c:pt>
                <c:pt idx="427">
                  <c:v>5</c:v>
                </c:pt>
                <c:pt idx="428">
                  <c:v>5</c:v>
                </c:pt>
                <c:pt idx="429">
                  <c:v>5</c:v>
                </c:pt>
                <c:pt idx="430">
                  <c:v>5</c:v>
                </c:pt>
                <c:pt idx="431">
                  <c:v>5</c:v>
                </c:pt>
                <c:pt idx="432">
                  <c:v>5</c:v>
                </c:pt>
                <c:pt idx="433">
                  <c:v>5</c:v>
                </c:pt>
                <c:pt idx="434">
                  <c:v>5</c:v>
                </c:pt>
                <c:pt idx="435">
                  <c:v>5</c:v>
                </c:pt>
                <c:pt idx="436">
                  <c:v>5</c:v>
                </c:pt>
                <c:pt idx="437">
                  <c:v>5</c:v>
                </c:pt>
                <c:pt idx="438">
                  <c:v>5</c:v>
                </c:pt>
                <c:pt idx="439">
                  <c:v>5</c:v>
                </c:pt>
                <c:pt idx="440">
                  <c:v>5</c:v>
                </c:pt>
                <c:pt idx="441">
                  <c:v>5</c:v>
                </c:pt>
                <c:pt idx="442">
                  <c:v>5</c:v>
                </c:pt>
                <c:pt idx="443">
                  <c:v>5</c:v>
                </c:pt>
                <c:pt idx="444">
                  <c:v>5</c:v>
                </c:pt>
                <c:pt idx="445">
                  <c:v>5</c:v>
                </c:pt>
                <c:pt idx="446">
                  <c:v>5</c:v>
                </c:pt>
                <c:pt idx="447">
                  <c:v>5</c:v>
                </c:pt>
                <c:pt idx="448">
                  <c:v>5</c:v>
                </c:pt>
                <c:pt idx="449">
                  <c:v>5</c:v>
                </c:pt>
                <c:pt idx="450">
                  <c:v>5</c:v>
                </c:pt>
                <c:pt idx="451">
                  <c:v>5</c:v>
                </c:pt>
                <c:pt idx="452">
                  <c:v>5</c:v>
                </c:pt>
                <c:pt idx="453">
                  <c:v>5</c:v>
                </c:pt>
                <c:pt idx="454">
                  <c:v>5</c:v>
                </c:pt>
                <c:pt idx="455">
                  <c:v>5</c:v>
                </c:pt>
                <c:pt idx="456">
                  <c:v>5</c:v>
                </c:pt>
                <c:pt idx="457">
                  <c:v>5</c:v>
                </c:pt>
                <c:pt idx="458">
                  <c:v>5</c:v>
                </c:pt>
                <c:pt idx="459">
                  <c:v>5</c:v>
                </c:pt>
                <c:pt idx="460">
                  <c:v>5</c:v>
                </c:pt>
                <c:pt idx="461">
                  <c:v>5</c:v>
                </c:pt>
                <c:pt idx="462">
                  <c:v>5</c:v>
                </c:pt>
                <c:pt idx="463">
                  <c:v>5</c:v>
                </c:pt>
                <c:pt idx="464">
                  <c:v>5</c:v>
                </c:pt>
                <c:pt idx="465">
                  <c:v>5</c:v>
                </c:pt>
                <c:pt idx="466">
                  <c:v>5</c:v>
                </c:pt>
                <c:pt idx="467">
                  <c:v>5</c:v>
                </c:pt>
                <c:pt idx="468">
                  <c:v>5</c:v>
                </c:pt>
                <c:pt idx="469">
                  <c:v>5</c:v>
                </c:pt>
                <c:pt idx="470">
                  <c:v>5</c:v>
                </c:pt>
                <c:pt idx="471">
                  <c:v>5</c:v>
                </c:pt>
                <c:pt idx="472">
                  <c:v>5</c:v>
                </c:pt>
                <c:pt idx="473">
                  <c:v>5</c:v>
                </c:pt>
                <c:pt idx="474">
                  <c:v>5</c:v>
                </c:pt>
                <c:pt idx="475">
                  <c:v>5</c:v>
                </c:pt>
                <c:pt idx="476">
                  <c:v>5</c:v>
                </c:pt>
                <c:pt idx="477">
                  <c:v>5</c:v>
                </c:pt>
                <c:pt idx="478">
                  <c:v>5</c:v>
                </c:pt>
                <c:pt idx="479">
                  <c:v>5</c:v>
                </c:pt>
                <c:pt idx="480">
                  <c:v>5</c:v>
                </c:pt>
                <c:pt idx="481">
                  <c:v>5</c:v>
                </c:pt>
                <c:pt idx="482">
                  <c:v>5</c:v>
                </c:pt>
                <c:pt idx="483">
                  <c:v>5</c:v>
                </c:pt>
                <c:pt idx="484">
                  <c:v>4</c:v>
                </c:pt>
                <c:pt idx="485">
                  <c:v>4</c:v>
                </c:pt>
                <c:pt idx="486">
                  <c:v>4</c:v>
                </c:pt>
                <c:pt idx="487">
                  <c:v>4</c:v>
                </c:pt>
                <c:pt idx="488">
                  <c:v>4</c:v>
                </c:pt>
                <c:pt idx="489">
                  <c:v>4</c:v>
                </c:pt>
                <c:pt idx="490">
                  <c:v>4</c:v>
                </c:pt>
                <c:pt idx="491">
                  <c:v>4</c:v>
                </c:pt>
                <c:pt idx="492">
                  <c:v>4</c:v>
                </c:pt>
                <c:pt idx="493">
                  <c:v>4</c:v>
                </c:pt>
                <c:pt idx="494">
                  <c:v>4</c:v>
                </c:pt>
                <c:pt idx="495">
                  <c:v>4</c:v>
                </c:pt>
                <c:pt idx="496">
                  <c:v>4</c:v>
                </c:pt>
                <c:pt idx="497">
                  <c:v>4</c:v>
                </c:pt>
                <c:pt idx="498">
                  <c:v>4</c:v>
                </c:pt>
                <c:pt idx="499">
                  <c:v>4</c:v>
                </c:pt>
                <c:pt idx="500">
                  <c:v>4</c:v>
                </c:pt>
                <c:pt idx="501">
                  <c:v>4</c:v>
                </c:pt>
                <c:pt idx="502">
                  <c:v>4</c:v>
                </c:pt>
                <c:pt idx="503">
                  <c:v>4</c:v>
                </c:pt>
                <c:pt idx="504">
                  <c:v>4</c:v>
                </c:pt>
                <c:pt idx="505">
                  <c:v>4</c:v>
                </c:pt>
                <c:pt idx="506">
                  <c:v>4</c:v>
                </c:pt>
                <c:pt idx="507">
                  <c:v>4</c:v>
                </c:pt>
                <c:pt idx="508">
                  <c:v>4</c:v>
                </c:pt>
                <c:pt idx="509">
                  <c:v>4</c:v>
                </c:pt>
                <c:pt idx="510">
                  <c:v>4</c:v>
                </c:pt>
                <c:pt idx="511">
                  <c:v>4</c:v>
                </c:pt>
                <c:pt idx="512">
                  <c:v>4</c:v>
                </c:pt>
                <c:pt idx="513">
                  <c:v>4</c:v>
                </c:pt>
                <c:pt idx="514">
                  <c:v>4</c:v>
                </c:pt>
                <c:pt idx="515">
                  <c:v>4</c:v>
                </c:pt>
                <c:pt idx="516">
                  <c:v>4</c:v>
                </c:pt>
                <c:pt idx="517">
                  <c:v>4</c:v>
                </c:pt>
                <c:pt idx="518">
                  <c:v>4</c:v>
                </c:pt>
                <c:pt idx="519">
                  <c:v>4</c:v>
                </c:pt>
                <c:pt idx="520">
                  <c:v>4</c:v>
                </c:pt>
                <c:pt idx="521">
                  <c:v>4</c:v>
                </c:pt>
                <c:pt idx="522">
                  <c:v>4</c:v>
                </c:pt>
                <c:pt idx="523">
                  <c:v>4</c:v>
                </c:pt>
                <c:pt idx="524">
                  <c:v>4</c:v>
                </c:pt>
                <c:pt idx="525">
                  <c:v>4</c:v>
                </c:pt>
                <c:pt idx="526">
                  <c:v>4</c:v>
                </c:pt>
                <c:pt idx="527">
                  <c:v>4</c:v>
                </c:pt>
                <c:pt idx="528">
                  <c:v>4</c:v>
                </c:pt>
                <c:pt idx="529">
                  <c:v>3</c:v>
                </c:pt>
                <c:pt idx="530">
                  <c:v>3</c:v>
                </c:pt>
                <c:pt idx="531">
                  <c:v>3</c:v>
                </c:pt>
                <c:pt idx="532">
                  <c:v>3</c:v>
                </c:pt>
                <c:pt idx="533">
                  <c:v>3</c:v>
                </c:pt>
                <c:pt idx="534">
                  <c:v>3</c:v>
                </c:pt>
                <c:pt idx="535">
                  <c:v>3</c:v>
                </c:pt>
                <c:pt idx="536">
                  <c:v>3</c:v>
                </c:pt>
                <c:pt idx="537">
                  <c:v>3</c:v>
                </c:pt>
                <c:pt idx="538">
                  <c:v>3</c:v>
                </c:pt>
                <c:pt idx="539">
                  <c:v>3</c:v>
                </c:pt>
                <c:pt idx="540">
                  <c:v>3</c:v>
                </c:pt>
                <c:pt idx="541">
                  <c:v>3</c:v>
                </c:pt>
                <c:pt idx="542">
                  <c:v>3</c:v>
                </c:pt>
                <c:pt idx="543">
                  <c:v>3</c:v>
                </c:pt>
                <c:pt idx="544">
                  <c:v>3</c:v>
                </c:pt>
                <c:pt idx="545">
                  <c:v>3</c:v>
                </c:pt>
                <c:pt idx="546">
                  <c:v>3</c:v>
                </c:pt>
                <c:pt idx="547">
                  <c:v>3</c:v>
                </c:pt>
                <c:pt idx="548">
                  <c:v>3</c:v>
                </c:pt>
                <c:pt idx="549">
                  <c:v>3</c:v>
                </c:pt>
                <c:pt idx="550">
                  <c:v>3</c:v>
                </c:pt>
                <c:pt idx="551">
                  <c:v>3</c:v>
                </c:pt>
                <c:pt idx="552">
                  <c:v>3</c:v>
                </c:pt>
                <c:pt idx="553">
                  <c:v>3</c:v>
                </c:pt>
                <c:pt idx="554">
                  <c:v>3</c:v>
                </c:pt>
                <c:pt idx="555">
                  <c:v>3</c:v>
                </c:pt>
                <c:pt idx="556">
                  <c:v>3</c:v>
                </c:pt>
                <c:pt idx="557">
                  <c:v>3</c:v>
                </c:pt>
                <c:pt idx="558">
                  <c:v>3</c:v>
                </c:pt>
                <c:pt idx="559">
                  <c:v>3</c:v>
                </c:pt>
                <c:pt idx="560">
                  <c:v>3</c:v>
                </c:pt>
                <c:pt idx="561">
                  <c:v>3</c:v>
                </c:pt>
                <c:pt idx="562">
                  <c:v>3</c:v>
                </c:pt>
                <c:pt idx="563">
                  <c:v>3</c:v>
                </c:pt>
                <c:pt idx="564">
                  <c:v>3</c:v>
                </c:pt>
                <c:pt idx="565">
                  <c:v>3</c:v>
                </c:pt>
                <c:pt idx="566">
                  <c:v>3</c:v>
                </c:pt>
                <c:pt idx="567">
                  <c:v>3</c:v>
                </c:pt>
                <c:pt idx="568">
                  <c:v>3</c:v>
                </c:pt>
                <c:pt idx="569">
                  <c:v>3</c:v>
                </c:pt>
                <c:pt idx="570">
                  <c:v>3</c:v>
                </c:pt>
                <c:pt idx="571">
                  <c:v>3</c:v>
                </c:pt>
                <c:pt idx="572">
                  <c:v>3</c:v>
                </c:pt>
                <c:pt idx="573">
                  <c:v>3</c:v>
                </c:pt>
                <c:pt idx="574">
                  <c:v>3</c:v>
                </c:pt>
                <c:pt idx="575">
                  <c:v>3</c:v>
                </c:pt>
                <c:pt idx="576">
                  <c:v>3</c:v>
                </c:pt>
                <c:pt idx="577">
                  <c:v>3</c:v>
                </c:pt>
                <c:pt idx="578">
                  <c:v>3</c:v>
                </c:pt>
                <c:pt idx="579">
                  <c:v>2</c:v>
                </c:pt>
                <c:pt idx="580">
                  <c:v>2</c:v>
                </c:pt>
                <c:pt idx="581">
                  <c:v>2</c:v>
                </c:pt>
                <c:pt idx="582">
                  <c:v>2</c:v>
                </c:pt>
                <c:pt idx="583">
                  <c:v>2</c:v>
                </c:pt>
                <c:pt idx="584">
                  <c:v>2</c:v>
                </c:pt>
                <c:pt idx="585">
                  <c:v>2</c:v>
                </c:pt>
                <c:pt idx="586">
                  <c:v>2</c:v>
                </c:pt>
                <c:pt idx="587">
                  <c:v>2</c:v>
                </c:pt>
                <c:pt idx="588">
                  <c:v>2</c:v>
                </c:pt>
                <c:pt idx="589">
                  <c:v>2</c:v>
                </c:pt>
                <c:pt idx="590">
                  <c:v>2</c:v>
                </c:pt>
                <c:pt idx="591">
                  <c:v>2</c:v>
                </c:pt>
                <c:pt idx="592">
                  <c:v>2</c:v>
                </c:pt>
                <c:pt idx="593">
                  <c:v>2</c:v>
                </c:pt>
                <c:pt idx="594">
                  <c:v>2</c:v>
                </c:pt>
                <c:pt idx="595">
                  <c:v>2</c:v>
                </c:pt>
                <c:pt idx="596">
                  <c:v>2</c:v>
                </c:pt>
                <c:pt idx="597">
                  <c:v>2</c:v>
                </c:pt>
                <c:pt idx="598">
                  <c:v>2</c:v>
                </c:pt>
                <c:pt idx="599">
                  <c:v>2</c:v>
                </c:pt>
                <c:pt idx="600">
                  <c:v>2</c:v>
                </c:pt>
                <c:pt idx="601">
                  <c:v>2</c:v>
                </c:pt>
                <c:pt idx="602">
                  <c:v>2</c:v>
                </c:pt>
                <c:pt idx="603">
                  <c:v>2</c:v>
                </c:pt>
                <c:pt idx="604">
                  <c:v>2</c:v>
                </c:pt>
                <c:pt idx="605">
                  <c:v>2</c:v>
                </c:pt>
                <c:pt idx="606">
                  <c:v>2</c:v>
                </c:pt>
                <c:pt idx="607">
                  <c:v>2</c:v>
                </c:pt>
                <c:pt idx="608">
                  <c:v>2</c:v>
                </c:pt>
                <c:pt idx="609">
                  <c:v>2</c:v>
                </c:pt>
                <c:pt idx="610">
                  <c:v>2</c:v>
                </c:pt>
                <c:pt idx="611">
                  <c:v>2</c:v>
                </c:pt>
                <c:pt idx="612">
                  <c:v>2</c:v>
                </c:pt>
                <c:pt idx="613">
                  <c:v>2</c:v>
                </c:pt>
                <c:pt idx="614">
                  <c:v>2</c:v>
                </c:pt>
                <c:pt idx="615">
                  <c:v>2</c:v>
                </c:pt>
                <c:pt idx="616">
                  <c:v>2</c:v>
                </c:pt>
                <c:pt idx="617">
                  <c:v>2</c:v>
                </c:pt>
                <c:pt idx="618">
                  <c:v>2</c:v>
                </c:pt>
                <c:pt idx="619">
                  <c:v>2</c:v>
                </c:pt>
                <c:pt idx="620">
                  <c:v>2</c:v>
                </c:pt>
                <c:pt idx="621">
                  <c:v>2</c:v>
                </c:pt>
                <c:pt idx="622">
                  <c:v>2</c:v>
                </c:pt>
                <c:pt idx="623">
                  <c:v>2</c:v>
                </c:pt>
                <c:pt idx="624">
                  <c:v>2</c:v>
                </c:pt>
                <c:pt idx="625">
                  <c:v>2</c:v>
                </c:pt>
                <c:pt idx="626">
                  <c:v>2</c:v>
                </c:pt>
                <c:pt idx="627">
                  <c:v>2</c:v>
                </c:pt>
                <c:pt idx="628">
                  <c:v>2</c:v>
                </c:pt>
                <c:pt idx="629">
                  <c:v>2</c:v>
                </c:pt>
                <c:pt idx="630">
                  <c:v>2</c:v>
                </c:pt>
                <c:pt idx="631">
                  <c:v>2</c:v>
                </c:pt>
                <c:pt idx="632">
                  <c:v>2</c:v>
                </c:pt>
                <c:pt idx="633">
                  <c:v>2</c:v>
                </c:pt>
                <c:pt idx="634">
                  <c:v>2</c:v>
                </c:pt>
                <c:pt idx="635">
                  <c:v>2</c:v>
                </c:pt>
                <c:pt idx="636">
                  <c:v>2</c:v>
                </c:pt>
                <c:pt idx="637">
                  <c:v>2</c:v>
                </c:pt>
                <c:pt idx="638">
                  <c:v>2</c:v>
                </c:pt>
                <c:pt idx="639">
                  <c:v>2</c:v>
                </c:pt>
                <c:pt idx="640">
                  <c:v>2</c:v>
                </c:pt>
                <c:pt idx="641">
                  <c:v>2</c:v>
                </c:pt>
                <c:pt idx="642">
                  <c:v>2</c:v>
                </c:pt>
                <c:pt idx="643">
                  <c:v>2</c:v>
                </c:pt>
                <c:pt idx="644">
                  <c:v>2</c:v>
                </c:pt>
                <c:pt idx="645">
                  <c:v>2</c:v>
                </c:pt>
                <c:pt idx="646">
                  <c:v>2</c:v>
                </c:pt>
                <c:pt idx="647">
                  <c:v>1</c:v>
                </c:pt>
                <c:pt idx="648">
                  <c:v>1</c:v>
                </c:pt>
                <c:pt idx="649">
                  <c:v>1</c:v>
                </c:pt>
                <c:pt idx="650">
                  <c:v>1</c:v>
                </c:pt>
                <c:pt idx="651">
                  <c:v>1</c:v>
                </c:pt>
                <c:pt idx="652">
                  <c:v>1</c:v>
                </c:pt>
                <c:pt idx="653">
                  <c:v>1</c:v>
                </c:pt>
                <c:pt idx="654">
                  <c:v>1</c:v>
                </c:pt>
                <c:pt idx="655">
                  <c:v>1</c:v>
                </c:pt>
                <c:pt idx="656">
                  <c:v>1</c:v>
                </c:pt>
                <c:pt idx="657">
                  <c:v>1</c:v>
                </c:pt>
                <c:pt idx="658">
                  <c:v>1</c:v>
                </c:pt>
                <c:pt idx="659">
                  <c:v>1</c:v>
                </c:pt>
                <c:pt idx="660">
                  <c:v>1</c:v>
                </c:pt>
                <c:pt idx="661">
                  <c:v>1</c:v>
                </c:pt>
                <c:pt idx="662">
                  <c:v>1</c:v>
                </c:pt>
                <c:pt idx="663">
                  <c:v>1</c:v>
                </c:pt>
                <c:pt idx="664">
                  <c:v>1</c:v>
                </c:pt>
                <c:pt idx="665">
                  <c:v>1</c:v>
                </c:pt>
                <c:pt idx="666">
                  <c:v>1</c:v>
                </c:pt>
                <c:pt idx="667">
                  <c:v>1</c:v>
                </c:pt>
                <c:pt idx="668">
                  <c:v>1</c:v>
                </c:pt>
                <c:pt idx="669">
                  <c:v>1</c:v>
                </c:pt>
                <c:pt idx="670">
                  <c:v>1</c:v>
                </c:pt>
                <c:pt idx="671">
                  <c:v>1</c:v>
                </c:pt>
                <c:pt idx="672">
                  <c:v>1</c:v>
                </c:pt>
                <c:pt idx="673">
                  <c:v>1</c:v>
                </c:pt>
                <c:pt idx="674">
                  <c:v>1</c:v>
                </c:pt>
                <c:pt idx="675">
                  <c:v>1</c:v>
                </c:pt>
                <c:pt idx="676">
                  <c:v>1</c:v>
                </c:pt>
                <c:pt idx="677">
                  <c:v>1</c:v>
                </c:pt>
                <c:pt idx="678">
                  <c:v>1</c:v>
                </c:pt>
                <c:pt idx="679">
                  <c:v>1</c:v>
                </c:pt>
                <c:pt idx="680">
                  <c:v>1</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numCache>
            </c:numRef>
          </c:yVal>
          <c:smooth val="0"/>
          <c:extLst>
            <c:ext xmlns:c16="http://schemas.microsoft.com/office/drawing/2014/chart" uri="{C3380CC4-5D6E-409C-BE32-E72D297353CC}">
              <c16:uniqueId val="{00000001-0033-2F4F-AA73-348EB7ABF401}"/>
            </c:ext>
          </c:extLst>
        </c:ser>
        <c:dLbls>
          <c:showLegendKey val="0"/>
          <c:showVal val="0"/>
          <c:showCatName val="0"/>
          <c:showSerName val="0"/>
          <c:showPercent val="0"/>
          <c:showBubbleSize val="0"/>
        </c:dLbls>
        <c:axId val="1547077295"/>
        <c:axId val="1547043119"/>
      </c:scatterChart>
      <c:valAx>
        <c:axId val="1547077295"/>
        <c:scaling>
          <c:orientation val="minMax"/>
          <c:min val="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GB" sz="1100"/>
                  <a:t>Avg</a:t>
                </a:r>
                <a:r>
                  <a:rPr lang="en-GB" sz="1100" baseline="0"/>
                  <a:t> hours sleep per day</a:t>
                </a:r>
                <a:endParaRPr lang="en-GB" sz="1100"/>
              </a:p>
            </c:rich>
          </c:tx>
          <c:layout>
            <c:manualLayout>
              <c:xMode val="edge"/>
              <c:yMode val="edge"/>
              <c:x val="0.3240909122542357"/>
              <c:y val="0.93286446482336993"/>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7043119"/>
        <c:crosses val="autoZero"/>
        <c:crossBetween val="midCat"/>
      </c:valAx>
      <c:valAx>
        <c:axId val="15470431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GB" sz="1100"/>
                  <a:t>Books</a:t>
                </a:r>
                <a:r>
                  <a:rPr lang="en-GB" sz="1100" baseline="0"/>
                  <a:t> read in a year</a:t>
                </a:r>
              </a:p>
              <a:p>
                <a:pPr>
                  <a:defRPr sz="1100"/>
                </a:pPr>
                <a:endParaRPr lang="en-GB" sz="1100"/>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707729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GB" sz="1100" b="1" dirty="0"/>
              <a:t>Project</a:t>
            </a:r>
            <a:r>
              <a:rPr lang="en-GB" sz="1100" b="1" baseline="0" dirty="0"/>
              <a:t> completion time versus </a:t>
            </a:r>
            <a:r>
              <a:rPr lang="en-GB" sz="1100" b="1" baseline="0" dirty="0" err="1"/>
              <a:t>avg</a:t>
            </a:r>
            <a:r>
              <a:rPr lang="en-GB" sz="1100" b="1" baseline="0" dirty="0"/>
              <a:t> time spend learning and applied learning</a:t>
            </a:r>
            <a:endParaRPr lang="en-GB" sz="1100" b="1" dirty="0"/>
          </a:p>
        </c:rich>
      </c:tx>
      <c:layout>
        <c:manualLayout>
          <c:xMode val="edge"/>
          <c:yMode val="edge"/>
          <c:x val="0.18082954179293678"/>
          <c:y val="1.8876343304501577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094891375836083"/>
          <c:y val="0.15854523143437318"/>
          <c:w val="0.77189038067390547"/>
          <c:h val="0.68674425884193191"/>
        </c:manualLayout>
      </c:layout>
      <c:scatterChart>
        <c:scatterStyle val="lineMarker"/>
        <c:varyColors val="0"/>
        <c:ser>
          <c:idx val="0"/>
          <c:order val="0"/>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1"/>
            <c:dispEq val="1"/>
            <c:trendlineLbl>
              <c:layout>
                <c:manualLayout>
                  <c:x val="-1.6353188521524668E-2"/>
                  <c:y val="-0.49511366689400044"/>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'Project completion time'!$F$2:$F$614</c:f>
              <c:numCache>
                <c:formatCode>General</c:formatCode>
                <c:ptCount val="613"/>
                <c:pt idx="0">
                  <c:v>50</c:v>
                </c:pt>
                <c:pt idx="1">
                  <c:v>50</c:v>
                </c:pt>
                <c:pt idx="2">
                  <c:v>50</c:v>
                </c:pt>
                <c:pt idx="3">
                  <c:v>50</c:v>
                </c:pt>
                <c:pt idx="4">
                  <c:v>50</c:v>
                </c:pt>
                <c:pt idx="5">
                  <c:v>50</c:v>
                </c:pt>
                <c:pt idx="6">
                  <c:v>50</c:v>
                </c:pt>
                <c:pt idx="7">
                  <c:v>50</c:v>
                </c:pt>
                <c:pt idx="8">
                  <c:v>50</c:v>
                </c:pt>
                <c:pt idx="9">
                  <c:v>50</c:v>
                </c:pt>
                <c:pt idx="10">
                  <c:v>50</c:v>
                </c:pt>
                <c:pt idx="11">
                  <c:v>50</c:v>
                </c:pt>
                <c:pt idx="12">
                  <c:v>50</c:v>
                </c:pt>
                <c:pt idx="13">
                  <c:v>50</c:v>
                </c:pt>
                <c:pt idx="14">
                  <c:v>48</c:v>
                </c:pt>
                <c:pt idx="15">
                  <c:v>48</c:v>
                </c:pt>
                <c:pt idx="16">
                  <c:v>48</c:v>
                </c:pt>
                <c:pt idx="17">
                  <c:v>48</c:v>
                </c:pt>
                <c:pt idx="18">
                  <c:v>48</c:v>
                </c:pt>
                <c:pt idx="19">
                  <c:v>48</c:v>
                </c:pt>
                <c:pt idx="20">
                  <c:v>48</c:v>
                </c:pt>
                <c:pt idx="21">
                  <c:v>45</c:v>
                </c:pt>
                <c:pt idx="22">
                  <c:v>40</c:v>
                </c:pt>
                <c:pt idx="23">
                  <c:v>40</c:v>
                </c:pt>
                <c:pt idx="24">
                  <c:v>40</c:v>
                </c:pt>
                <c:pt idx="25">
                  <c:v>40</c:v>
                </c:pt>
                <c:pt idx="26">
                  <c:v>40</c:v>
                </c:pt>
                <c:pt idx="27">
                  <c:v>40</c:v>
                </c:pt>
                <c:pt idx="28">
                  <c:v>40</c:v>
                </c:pt>
                <c:pt idx="29">
                  <c:v>40</c:v>
                </c:pt>
                <c:pt idx="30">
                  <c:v>40</c:v>
                </c:pt>
                <c:pt idx="31">
                  <c:v>40</c:v>
                </c:pt>
                <c:pt idx="32">
                  <c:v>40</c:v>
                </c:pt>
                <c:pt idx="33">
                  <c:v>40</c:v>
                </c:pt>
                <c:pt idx="34">
                  <c:v>40</c:v>
                </c:pt>
                <c:pt idx="35">
                  <c:v>40</c:v>
                </c:pt>
                <c:pt idx="36">
                  <c:v>40</c:v>
                </c:pt>
                <c:pt idx="37">
                  <c:v>40</c:v>
                </c:pt>
                <c:pt idx="38">
                  <c:v>40</c:v>
                </c:pt>
                <c:pt idx="39">
                  <c:v>40</c:v>
                </c:pt>
                <c:pt idx="40">
                  <c:v>40</c:v>
                </c:pt>
                <c:pt idx="41">
                  <c:v>40</c:v>
                </c:pt>
                <c:pt idx="42">
                  <c:v>40</c:v>
                </c:pt>
                <c:pt idx="43">
                  <c:v>36</c:v>
                </c:pt>
                <c:pt idx="44">
                  <c:v>36</c:v>
                </c:pt>
                <c:pt idx="45">
                  <c:v>36</c:v>
                </c:pt>
                <c:pt idx="46">
                  <c:v>36</c:v>
                </c:pt>
                <c:pt idx="47">
                  <c:v>35</c:v>
                </c:pt>
                <c:pt idx="48">
                  <c:v>35</c:v>
                </c:pt>
                <c:pt idx="49">
                  <c:v>35</c:v>
                </c:pt>
                <c:pt idx="50">
                  <c:v>35</c:v>
                </c:pt>
                <c:pt idx="51">
                  <c:v>32</c:v>
                </c:pt>
                <c:pt idx="52">
                  <c:v>30</c:v>
                </c:pt>
                <c:pt idx="53">
                  <c:v>30</c:v>
                </c:pt>
                <c:pt idx="54">
                  <c:v>30</c:v>
                </c:pt>
                <c:pt idx="55">
                  <c:v>30</c:v>
                </c:pt>
                <c:pt idx="56">
                  <c:v>30</c:v>
                </c:pt>
                <c:pt idx="57">
                  <c:v>30</c:v>
                </c:pt>
                <c:pt idx="58">
                  <c:v>30</c:v>
                </c:pt>
                <c:pt idx="59">
                  <c:v>30</c:v>
                </c:pt>
                <c:pt idx="60">
                  <c:v>30</c:v>
                </c:pt>
                <c:pt idx="61">
                  <c:v>30</c:v>
                </c:pt>
                <c:pt idx="62">
                  <c:v>30</c:v>
                </c:pt>
                <c:pt idx="63">
                  <c:v>30</c:v>
                </c:pt>
                <c:pt idx="64">
                  <c:v>30</c:v>
                </c:pt>
                <c:pt idx="65">
                  <c:v>30</c:v>
                </c:pt>
                <c:pt idx="66">
                  <c:v>30</c:v>
                </c:pt>
                <c:pt idx="67">
                  <c:v>30</c:v>
                </c:pt>
                <c:pt idx="68">
                  <c:v>30</c:v>
                </c:pt>
                <c:pt idx="69">
                  <c:v>30</c:v>
                </c:pt>
                <c:pt idx="70">
                  <c:v>30</c:v>
                </c:pt>
                <c:pt idx="71">
                  <c:v>30</c:v>
                </c:pt>
                <c:pt idx="72">
                  <c:v>30</c:v>
                </c:pt>
                <c:pt idx="73">
                  <c:v>30</c:v>
                </c:pt>
                <c:pt idx="74">
                  <c:v>30</c:v>
                </c:pt>
                <c:pt idx="75">
                  <c:v>30</c:v>
                </c:pt>
                <c:pt idx="76">
                  <c:v>30</c:v>
                </c:pt>
                <c:pt idx="77">
                  <c:v>30</c:v>
                </c:pt>
                <c:pt idx="78">
                  <c:v>30</c:v>
                </c:pt>
                <c:pt idx="79">
                  <c:v>30</c:v>
                </c:pt>
                <c:pt idx="80">
                  <c:v>30</c:v>
                </c:pt>
                <c:pt idx="81">
                  <c:v>25</c:v>
                </c:pt>
                <c:pt idx="82">
                  <c:v>25</c:v>
                </c:pt>
                <c:pt idx="83">
                  <c:v>25</c:v>
                </c:pt>
                <c:pt idx="84">
                  <c:v>25</c:v>
                </c:pt>
                <c:pt idx="85">
                  <c:v>25</c:v>
                </c:pt>
                <c:pt idx="86">
                  <c:v>25</c:v>
                </c:pt>
                <c:pt idx="87">
                  <c:v>25</c:v>
                </c:pt>
                <c:pt idx="88">
                  <c:v>25</c:v>
                </c:pt>
                <c:pt idx="89">
                  <c:v>25</c:v>
                </c:pt>
                <c:pt idx="90">
                  <c:v>25</c:v>
                </c:pt>
                <c:pt idx="91">
                  <c:v>25</c:v>
                </c:pt>
                <c:pt idx="92">
                  <c:v>25</c:v>
                </c:pt>
                <c:pt idx="93">
                  <c:v>25</c:v>
                </c:pt>
                <c:pt idx="94">
                  <c:v>25</c:v>
                </c:pt>
                <c:pt idx="95">
                  <c:v>25</c:v>
                </c:pt>
                <c:pt idx="96">
                  <c:v>25</c:v>
                </c:pt>
                <c:pt idx="97">
                  <c:v>25</c:v>
                </c:pt>
                <c:pt idx="98">
                  <c:v>24</c:v>
                </c:pt>
                <c:pt idx="99">
                  <c:v>24</c:v>
                </c:pt>
                <c:pt idx="100">
                  <c:v>24</c:v>
                </c:pt>
                <c:pt idx="101">
                  <c:v>24</c:v>
                </c:pt>
                <c:pt idx="102">
                  <c:v>24</c:v>
                </c:pt>
                <c:pt idx="103">
                  <c:v>24</c:v>
                </c:pt>
                <c:pt idx="104">
                  <c:v>24</c:v>
                </c:pt>
                <c:pt idx="105">
                  <c:v>24</c:v>
                </c:pt>
                <c:pt idx="106">
                  <c:v>24</c:v>
                </c:pt>
                <c:pt idx="107">
                  <c:v>22</c:v>
                </c:pt>
                <c:pt idx="108">
                  <c:v>22</c:v>
                </c:pt>
                <c:pt idx="109">
                  <c:v>20</c:v>
                </c:pt>
                <c:pt idx="110">
                  <c:v>20</c:v>
                </c:pt>
                <c:pt idx="111">
                  <c:v>20</c:v>
                </c:pt>
                <c:pt idx="112">
                  <c:v>20</c:v>
                </c:pt>
                <c:pt idx="113">
                  <c:v>20</c:v>
                </c:pt>
                <c:pt idx="114">
                  <c:v>20</c:v>
                </c:pt>
                <c:pt idx="115">
                  <c:v>20</c:v>
                </c:pt>
                <c:pt idx="116">
                  <c:v>20</c:v>
                </c:pt>
                <c:pt idx="117">
                  <c:v>20</c:v>
                </c:pt>
                <c:pt idx="118">
                  <c:v>20</c:v>
                </c:pt>
                <c:pt idx="119">
                  <c:v>20</c:v>
                </c:pt>
                <c:pt idx="120">
                  <c:v>20</c:v>
                </c:pt>
                <c:pt idx="121">
                  <c:v>20</c:v>
                </c:pt>
                <c:pt idx="122">
                  <c:v>20</c:v>
                </c:pt>
                <c:pt idx="123">
                  <c:v>20</c:v>
                </c:pt>
                <c:pt idx="124">
                  <c:v>20</c:v>
                </c:pt>
                <c:pt idx="125">
                  <c:v>20</c:v>
                </c:pt>
                <c:pt idx="126">
                  <c:v>20</c:v>
                </c:pt>
                <c:pt idx="127">
                  <c:v>20</c:v>
                </c:pt>
                <c:pt idx="128">
                  <c:v>20</c:v>
                </c:pt>
                <c:pt idx="129">
                  <c:v>20</c:v>
                </c:pt>
                <c:pt idx="130">
                  <c:v>20</c:v>
                </c:pt>
                <c:pt idx="131">
                  <c:v>20</c:v>
                </c:pt>
                <c:pt idx="132">
                  <c:v>20</c:v>
                </c:pt>
                <c:pt idx="133">
                  <c:v>20</c:v>
                </c:pt>
                <c:pt idx="134">
                  <c:v>20</c:v>
                </c:pt>
                <c:pt idx="135">
                  <c:v>20</c:v>
                </c:pt>
                <c:pt idx="136">
                  <c:v>20</c:v>
                </c:pt>
                <c:pt idx="137">
                  <c:v>20</c:v>
                </c:pt>
                <c:pt idx="138">
                  <c:v>20</c:v>
                </c:pt>
                <c:pt idx="139">
                  <c:v>20</c:v>
                </c:pt>
                <c:pt idx="140">
                  <c:v>20</c:v>
                </c:pt>
                <c:pt idx="141">
                  <c:v>20</c:v>
                </c:pt>
                <c:pt idx="142">
                  <c:v>20</c:v>
                </c:pt>
                <c:pt idx="143">
                  <c:v>20</c:v>
                </c:pt>
                <c:pt idx="144">
                  <c:v>20</c:v>
                </c:pt>
                <c:pt idx="145">
                  <c:v>20</c:v>
                </c:pt>
                <c:pt idx="146">
                  <c:v>20</c:v>
                </c:pt>
                <c:pt idx="147">
                  <c:v>20</c:v>
                </c:pt>
                <c:pt idx="148">
                  <c:v>20</c:v>
                </c:pt>
                <c:pt idx="149">
                  <c:v>20</c:v>
                </c:pt>
                <c:pt idx="150">
                  <c:v>20</c:v>
                </c:pt>
                <c:pt idx="151">
                  <c:v>20</c:v>
                </c:pt>
                <c:pt idx="152">
                  <c:v>20</c:v>
                </c:pt>
                <c:pt idx="153">
                  <c:v>20</c:v>
                </c:pt>
                <c:pt idx="154">
                  <c:v>20</c:v>
                </c:pt>
                <c:pt idx="155">
                  <c:v>20</c:v>
                </c:pt>
                <c:pt idx="156">
                  <c:v>20</c:v>
                </c:pt>
                <c:pt idx="157">
                  <c:v>20</c:v>
                </c:pt>
                <c:pt idx="158">
                  <c:v>20</c:v>
                </c:pt>
                <c:pt idx="159">
                  <c:v>20</c:v>
                </c:pt>
                <c:pt idx="160">
                  <c:v>20</c:v>
                </c:pt>
                <c:pt idx="161">
                  <c:v>20</c:v>
                </c:pt>
                <c:pt idx="162">
                  <c:v>20</c:v>
                </c:pt>
                <c:pt idx="163">
                  <c:v>20</c:v>
                </c:pt>
                <c:pt idx="164">
                  <c:v>20</c:v>
                </c:pt>
                <c:pt idx="165">
                  <c:v>20</c:v>
                </c:pt>
                <c:pt idx="166">
                  <c:v>20</c:v>
                </c:pt>
                <c:pt idx="167">
                  <c:v>20</c:v>
                </c:pt>
                <c:pt idx="168">
                  <c:v>20</c:v>
                </c:pt>
                <c:pt idx="169">
                  <c:v>20</c:v>
                </c:pt>
                <c:pt idx="170">
                  <c:v>20</c:v>
                </c:pt>
                <c:pt idx="171">
                  <c:v>20</c:v>
                </c:pt>
                <c:pt idx="172">
                  <c:v>20</c:v>
                </c:pt>
                <c:pt idx="173">
                  <c:v>20</c:v>
                </c:pt>
                <c:pt idx="174">
                  <c:v>20</c:v>
                </c:pt>
                <c:pt idx="175">
                  <c:v>20</c:v>
                </c:pt>
                <c:pt idx="176">
                  <c:v>20</c:v>
                </c:pt>
                <c:pt idx="177">
                  <c:v>20</c:v>
                </c:pt>
                <c:pt idx="178">
                  <c:v>20</c:v>
                </c:pt>
                <c:pt idx="179">
                  <c:v>20</c:v>
                </c:pt>
                <c:pt idx="180">
                  <c:v>20</c:v>
                </c:pt>
                <c:pt idx="181">
                  <c:v>18</c:v>
                </c:pt>
                <c:pt idx="182">
                  <c:v>18</c:v>
                </c:pt>
                <c:pt idx="183">
                  <c:v>18</c:v>
                </c:pt>
                <c:pt idx="184">
                  <c:v>17</c:v>
                </c:pt>
                <c:pt idx="185">
                  <c:v>16</c:v>
                </c:pt>
                <c:pt idx="186">
                  <c:v>16</c:v>
                </c:pt>
                <c:pt idx="187">
                  <c:v>16</c:v>
                </c:pt>
                <c:pt idx="188">
                  <c:v>16</c:v>
                </c:pt>
                <c:pt idx="189">
                  <c:v>16</c:v>
                </c:pt>
                <c:pt idx="190">
                  <c:v>16</c:v>
                </c:pt>
                <c:pt idx="191">
                  <c:v>16</c:v>
                </c:pt>
                <c:pt idx="192">
                  <c:v>16</c:v>
                </c:pt>
                <c:pt idx="193">
                  <c:v>16</c:v>
                </c:pt>
                <c:pt idx="194">
                  <c:v>16</c:v>
                </c:pt>
                <c:pt idx="195">
                  <c:v>16</c:v>
                </c:pt>
                <c:pt idx="196">
                  <c:v>16</c:v>
                </c:pt>
                <c:pt idx="197">
                  <c:v>15</c:v>
                </c:pt>
                <c:pt idx="198">
                  <c:v>15</c:v>
                </c:pt>
                <c:pt idx="199">
                  <c:v>15</c:v>
                </c:pt>
                <c:pt idx="200">
                  <c:v>15</c:v>
                </c:pt>
                <c:pt idx="201">
                  <c:v>15</c:v>
                </c:pt>
                <c:pt idx="202">
                  <c:v>15</c:v>
                </c:pt>
                <c:pt idx="203">
                  <c:v>15</c:v>
                </c:pt>
                <c:pt idx="204">
                  <c:v>15</c:v>
                </c:pt>
                <c:pt idx="205">
                  <c:v>15</c:v>
                </c:pt>
                <c:pt idx="206">
                  <c:v>15</c:v>
                </c:pt>
                <c:pt idx="207">
                  <c:v>15</c:v>
                </c:pt>
                <c:pt idx="208">
                  <c:v>15</c:v>
                </c:pt>
                <c:pt idx="209">
                  <c:v>15</c:v>
                </c:pt>
                <c:pt idx="210">
                  <c:v>15</c:v>
                </c:pt>
                <c:pt idx="211">
                  <c:v>15</c:v>
                </c:pt>
                <c:pt idx="212">
                  <c:v>15</c:v>
                </c:pt>
                <c:pt idx="213">
                  <c:v>15</c:v>
                </c:pt>
                <c:pt idx="214">
                  <c:v>15</c:v>
                </c:pt>
                <c:pt idx="215">
                  <c:v>15</c:v>
                </c:pt>
                <c:pt idx="216">
                  <c:v>15</c:v>
                </c:pt>
                <c:pt idx="217">
                  <c:v>15</c:v>
                </c:pt>
                <c:pt idx="218">
                  <c:v>15</c:v>
                </c:pt>
                <c:pt idx="219">
                  <c:v>15</c:v>
                </c:pt>
                <c:pt idx="220">
                  <c:v>15</c:v>
                </c:pt>
                <c:pt idx="221">
                  <c:v>15</c:v>
                </c:pt>
                <c:pt idx="222">
                  <c:v>15</c:v>
                </c:pt>
                <c:pt idx="223">
                  <c:v>15</c:v>
                </c:pt>
                <c:pt idx="224">
                  <c:v>15</c:v>
                </c:pt>
                <c:pt idx="225">
                  <c:v>15</c:v>
                </c:pt>
                <c:pt idx="226">
                  <c:v>15</c:v>
                </c:pt>
                <c:pt idx="227">
                  <c:v>15</c:v>
                </c:pt>
                <c:pt idx="228">
                  <c:v>15</c:v>
                </c:pt>
                <c:pt idx="229">
                  <c:v>15</c:v>
                </c:pt>
                <c:pt idx="230">
                  <c:v>15</c:v>
                </c:pt>
                <c:pt idx="231">
                  <c:v>15</c:v>
                </c:pt>
                <c:pt idx="232">
                  <c:v>15</c:v>
                </c:pt>
                <c:pt idx="233">
                  <c:v>15</c:v>
                </c:pt>
                <c:pt idx="234">
                  <c:v>15</c:v>
                </c:pt>
                <c:pt idx="235">
                  <c:v>15</c:v>
                </c:pt>
                <c:pt idx="236">
                  <c:v>15</c:v>
                </c:pt>
                <c:pt idx="237">
                  <c:v>15</c:v>
                </c:pt>
                <c:pt idx="238">
                  <c:v>15</c:v>
                </c:pt>
                <c:pt idx="239">
                  <c:v>15</c:v>
                </c:pt>
                <c:pt idx="240">
                  <c:v>14</c:v>
                </c:pt>
                <c:pt idx="241">
                  <c:v>14</c:v>
                </c:pt>
                <c:pt idx="242">
                  <c:v>14</c:v>
                </c:pt>
                <c:pt idx="243">
                  <c:v>14</c:v>
                </c:pt>
                <c:pt idx="244">
                  <c:v>14</c:v>
                </c:pt>
                <c:pt idx="245">
                  <c:v>12</c:v>
                </c:pt>
                <c:pt idx="246">
                  <c:v>12</c:v>
                </c:pt>
                <c:pt idx="247">
                  <c:v>12</c:v>
                </c:pt>
                <c:pt idx="248">
                  <c:v>12</c:v>
                </c:pt>
                <c:pt idx="249">
                  <c:v>12</c:v>
                </c:pt>
                <c:pt idx="250">
                  <c:v>12</c:v>
                </c:pt>
                <c:pt idx="251">
                  <c:v>12</c:v>
                </c:pt>
                <c:pt idx="252">
                  <c:v>12</c:v>
                </c:pt>
                <c:pt idx="253">
                  <c:v>12</c:v>
                </c:pt>
                <c:pt idx="254">
                  <c:v>12</c:v>
                </c:pt>
                <c:pt idx="255">
                  <c:v>12</c:v>
                </c:pt>
                <c:pt idx="256">
                  <c:v>12</c:v>
                </c:pt>
                <c:pt idx="257">
                  <c:v>12</c:v>
                </c:pt>
                <c:pt idx="258">
                  <c:v>12</c:v>
                </c:pt>
                <c:pt idx="259">
                  <c:v>12</c:v>
                </c:pt>
                <c:pt idx="260">
                  <c:v>12</c:v>
                </c:pt>
                <c:pt idx="261">
                  <c:v>12</c:v>
                </c:pt>
                <c:pt idx="262">
                  <c:v>12</c:v>
                </c:pt>
                <c:pt idx="263">
                  <c:v>12</c:v>
                </c:pt>
                <c:pt idx="264">
                  <c:v>12</c:v>
                </c:pt>
                <c:pt idx="265">
                  <c:v>12</c:v>
                </c:pt>
                <c:pt idx="266">
                  <c:v>12</c:v>
                </c:pt>
                <c:pt idx="267">
                  <c:v>12</c:v>
                </c:pt>
                <c:pt idx="268">
                  <c:v>12</c:v>
                </c:pt>
                <c:pt idx="269">
                  <c:v>12</c:v>
                </c:pt>
                <c:pt idx="270">
                  <c:v>12</c:v>
                </c:pt>
                <c:pt idx="271">
                  <c:v>12</c:v>
                </c:pt>
                <c:pt idx="272">
                  <c:v>12</c:v>
                </c:pt>
                <c:pt idx="273">
                  <c:v>12</c:v>
                </c:pt>
                <c:pt idx="274">
                  <c:v>12</c:v>
                </c:pt>
                <c:pt idx="275">
                  <c:v>12</c:v>
                </c:pt>
                <c:pt idx="276">
                  <c:v>12</c:v>
                </c:pt>
                <c:pt idx="277">
                  <c:v>12</c:v>
                </c:pt>
                <c:pt idx="278">
                  <c:v>12</c:v>
                </c:pt>
                <c:pt idx="279">
                  <c:v>12</c:v>
                </c:pt>
                <c:pt idx="280">
                  <c:v>12</c:v>
                </c:pt>
                <c:pt idx="281">
                  <c:v>12</c:v>
                </c:pt>
                <c:pt idx="282">
                  <c:v>12</c:v>
                </c:pt>
                <c:pt idx="283">
                  <c:v>12</c:v>
                </c:pt>
                <c:pt idx="284">
                  <c:v>12</c:v>
                </c:pt>
                <c:pt idx="285">
                  <c:v>12</c:v>
                </c:pt>
                <c:pt idx="286">
                  <c:v>12</c:v>
                </c:pt>
                <c:pt idx="287">
                  <c:v>12</c:v>
                </c:pt>
                <c:pt idx="288">
                  <c:v>12</c:v>
                </c:pt>
                <c:pt idx="289">
                  <c:v>12</c:v>
                </c:pt>
                <c:pt idx="290">
                  <c:v>10</c:v>
                </c:pt>
                <c:pt idx="291">
                  <c:v>10</c:v>
                </c:pt>
                <c:pt idx="292">
                  <c:v>10</c:v>
                </c:pt>
                <c:pt idx="293">
                  <c:v>10</c:v>
                </c:pt>
                <c:pt idx="294">
                  <c:v>10</c:v>
                </c:pt>
                <c:pt idx="295">
                  <c:v>10</c:v>
                </c:pt>
                <c:pt idx="296">
                  <c:v>10</c:v>
                </c:pt>
                <c:pt idx="297">
                  <c:v>10</c:v>
                </c:pt>
                <c:pt idx="298">
                  <c:v>10</c:v>
                </c:pt>
                <c:pt idx="299">
                  <c:v>10</c:v>
                </c:pt>
                <c:pt idx="300">
                  <c:v>10</c:v>
                </c:pt>
                <c:pt idx="301">
                  <c:v>10</c:v>
                </c:pt>
                <c:pt idx="302">
                  <c:v>10</c:v>
                </c:pt>
                <c:pt idx="303">
                  <c:v>10</c:v>
                </c:pt>
                <c:pt idx="304">
                  <c:v>10</c:v>
                </c:pt>
                <c:pt idx="305">
                  <c:v>10</c:v>
                </c:pt>
                <c:pt idx="306">
                  <c:v>10</c:v>
                </c:pt>
                <c:pt idx="307">
                  <c:v>10</c:v>
                </c:pt>
                <c:pt idx="308">
                  <c:v>10</c:v>
                </c:pt>
                <c:pt idx="309">
                  <c:v>10</c:v>
                </c:pt>
                <c:pt idx="310">
                  <c:v>10</c:v>
                </c:pt>
                <c:pt idx="311">
                  <c:v>10</c:v>
                </c:pt>
                <c:pt idx="312">
                  <c:v>10</c:v>
                </c:pt>
                <c:pt idx="313">
                  <c:v>10</c:v>
                </c:pt>
                <c:pt idx="314">
                  <c:v>10</c:v>
                </c:pt>
                <c:pt idx="315">
                  <c:v>10</c:v>
                </c:pt>
                <c:pt idx="316">
                  <c:v>10</c:v>
                </c:pt>
                <c:pt idx="317">
                  <c:v>10</c:v>
                </c:pt>
                <c:pt idx="318">
                  <c:v>10</c:v>
                </c:pt>
                <c:pt idx="319">
                  <c:v>10</c:v>
                </c:pt>
                <c:pt idx="320">
                  <c:v>10</c:v>
                </c:pt>
                <c:pt idx="321">
                  <c:v>10</c:v>
                </c:pt>
                <c:pt idx="322">
                  <c:v>10</c:v>
                </c:pt>
                <c:pt idx="323">
                  <c:v>10</c:v>
                </c:pt>
                <c:pt idx="324">
                  <c:v>10</c:v>
                </c:pt>
                <c:pt idx="325">
                  <c:v>10</c:v>
                </c:pt>
                <c:pt idx="326">
                  <c:v>10</c:v>
                </c:pt>
                <c:pt idx="327">
                  <c:v>10</c:v>
                </c:pt>
                <c:pt idx="328">
                  <c:v>10</c:v>
                </c:pt>
                <c:pt idx="329">
                  <c:v>10</c:v>
                </c:pt>
                <c:pt idx="330">
                  <c:v>10</c:v>
                </c:pt>
                <c:pt idx="331">
                  <c:v>10</c:v>
                </c:pt>
                <c:pt idx="332">
                  <c:v>10</c:v>
                </c:pt>
                <c:pt idx="333">
                  <c:v>10</c:v>
                </c:pt>
                <c:pt idx="334">
                  <c:v>10</c:v>
                </c:pt>
                <c:pt idx="335">
                  <c:v>10</c:v>
                </c:pt>
                <c:pt idx="336">
                  <c:v>10</c:v>
                </c:pt>
                <c:pt idx="337">
                  <c:v>10</c:v>
                </c:pt>
                <c:pt idx="338">
                  <c:v>10</c:v>
                </c:pt>
                <c:pt idx="339">
                  <c:v>10</c:v>
                </c:pt>
                <c:pt idx="340">
                  <c:v>10</c:v>
                </c:pt>
                <c:pt idx="341">
                  <c:v>10</c:v>
                </c:pt>
                <c:pt idx="342">
                  <c:v>10</c:v>
                </c:pt>
                <c:pt idx="343">
                  <c:v>10</c:v>
                </c:pt>
                <c:pt idx="344">
                  <c:v>10</c:v>
                </c:pt>
                <c:pt idx="345">
                  <c:v>10</c:v>
                </c:pt>
                <c:pt idx="346">
                  <c:v>10</c:v>
                </c:pt>
                <c:pt idx="347">
                  <c:v>10</c:v>
                </c:pt>
                <c:pt idx="348">
                  <c:v>10</c:v>
                </c:pt>
                <c:pt idx="349">
                  <c:v>10</c:v>
                </c:pt>
                <c:pt idx="350">
                  <c:v>10</c:v>
                </c:pt>
                <c:pt idx="351">
                  <c:v>10</c:v>
                </c:pt>
                <c:pt idx="352">
                  <c:v>10</c:v>
                </c:pt>
                <c:pt idx="353">
                  <c:v>10</c:v>
                </c:pt>
                <c:pt idx="354">
                  <c:v>10</c:v>
                </c:pt>
                <c:pt idx="355">
                  <c:v>10</c:v>
                </c:pt>
                <c:pt idx="356">
                  <c:v>10</c:v>
                </c:pt>
                <c:pt idx="357">
                  <c:v>10</c:v>
                </c:pt>
                <c:pt idx="358">
                  <c:v>10</c:v>
                </c:pt>
                <c:pt idx="359">
                  <c:v>10</c:v>
                </c:pt>
                <c:pt idx="360">
                  <c:v>10</c:v>
                </c:pt>
                <c:pt idx="361">
                  <c:v>10</c:v>
                </c:pt>
                <c:pt idx="362">
                  <c:v>10</c:v>
                </c:pt>
                <c:pt idx="363">
                  <c:v>10</c:v>
                </c:pt>
                <c:pt idx="364">
                  <c:v>10</c:v>
                </c:pt>
                <c:pt idx="365">
                  <c:v>10</c:v>
                </c:pt>
                <c:pt idx="366">
                  <c:v>10</c:v>
                </c:pt>
                <c:pt idx="367">
                  <c:v>10</c:v>
                </c:pt>
                <c:pt idx="368">
                  <c:v>10</c:v>
                </c:pt>
                <c:pt idx="369">
                  <c:v>10</c:v>
                </c:pt>
                <c:pt idx="370">
                  <c:v>10</c:v>
                </c:pt>
                <c:pt idx="371">
                  <c:v>10</c:v>
                </c:pt>
                <c:pt idx="372">
                  <c:v>10</c:v>
                </c:pt>
                <c:pt idx="373">
                  <c:v>10</c:v>
                </c:pt>
                <c:pt idx="374">
                  <c:v>10</c:v>
                </c:pt>
                <c:pt idx="375">
                  <c:v>10</c:v>
                </c:pt>
                <c:pt idx="376">
                  <c:v>10</c:v>
                </c:pt>
                <c:pt idx="377">
                  <c:v>10</c:v>
                </c:pt>
                <c:pt idx="378">
                  <c:v>9</c:v>
                </c:pt>
                <c:pt idx="379">
                  <c:v>9</c:v>
                </c:pt>
                <c:pt idx="380">
                  <c:v>9</c:v>
                </c:pt>
                <c:pt idx="381">
                  <c:v>8</c:v>
                </c:pt>
                <c:pt idx="382">
                  <c:v>8</c:v>
                </c:pt>
                <c:pt idx="383">
                  <c:v>8</c:v>
                </c:pt>
                <c:pt idx="384">
                  <c:v>8</c:v>
                </c:pt>
                <c:pt idx="385">
                  <c:v>8</c:v>
                </c:pt>
                <c:pt idx="386">
                  <c:v>8</c:v>
                </c:pt>
                <c:pt idx="387">
                  <c:v>8</c:v>
                </c:pt>
                <c:pt idx="388">
                  <c:v>8</c:v>
                </c:pt>
                <c:pt idx="389">
                  <c:v>8</c:v>
                </c:pt>
                <c:pt idx="390">
                  <c:v>8</c:v>
                </c:pt>
                <c:pt idx="391">
                  <c:v>8</c:v>
                </c:pt>
                <c:pt idx="392">
                  <c:v>8</c:v>
                </c:pt>
                <c:pt idx="393">
                  <c:v>8</c:v>
                </c:pt>
                <c:pt idx="394">
                  <c:v>8</c:v>
                </c:pt>
                <c:pt idx="395">
                  <c:v>8</c:v>
                </c:pt>
                <c:pt idx="396">
                  <c:v>8</c:v>
                </c:pt>
                <c:pt idx="397">
                  <c:v>8</c:v>
                </c:pt>
                <c:pt idx="398">
                  <c:v>8</c:v>
                </c:pt>
                <c:pt idx="399">
                  <c:v>8</c:v>
                </c:pt>
                <c:pt idx="400">
                  <c:v>8</c:v>
                </c:pt>
                <c:pt idx="401">
                  <c:v>8</c:v>
                </c:pt>
                <c:pt idx="402">
                  <c:v>8</c:v>
                </c:pt>
                <c:pt idx="403">
                  <c:v>8</c:v>
                </c:pt>
                <c:pt idx="404">
                  <c:v>8</c:v>
                </c:pt>
                <c:pt idx="405">
                  <c:v>8</c:v>
                </c:pt>
                <c:pt idx="406">
                  <c:v>8</c:v>
                </c:pt>
                <c:pt idx="407">
                  <c:v>8</c:v>
                </c:pt>
                <c:pt idx="408">
                  <c:v>8</c:v>
                </c:pt>
                <c:pt idx="409">
                  <c:v>8</c:v>
                </c:pt>
                <c:pt idx="410">
                  <c:v>8</c:v>
                </c:pt>
                <c:pt idx="411">
                  <c:v>8</c:v>
                </c:pt>
                <c:pt idx="412">
                  <c:v>8</c:v>
                </c:pt>
                <c:pt idx="413">
                  <c:v>8</c:v>
                </c:pt>
                <c:pt idx="414">
                  <c:v>8</c:v>
                </c:pt>
                <c:pt idx="415">
                  <c:v>8</c:v>
                </c:pt>
                <c:pt idx="416">
                  <c:v>8</c:v>
                </c:pt>
                <c:pt idx="417">
                  <c:v>8</c:v>
                </c:pt>
                <c:pt idx="418">
                  <c:v>8</c:v>
                </c:pt>
                <c:pt idx="419">
                  <c:v>8</c:v>
                </c:pt>
                <c:pt idx="420">
                  <c:v>8</c:v>
                </c:pt>
                <c:pt idx="421">
                  <c:v>8</c:v>
                </c:pt>
                <c:pt idx="422">
                  <c:v>8</c:v>
                </c:pt>
                <c:pt idx="423">
                  <c:v>8</c:v>
                </c:pt>
                <c:pt idx="424">
                  <c:v>8</c:v>
                </c:pt>
                <c:pt idx="425">
                  <c:v>8</c:v>
                </c:pt>
                <c:pt idx="426">
                  <c:v>8</c:v>
                </c:pt>
                <c:pt idx="427">
                  <c:v>8</c:v>
                </c:pt>
                <c:pt idx="428">
                  <c:v>8</c:v>
                </c:pt>
                <c:pt idx="429">
                  <c:v>8</c:v>
                </c:pt>
                <c:pt idx="430">
                  <c:v>8</c:v>
                </c:pt>
                <c:pt idx="431">
                  <c:v>8</c:v>
                </c:pt>
                <c:pt idx="432">
                  <c:v>8</c:v>
                </c:pt>
                <c:pt idx="433">
                  <c:v>8</c:v>
                </c:pt>
                <c:pt idx="434">
                  <c:v>8</c:v>
                </c:pt>
                <c:pt idx="435">
                  <c:v>8</c:v>
                </c:pt>
                <c:pt idx="436">
                  <c:v>8</c:v>
                </c:pt>
                <c:pt idx="437">
                  <c:v>7</c:v>
                </c:pt>
                <c:pt idx="438">
                  <c:v>7</c:v>
                </c:pt>
                <c:pt idx="439">
                  <c:v>7</c:v>
                </c:pt>
                <c:pt idx="440">
                  <c:v>7</c:v>
                </c:pt>
                <c:pt idx="441">
                  <c:v>7</c:v>
                </c:pt>
                <c:pt idx="442">
                  <c:v>7</c:v>
                </c:pt>
                <c:pt idx="443">
                  <c:v>7</c:v>
                </c:pt>
                <c:pt idx="444">
                  <c:v>7</c:v>
                </c:pt>
                <c:pt idx="445">
                  <c:v>6</c:v>
                </c:pt>
                <c:pt idx="446">
                  <c:v>6</c:v>
                </c:pt>
                <c:pt idx="447">
                  <c:v>6</c:v>
                </c:pt>
                <c:pt idx="448">
                  <c:v>6</c:v>
                </c:pt>
                <c:pt idx="449">
                  <c:v>6</c:v>
                </c:pt>
                <c:pt idx="450">
                  <c:v>6</c:v>
                </c:pt>
                <c:pt idx="451">
                  <c:v>6</c:v>
                </c:pt>
                <c:pt idx="452">
                  <c:v>6</c:v>
                </c:pt>
                <c:pt idx="453">
                  <c:v>6</c:v>
                </c:pt>
                <c:pt idx="454">
                  <c:v>6</c:v>
                </c:pt>
                <c:pt idx="455">
                  <c:v>6</c:v>
                </c:pt>
                <c:pt idx="456">
                  <c:v>6</c:v>
                </c:pt>
                <c:pt idx="457">
                  <c:v>6</c:v>
                </c:pt>
                <c:pt idx="458">
                  <c:v>6</c:v>
                </c:pt>
                <c:pt idx="459">
                  <c:v>6</c:v>
                </c:pt>
                <c:pt idx="460">
                  <c:v>6</c:v>
                </c:pt>
                <c:pt idx="461">
                  <c:v>6</c:v>
                </c:pt>
                <c:pt idx="462">
                  <c:v>6</c:v>
                </c:pt>
                <c:pt idx="463">
                  <c:v>6</c:v>
                </c:pt>
                <c:pt idx="464">
                  <c:v>6</c:v>
                </c:pt>
                <c:pt idx="465">
                  <c:v>6</c:v>
                </c:pt>
                <c:pt idx="466">
                  <c:v>6</c:v>
                </c:pt>
                <c:pt idx="467">
                  <c:v>6</c:v>
                </c:pt>
                <c:pt idx="468">
                  <c:v>6</c:v>
                </c:pt>
                <c:pt idx="469">
                  <c:v>6</c:v>
                </c:pt>
                <c:pt idx="470">
                  <c:v>6</c:v>
                </c:pt>
                <c:pt idx="471">
                  <c:v>6</c:v>
                </c:pt>
                <c:pt idx="472">
                  <c:v>6</c:v>
                </c:pt>
                <c:pt idx="473">
                  <c:v>6</c:v>
                </c:pt>
                <c:pt idx="474">
                  <c:v>6</c:v>
                </c:pt>
                <c:pt idx="475">
                  <c:v>6</c:v>
                </c:pt>
                <c:pt idx="476">
                  <c:v>6</c:v>
                </c:pt>
                <c:pt idx="477">
                  <c:v>6</c:v>
                </c:pt>
                <c:pt idx="478">
                  <c:v>6</c:v>
                </c:pt>
                <c:pt idx="479">
                  <c:v>6</c:v>
                </c:pt>
                <c:pt idx="480">
                  <c:v>6</c:v>
                </c:pt>
                <c:pt idx="481">
                  <c:v>6</c:v>
                </c:pt>
                <c:pt idx="482">
                  <c:v>6</c:v>
                </c:pt>
                <c:pt idx="483">
                  <c:v>6</c:v>
                </c:pt>
                <c:pt idx="484">
                  <c:v>6</c:v>
                </c:pt>
                <c:pt idx="485">
                  <c:v>6</c:v>
                </c:pt>
                <c:pt idx="486">
                  <c:v>6</c:v>
                </c:pt>
                <c:pt idx="487">
                  <c:v>6</c:v>
                </c:pt>
                <c:pt idx="488">
                  <c:v>6</c:v>
                </c:pt>
                <c:pt idx="489">
                  <c:v>6</c:v>
                </c:pt>
                <c:pt idx="490">
                  <c:v>6</c:v>
                </c:pt>
                <c:pt idx="491">
                  <c:v>6</c:v>
                </c:pt>
                <c:pt idx="492">
                  <c:v>6</c:v>
                </c:pt>
                <c:pt idx="493">
                  <c:v>6</c:v>
                </c:pt>
                <c:pt idx="494">
                  <c:v>6</c:v>
                </c:pt>
                <c:pt idx="495">
                  <c:v>5</c:v>
                </c:pt>
                <c:pt idx="496">
                  <c:v>5</c:v>
                </c:pt>
                <c:pt idx="497">
                  <c:v>5</c:v>
                </c:pt>
                <c:pt idx="498">
                  <c:v>5</c:v>
                </c:pt>
                <c:pt idx="499">
                  <c:v>5</c:v>
                </c:pt>
                <c:pt idx="500">
                  <c:v>5</c:v>
                </c:pt>
                <c:pt idx="501">
                  <c:v>5</c:v>
                </c:pt>
                <c:pt idx="502">
                  <c:v>5</c:v>
                </c:pt>
                <c:pt idx="503">
                  <c:v>5</c:v>
                </c:pt>
                <c:pt idx="504">
                  <c:v>5</c:v>
                </c:pt>
                <c:pt idx="505">
                  <c:v>5</c:v>
                </c:pt>
                <c:pt idx="506">
                  <c:v>5</c:v>
                </c:pt>
                <c:pt idx="507">
                  <c:v>5</c:v>
                </c:pt>
                <c:pt idx="508">
                  <c:v>5</c:v>
                </c:pt>
                <c:pt idx="509">
                  <c:v>5</c:v>
                </c:pt>
                <c:pt idx="510">
                  <c:v>5</c:v>
                </c:pt>
                <c:pt idx="511">
                  <c:v>5</c:v>
                </c:pt>
                <c:pt idx="512">
                  <c:v>5</c:v>
                </c:pt>
                <c:pt idx="513">
                  <c:v>5</c:v>
                </c:pt>
                <c:pt idx="514">
                  <c:v>5</c:v>
                </c:pt>
                <c:pt idx="515">
                  <c:v>5</c:v>
                </c:pt>
                <c:pt idx="516">
                  <c:v>5</c:v>
                </c:pt>
                <c:pt idx="517">
                  <c:v>5</c:v>
                </c:pt>
                <c:pt idx="518">
                  <c:v>5</c:v>
                </c:pt>
                <c:pt idx="519">
                  <c:v>5</c:v>
                </c:pt>
                <c:pt idx="520">
                  <c:v>5</c:v>
                </c:pt>
                <c:pt idx="521">
                  <c:v>5</c:v>
                </c:pt>
                <c:pt idx="522">
                  <c:v>5</c:v>
                </c:pt>
                <c:pt idx="523">
                  <c:v>5</c:v>
                </c:pt>
                <c:pt idx="524">
                  <c:v>5</c:v>
                </c:pt>
                <c:pt idx="525">
                  <c:v>5</c:v>
                </c:pt>
                <c:pt idx="526">
                  <c:v>5</c:v>
                </c:pt>
                <c:pt idx="527">
                  <c:v>5</c:v>
                </c:pt>
                <c:pt idx="528">
                  <c:v>5</c:v>
                </c:pt>
                <c:pt idx="529">
                  <c:v>5</c:v>
                </c:pt>
                <c:pt idx="530">
                  <c:v>5</c:v>
                </c:pt>
                <c:pt idx="531">
                  <c:v>5</c:v>
                </c:pt>
                <c:pt idx="532">
                  <c:v>5</c:v>
                </c:pt>
                <c:pt idx="533">
                  <c:v>5</c:v>
                </c:pt>
                <c:pt idx="534">
                  <c:v>5</c:v>
                </c:pt>
                <c:pt idx="535">
                  <c:v>5</c:v>
                </c:pt>
                <c:pt idx="536">
                  <c:v>5</c:v>
                </c:pt>
                <c:pt idx="537">
                  <c:v>5</c:v>
                </c:pt>
                <c:pt idx="538">
                  <c:v>5</c:v>
                </c:pt>
                <c:pt idx="539">
                  <c:v>5</c:v>
                </c:pt>
                <c:pt idx="540">
                  <c:v>5</c:v>
                </c:pt>
                <c:pt idx="541">
                  <c:v>4</c:v>
                </c:pt>
                <c:pt idx="542">
                  <c:v>4</c:v>
                </c:pt>
                <c:pt idx="543">
                  <c:v>4</c:v>
                </c:pt>
                <c:pt idx="544">
                  <c:v>4</c:v>
                </c:pt>
                <c:pt idx="545">
                  <c:v>4</c:v>
                </c:pt>
                <c:pt idx="546">
                  <c:v>4</c:v>
                </c:pt>
                <c:pt idx="547">
                  <c:v>4</c:v>
                </c:pt>
                <c:pt idx="548">
                  <c:v>4</c:v>
                </c:pt>
                <c:pt idx="549">
                  <c:v>4</c:v>
                </c:pt>
                <c:pt idx="550">
                  <c:v>4</c:v>
                </c:pt>
                <c:pt idx="551">
                  <c:v>4</c:v>
                </c:pt>
                <c:pt idx="552">
                  <c:v>4</c:v>
                </c:pt>
                <c:pt idx="553">
                  <c:v>4</c:v>
                </c:pt>
                <c:pt idx="554">
                  <c:v>4</c:v>
                </c:pt>
                <c:pt idx="555">
                  <c:v>4</c:v>
                </c:pt>
                <c:pt idx="556">
                  <c:v>4</c:v>
                </c:pt>
                <c:pt idx="557">
                  <c:v>4</c:v>
                </c:pt>
                <c:pt idx="558">
                  <c:v>4</c:v>
                </c:pt>
                <c:pt idx="559">
                  <c:v>4</c:v>
                </c:pt>
                <c:pt idx="560">
                  <c:v>4</c:v>
                </c:pt>
                <c:pt idx="561">
                  <c:v>4</c:v>
                </c:pt>
                <c:pt idx="562">
                  <c:v>4</c:v>
                </c:pt>
                <c:pt idx="563">
                  <c:v>4</c:v>
                </c:pt>
                <c:pt idx="564">
                  <c:v>4</c:v>
                </c:pt>
                <c:pt idx="565">
                  <c:v>4</c:v>
                </c:pt>
                <c:pt idx="566">
                  <c:v>4</c:v>
                </c:pt>
                <c:pt idx="567">
                  <c:v>4</c:v>
                </c:pt>
                <c:pt idx="568">
                  <c:v>4</c:v>
                </c:pt>
                <c:pt idx="569">
                  <c:v>4</c:v>
                </c:pt>
                <c:pt idx="570">
                  <c:v>4</c:v>
                </c:pt>
                <c:pt idx="571">
                  <c:v>4</c:v>
                </c:pt>
                <c:pt idx="572">
                  <c:v>4</c:v>
                </c:pt>
                <c:pt idx="573">
                  <c:v>4</c:v>
                </c:pt>
                <c:pt idx="574">
                  <c:v>4</c:v>
                </c:pt>
                <c:pt idx="575">
                  <c:v>4</c:v>
                </c:pt>
                <c:pt idx="576">
                  <c:v>4</c:v>
                </c:pt>
                <c:pt idx="577">
                  <c:v>4</c:v>
                </c:pt>
                <c:pt idx="578">
                  <c:v>3</c:v>
                </c:pt>
                <c:pt idx="579">
                  <c:v>3</c:v>
                </c:pt>
                <c:pt idx="580">
                  <c:v>3</c:v>
                </c:pt>
                <c:pt idx="581">
                  <c:v>3</c:v>
                </c:pt>
                <c:pt idx="582">
                  <c:v>3</c:v>
                </c:pt>
                <c:pt idx="583">
                  <c:v>3</c:v>
                </c:pt>
                <c:pt idx="584">
                  <c:v>3</c:v>
                </c:pt>
                <c:pt idx="585">
                  <c:v>3</c:v>
                </c:pt>
                <c:pt idx="586">
                  <c:v>3</c:v>
                </c:pt>
                <c:pt idx="587">
                  <c:v>3</c:v>
                </c:pt>
                <c:pt idx="588">
                  <c:v>3</c:v>
                </c:pt>
                <c:pt idx="589">
                  <c:v>3</c:v>
                </c:pt>
                <c:pt idx="590">
                  <c:v>3</c:v>
                </c:pt>
                <c:pt idx="591">
                  <c:v>3</c:v>
                </c:pt>
                <c:pt idx="592">
                  <c:v>3</c:v>
                </c:pt>
                <c:pt idx="593">
                  <c:v>3</c:v>
                </c:pt>
                <c:pt idx="594">
                  <c:v>3</c:v>
                </c:pt>
                <c:pt idx="595">
                  <c:v>3</c:v>
                </c:pt>
                <c:pt idx="596">
                  <c:v>3</c:v>
                </c:pt>
                <c:pt idx="597">
                  <c:v>3</c:v>
                </c:pt>
                <c:pt idx="598">
                  <c:v>2</c:v>
                </c:pt>
                <c:pt idx="599">
                  <c:v>2</c:v>
                </c:pt>
                <c:pt idx="600">
                  <c:v>2</c:v>
                </c:pt>
                <c:pt idx="601">
                  <c:v>2</c:v>
                </c:pt>
                <c:pt idx="602">
                  <c:v>2</c:v>
                </c:pt>
                <c:pt idx="603">
                  <c:v>2</c:v>
                </c:pt>
                <c:pt idx="604">
                  <c:v>2</c:v>
                </c:pt>
                <c:pt idx="605">
                  <c:v>2</c:v>
                </c:pt>
                <c:pt idx="606">
                  <c:v>2</c:v>
                </c:pt>
                <c:pt idx="607">
                  <c:v>2</c:v>
                </c:pt>
                <c:pt idx="608">
                  <c:v>2</c:v>
                </c:pt>
                <c:pt idx="609">
                  <c:v>1</c:v>
                </c:pt>
                <c:pt idx="610">
                  <c:v>1</c:v>
                </c:pt>
                <c:pt idx="611">
                  <c:v>1</c:v>
                </c:pt>
                <c:pt idx="612">
                  <c:v>1</c:v>
                </c:pt>
              </c:numCache>
            </c:numRef>
          </c:xVal>
          <c:yVal>
            <c:numRef>
              <c:f>'Project completion time'!$I$2:$I$614</c:f>
              <c:numCache>
                <c:formatCode>General</c:formatCode>
                <c:ptCount val="613"/>
                <c:pt idx="0">
                  <c:v>12</c:v>
                </c:pt>
                <c:pt idx="1">
                  <c:v>40</c:v>
                </c:pt>
                <c:pt idx="2">
                  <c:v>22</c:v>
                </c:pt>
                <c:pt idx="3">
                  <c:v>16</c:v>
                </c:pt>
                <c:pt idx="4">
                  <c:v>14</c:v>
                </c:pt>
                <c:pt idx="5">
                  <c:v>16</c:v>
                </c:pt>
                <c:pt idx="6">
                  <c:v>12</c:v>
                </c:pt>
                <c:pt idx="7">
                  <c:v>12</c:v>
                </c:pt>
                <c:pt idx="8">
                  <c:v>20</c:v>
                </c:pt>
                <c:pt idx="9">
                  <c:v>8</c:v>
                </c:pt>
                <c:pt idx="10">
                  <c:v>15</c:v>
                </c:pt>
                <c:pt idx="11">
                  <c:v>34</c:v>
                </c:pt>
                <c:pt idx="12">
                  <c:v>14</c:v>
                </c:pt>
                <c:pt idx="13">
                  <c:v>6</c:v>
                </c:pt>
                <c:pt idx="14">
                  <c:v>25</c:v>
                </c:pt>
                <c:pt idx="15">
                  <c:v>22</c:v>
                </c:pt>
                <c:pt idx="16">
                  <c:v>12</c:v>
                </c:pt>
                <c:pt idx="17">
                  <c:v>10</c:v>
                </c:pt>
                <c:pt idx="18">
                  <c:v>8</c:v>
                </c:pt>
                <c:pt idx="19">
                  <c:v>10</c:v>
                </c:pt>
                <c:pt idx="20">
                  <c:v>6</c:v>
                </c:pt>
                <c:pt idx="21">
                  <c:v>6</c:v>
                </c:pt>
                <c:pt idx="22">
                  <c:v>30</c:v>
                </c:pt>
                <c:pt idx="23">
                  <c:v>30</c:v>
                </c:pt>
                <c:pt idx="24">
                  <c:v>25</c:v>
                </c:pt>
                <c:pt idx="25">
                  <c:v>21</c:v>
                </c:pt>
                <c:pt idx="26">
                  <c:v>16</c:v>
                </c:pt>
                <c:pt idx="27">
                  <c:v>30</c:v>
                </c:pt>
                <c:pt idx="28">
                  <c:v>20</c:v>
                </c:pt>
                <c:pt idx="29">
                  <c:v>16</c:v>
                </c:pt>
                <c:pt idx="30">
                  <c:v>12</c:v>
                </c:pt>
                <c:pt idx="31">
                  <c:v>46</c:v>
                </c:pt>
                <c:pt idx="32">
                  <c:v>12</c:v>
                </c:pt>
                <c:pt idx="33">
                  <c:v>12</c:v>
                </c:pt>
                <c:pt idx="34">
                  <c:v>12</c:v>
                </c:pt>
                <c:pt idx="35">
                  <c:v>9</c:v>
                </c:pt>
                <c:pt idx="36">
                  <c:v>11</c:v>
                </c:pt>
                <c:pt idx="37">
                  <c:v>11</c:v>
                </c:pt>
                <c:pt idx="38">
                  <c:v>10</c:v>
                </c:pt>
                <c:pt idx="39">
                  <c:v>5</c:v>
                </c:pt>
                <c:pt idx="40">
                  <c:v>10</c:v>
                </c:pt>
                <c:pt idx="41">
                  <c:v>5</c:v>
                </c:pt>
                <c:pt idx="42">
                  <c:v>8</c:v>
                </c:pt>
                <c:pt idx="43">
                  <c:v>30</c:v>
                </c:pt>
                <c:pt idx="44">
                  <c:v>12</c:v>
                </c:pt>
                <c:pt idx="45">
                  <c:v>10</c:v>
                </c:pt>
                <c:pt idx="46">
                  <c:v>8</c:v>
                </c:pt>
                <c:pt idx="47">
                  <c:v>35</c:v>
                </c:pt>
                <c:pt idx="48">
                  <c:v>25</c:v>
                </c:pt>
                <c:pt idx="49">
                  <c:v>10</c:v>
                </c:pt>
                <c:pt idx="50">
                  <c:v>10</c:v>
                </c:pt>
                <c:pt idx="51">
                  <c:v>16</c:v>
                </c:pt>
                <c:pt idx="52">
                  <c:v>20</c:v>
                </c:pt>
                <c:pt idx="53">
                  <c:v>24</c:v>
                </c:pt>
                <c:pt idx="54">
                  <c:v>50</c:v>
                </c:pt>
                <c:pt idx="55">
                  <c:v>30</c:v>
                </c:pt>
                <c:pt idx="56">
                  <c:v>23</c:v>
                </c:pt>
                <c:pt idx="57">
                  <c:v>20</c:v>
                </c:pt>
                <c:pt idx="58">
                  <c:v>20</c:v>
                </c:pt>
                <c:pt idx="59">
                  <c:v>18</c:v>
                </c:pt>
                <c:pt idx="60">
                  <c:v>10</c:v>
                </c:pt>
                <c:pt idx="61">
                  <c:v>12</c:v>
                </c:pt>
                <c:pt idx="62">
                  <c:v>12</c:v>
                </c:pt>
                <c:pt idx="63">
                  <c:v>11</c:v>
                </c:pt>
                <c:pt idx="64">
                  <c:v>10</c:v>
                </c:pt>
                <c:pt idx="65">
                  <c:v>12</c:v>
                </c:pt>
                <c:pt idx="66">
                  <c:v>12</c:v>
                </c:pt>
                <c:pt idx="67">
                  <c:v>16</c:v>
                </c:pt>
                <c:pt idx="68">
                  <c:v>10</c:v>
                </c:pt>
                <c:pt idx="69">
                  <c:v>11</c:v>
                </c:pt>
                <c:pt idx="70">
                  <c:v>10</c:v>
                </c:pt>
                <c:pt idx="71">
                  <c:v>9</c:v>
                </c:pt>
                <c:pt idx="72">
                  <c:v>7</c:v>
                </c:pt>
                <c:pt idx="73">
                  <c:v>10</c:v>
                </c:pt>
                <c:pt idx="74">
                  <c:v>20</c:v>
                </c:pt>
                <c:pt idx="75">
                  <c:v>7</c:v>
                </c:pt>
                <c:pt idx="76">
                  <c:v>6</c:v>
                </c:pt>
                <c:pt idx="77">
                  <c:v>23</c:v>
                </c:pt>
                <c:pt idx="78">
                  <c:v>8</c:v>
                </c:pt>
                <c:pt idx="79">
                  <c:v>7</c:v>
                </c:pt>
                <c:pt idx="80">
                  <c:v>2</c:v>
                </c:pt>
                <c:pt idx="81">
                  <c:v>60</c:v>
                </c:pt>
                <c:pt idx="82">
                  <c:v>35</c:v>
                </c:pt>
                <c:pt idx="83">
                  <c:v>36</c:v>
                </c:pt>
                <c:pt idx="84">
                  <c:v>12</c:v>
                </c:pt>
                <c:pt idx="85">
                  <c:v>11</c:v>
                </c:pt>
                <c:pt idx="86">
                  <c:v>11</c:v>
                </c:pt>
                <c:pt idx="87">
                  <c:v>10</c:v>
                </c:pt>
                <c:pt idx="88">
                  <c:v>10</c:v>
                </c:pt>
                <c:pt idx="89">
                  <c:v>12</c:v>
                </c:pt>
                <c:pt idx="90">
                  <c:v>12</c:v>
                </c:pt>
                <c:pt idx="91">
                  <c:v>8</c:v>
                </c:pt>
                <c:pt idx="92">
                  <c:v>8</c:v>
                </c:pt>
                <c:pt idx="93">
                  <c:v>10</c:v>
                </c:pt>
                <c:pt idx="94">
                  <c:v>8</c:v>
                </c:pt>
                <c:pt idx="95">
                  <c:v>9</c:v>
                </c:pt>
                <c:pt idx="96">
                  <c:v>8</c:v>
                </c:pt>
                <c:pt idx="97">
                  <c:v>9</c:v>
                </c:pt>
                <c:pt idx="98">
                  <c:v>30</c:v>
                </c:pt>
                <c:pt idx="99">
                  <c:v>60</c:v>
                </c:pt>
                <c:pt idx="100">
                  <c:v>18</c:v>
                </c:pt>
                <c:pt idx="101">
                  <c:v>10</c:v>
                </c:pt>
                <c:pt idx="102">
                  <c:v>18</c:v>
                </c:pt>
                <c:pt idx="103">
                  <c:v>10</c:v>
                </c:pt>
                <c:pt idx="104">
                  <c:v>15</c:v>
                </c:pt>
                <c:pt idx="105">
                  <c:v>8</c:v>
                </c:pt>
                <c:pt idx="106">
                  <c:v>6</c:v>
                </c:pt>
                <c:pt idx="107">
                  <c:v>45</c:v>
                </c:pt>
                <c:pt idx="108">
                  <c:v>36</c:v>
                </c:pt>
                <c:pt idx="109">
                  <c:v>50</c:v>
                </c:pt>
                <c:pt idx="110">
                  <c:v>40</c:v>
                </c:pt>
                <c:pt idx="111">
                  <c:v>40</c:v>
                </c:pt>
                <c:pt idx="112">
                  <c:v>40</c:v>
                </c:pt>
                <c:pt idx="113">
                  <c:v>40</c:v>
                </c:pt>
                <c:pt idx="114">
                  <c:v>40</c:v>
                </c:pt>
                <c:pt idx="115">
                  <c:v>35</c:v>
                </c:pt>
                <c:pt idx="116">
                  <c:v>32</c:v>
                </c:pt>
                <c:pt idx="117">
                  <c:v>30</c:v>
                </c:pt>
                <c:pt idx="118">
                  <c:v>40</c:v>
                </c:pt>
                <c:pt idx="119">
                  <c:v>25</c:v>
                </c:pt>
                <c:pt idx="120">
                  <c:v>25</c:v>
                </c:pt>
                <c:pt idx="121">
                  <c:v>20</c:v>
                </c:pt>
                <c:pt idx="122">
                  <c:v>20</c:v>
                </c:pt>
                <c:pt idx="123">
                  <c:v>21</c:v>
                </c:pt>
                <c:pt idx="124">
                  <c:v>20</c:v>
                </c:pt>
                <c:pt idx="125">
                  <c:v>18</c:v>
                </c:pt>
                <c:pt idx="126">
                  <c:v>16</c:v>
                </c:pt>
                <c:pt idx="127">
                  <c:v>16</c:v>
                </c:pt>
                <c:pt idx="128">
                  <c:v>16</c:v>
                </c:pt>
                <c:pt idx="129">
                  <c:v>15</c:v>
                </c:pt>
                <c:pt idx="130">
                  <c:v>30</c:v>
                </c:pt>
                <c:pt idx="131">
                  <c:v>15</c:v>
                </c:pt>
                <c:pt idx="132">
                  <c:v>25</c:v>
                </c:pt>
                <c:pt idx="133">
                  <c:v>20</c:v>
                </c:pt>
                <c:pt idx="134">
                  <c:v>17</c:v>
                </c:pt>
                <c:pt idx="135">
                  <c:v>15</c:v>
                </c:pt>
                <c:pt idx="136">
                  <c:v>15</c:v>
                </c:pt>
                <c:pt idx="137">
                  <c:v>15</c:v>
                </c:pt>
                <c:pt idx="138">
                  <c:v>15</c:v>
                </c:pt>
                <c:pt idx="139">
                  <c:v>22</c:v>
                </c:pt>
                <c:pt idx="140">
                  <c:v>18</c:v>
                </c:pt>
                <c:pt idx="141">
                  <c:v>12</c:v>
                </c:pt>
                <c:pt idx="142">
                  <c:v>12</c:v>
                </c:pt>
                <c:pt idx="143">
                  <c:v>16</c:v>
                </c:pt>
                <c:pt idx="144">
                  <c:v>16</c:v>
                </c:pt>
                <c:pt idx="145">
                  <c:v>12</c:v>
                </c:pt>
                <c:pt idx="146">
                  <c:v>12</c:v>
                </c:pt>
                <c:pt idx="147">
                  <c:v>11</c:v>
                </c:pt>
                <c:pt idx="148">
                  <c:v>12</c:v>
                </c:pt>
                <c:pt idx="149">
                  <c:v>12</c:v>
                </c:pt>
                <c:pt idx="150">
                  <c:v>12</c:v>
                </c:pt>
                <c:pt idx="151">
                  <c:v>12</c:v>
                </c:pt>
                <c:pt idx="152">
                  <c:v>12</c:v>
                </c:pt>
                <c:pt idx="153">
                  <c:v>8</c:v>
                </c:pt>
                <c:pt idx="154">
                  <c:v>10</c:v>
                </c:pt>
                <c:pt idx="155">
                  <c:v>12</c:v>
                </c:pt>
                <c:pt idx="156">
                  <c:v>10</c:v>
                </c:pt>
                <c:pt idx="157">
                  <c:v>12</c:v>
                </c:pt>
                <c:pt idx="158">
                  <c:v>19</c:v>
                </c:pt>
                <c:pt idx="159">
                  <c:v>12</c:v>
                </c:pt>
                <c:pt idx="160">
                  <c:v>25</c:v>
                </c:pt>
                <c:pt idx="161">
                  <c:v>8</c:v>
                </c:pt>
                <c:pt idx="162">
                  <c:v>10</c:v>
                </c:pt>
                <c:pt idx="163">
                  <c:v>15</c:v>
                </c:pt>
                <c:pt idx="164">
                  <c:v>8</c:v>
                </c:pt>
                <c:pt idx="165">
                  <c:v>10</c:v>
                </c:pt>
                <c:pt idx="166">
                  <c:v>25</c:v>
                </c:pt>
                <c:pt idx="167">
                  <c:v>10</c:v>
                </c:pt>
                <c:pt idx="168">
                  <c:v>10</c:v>
                </c:pt>
                <c:pt idx="169">
                  <c:v>10</c:v>
                </c:pt>
                <c:pt idx="170">
                  <c:v>19</c:v>
                </c:pt>
                <c:pt idx="171">
                  <c:v>10</c:v>
                </c:pt>
                <c:pt idx="172">
                  <c:v>6</c:v>
                </c:pt>
                <c:pt idx="173">
                  <c:v>10</c:v>
                </c:pt>
                <c:pt idx="174">
                  <c:v>9</c:v>
                </c:pt>
                <c:pt idx="175">
                  <c:v>10</c:v>
                </c:pt>
                <c:pt idx="176">
                  <c:v>8</c:v>
                </c:pt>
                <c:pt idx="177">
                  <c:v>6</c:v>
                </c:pt>
                <c:pt idx="178">
                  <c:v>5</c:v>
                </c:pt>
                <c:pt idx="179">
                  <c:v>8</c:v>
                </c:pt>
                <c:pt idx="180">
                  <c:v>9</c:v>
                </c:pt>
                <c:pt idx="181">
                  <c:v>58</c:v>
                </c:pt>
                <c:pt idx="182">
                  <c:v>12</c:v>
                </c:pt>
                <c:pt idx="183">
                  <c:v>14</c:v>
                </c:pt>
                <c:pt idx="184">
                  <c:v>8</c:v>
                </c:pt>
                <c:pt idx="185">
                  <c:v>30</c:v>
                </c:pt>
                <c:pt idx="186">
                  <c:v>23</c:v>
                </c:pt>
                <c:pt idx="187">
                  <c:v>15</c:v>
                </c:pt>
                <c:pt idx="188">
                  <c:v>12</c:v>
                </c:pt>
                <c:pt idx="189">
                  <c:v>12</c:v>
                </c:pt>
                <c:pt idx="190">
                  <c:v>12</c:v>
                </c:pt>
                <c:pt idx="191">
                  <c:v>8</c:v>
                </c:pt>
                <c:pt idx="192">
                  <c:v>12</c:v>
                </c:pt>
                <c:pt idx="193">
                  <c:v>9</c:v>
                </c:pt>
                <c:pt idx="194">
                  <c:v>10</c:v>
                </c:pt>
                <c:pt idx="195">
                  <c:v>10</c:v>
                </c:pt>
                <c:pt idx="196">
                  <c:v>6</c:v>
                </c:pt>
                <c:pt idx="197">
                  <c:v>35</c:v>
                </c:pt>
                <c:pt idx="198">
                  <c:v>30</c:v>
                </c:pt>
                <c:pt idx="199">
                  <c:v>20</c:v>
                </c:pt>
                <c:pt idx="200">
                  <c:v>20</c:v>
                </c:pt>
                <c:pt idx="201">
                  <c:v>20</c:v>
                </c:pt>
                <c:pt idx="202">
                  <c:v>14</c:v>
                </c:pt>
                <c:pt idx="203">
                  <c:v>16</c:v>
                </c:pt>
                <c:pt idx="204">
                  <c:v>25</c:v>
                </c:pt>
                <c:pt idx="205">
                  <c:v>14</c:v>
                </c:pt>
                <c:pt idx="206">
                  <c:v>25</c:v>
                </c:pt>
                <c:pt idx="207">
                  <c:v>9</c:v>
                </c:pt>
                <c:pt idx="208">
                  <c:v>12</c:v>
                </c:pt>
                <c:pt idx="209">
                  <c:v>11</c:v>
                </c:pt>
                <c:pt idx="210">
                  <c:v>12</c:v>
                </c:pt>
                <c:pt idx="211">
                  <c:v>12</c:v>
                </c:pt>
                <c:pt idx="212">
                  <c:v>14</c:v>
                </c:pt>
                <c:pt idx="213">
                  <c:v>8</c:v>
                </c:pt>
                <c:pt idx="214">
                  <c:v>11</c:v>
                </c:pt>
                <c:pt idx="215">
                  <c:v>12</c:v>
                </c:pt>
                <c:pt idx="216">
                  <c:v>16</c:v>
                </c:pt>
                <c:pt idx="217">
                  <c:v>11</c:v>
                </c:pt>
                <c:pt idx="218">
                  <c:v>12</c:v>
                </c:pt>
                <c:pt idx="219">
                  <c:v>26</c:v>
                </c:pt>
                <c:pt idx="220">
                  <c:v>12</c:v>
                </c:pt>
                <c:pt idx="221">
                  <c:v>14</c:v>
                </c:pt>
                <c:pt idx="222">
                  <c:v>8</c:v>
                </c:pt>
                <c:pt idx="223">
                  <c:v>12</c:v>
                </c:pt>
                <c:pt idx="224">
                  <c:v>12</c:v>
                </c:pt>
                <c:pt idx="225">
                  <c:v>12</c:v>
                </c:pt>
                <c:pt idx="226">
                  <c:v>10</c:v>
                </c:pt>
                <c:pt idx="227">
                  <c:v>10</c:v>
                </c:pt>
                <c:pt idx="228">
                  <c:v>10</c:v>
                </c:pt>
                <c:pt idx="229">
                  <c:v>10</c:v>
                </c:pt>
                <c:pt idx="230">
                  <c:v>9</c:v>
                </c:pt>
                <c:pt idx="231">
                  <c:v>9</c:v>
                </c:pt>
                <c:pt idx="232">
                  <c:v>15</c:v>
                </c:pt>
                <c:pt idx="233">
                  <c:v>5</c:v>
                </c:pt>
                <c:pt idx="234">
                  <c:v>7</c:v>
                </c:pt>
                <c:pt idx="235">
                  <c:v>8</c:v>
                </c:pt>
                <c:pt idx="236">
                  <c:v>8</c:v>
                </c:pt>
                <c:pt idx="237">
                  <c:v>8</c:v>
                </c:pt>
                <c:pt idx="238">
                  <c:v>4</c:v>
                </c:pt>
                <c:pt idx="239">
                  <c:v>7</c:v>
                </c:pt>
                <c:pt idx="240">
                  <c:v>18</c:v>
                </c:pt>
                <c:pt idx="241">
                  <c:v>12</c:v>
                </c:pt>
                <c:pt idx="242">
                  <c:v>8</c:v>
                </c:pt>
                <c:pt idx="243">
                  <c:v>11</c:v>
                </c:pt>
                <c:pt idx="244">
                  <c:v>8</c:v>
                </c:pt>
                <c:pt idx="245">
                  <c:v>37</c:v>
                </c:pt>
                <c:pt idx="246">
                  <c:v>35</c:v>
                </c:pt>
                <c:pt idx="247">
                  <c:v>18</c:v>
                </c:pt>
                <c:pt idx="248">
                  <c:v>16</c:v>
                </c:pt>
                <c:pt idx="249">
                  <c:v>21</c:v>
                </c:pt>
                <c:pt idx="250">
                  <c:v>18</c:v>
                </c:pt>
                <c:pt idx="251">
                  <c:v>15</c:v>
                </c:pt>
                <c:pt idx="252">
                  <c:v>11</c:v>
                </c:pt>
                <c:pt idx="253">
                  <c:v>12</c:v>
                </c:pt>
                <c:pt idx="254">
                  <c:v>12</c:v>
                </c:pt>
                <c:pt idx="255">
                  <c:v>12</c:v>
                </c:pt>
                <c:pt idx="256">
                  <c:v>10</c:v>
                </c:pt>
                <c:pt idx="257">
                  <c:v>8</c:v>
                </c:pt>
                <c:pt idx="258">
                  <c:v>12</c:v>
                </c:pt>
                <c:pt idx="259">
                  <c:v>16</c:v>
                </c:pt>
                <c:pt idx="260">
                  <c:v>22</c:v>
                </c:pt>
                <c:pt idx="261">
                  <c:v>11</c:v>
                </c:pt>
                <c:pt idx="262">
                  <c:v>8</c:v>
                </c:pt>
                <c:pt idx="263">
                  <c:v>10</c:v>
                </c:pt>
                <c:pt idx="264">
                  <c:v>12</c:v>
                </c:pt>
                <c:pt idx="265">
                  <c:v>9</c:v>
                </c:pt>
                <c:pt idx="266">
                  <c:v>12</c:v>
                </c:pt>
                <c:pt idx="267">
                  <c:v>16</c:v>
                </c:pt>
                <c:pt idx="268">
                  <c:v>7</c:v>
                </c:pt>
                <c:pt idx="269">
                  <c:v>7</c:v>
                </c:pt>
                <c:pt idx="270">
                  <c:v>11</c:v>
                </c:pt>
                <c:pt idx="271">
                  <c:v>8</c:v>
                </c:pt>
                <c:pt idx="272">
                  <c:v>9</c:v>
                </c:pt>
                <c:pt idx="273">
                  <c:v>9</c:v>
                </c:pt>
                <c:pt idx="274">
                  <c:v>12</c:v>
                </c:pt>
                <c:pt idx="275">
                  <c:v>9</c:v>
                </c:pt>
                <c:pt idx="276">
                  <c:v>17</c:v>
                </c:pt>
                <c:pt idx="277">
                  <c:v>10</c:v>
                </c:pt>
                <c:pt idx="278">
                  <c:v>10</c:v>
                </c:pt>
                <c:pt idx="279">
                  <c:v>14</c:v>
                </c:pt>
                <c:pt idx="280">
                  <c:v>10</c:v>
                </c:pt>
                <c:pt idx="281">
                  <c:v>16</c:v>
                </c:pt>
                <c:pt idx="282">
                  <c:v>8</c:v>
                </c:pt>
                <c:pt idx="283">
                  <c:v>10</c:v>
                </c:pt>
                <c:pt idx="284">
                  <c:v>10</c:v>
                </c:pt>
                <c:pt idx="285">
                  <c:v>7</c:v>
                </c:pt>
                <c:pt idx="286">
                  <c:v>9</c:v>
                </c:pt>
                <c:pt idx="287">
                  <c:v>8</c:v>
                </c:pt>
                <c:pt idx="288">
                  <c:v>4</c:v>
                </c:pt>
                <c:pt idx="289">
                  <c:v>5</c:v>
                </c:pt>
                <c:pt idx="290">
                  <c:v>55</c:v>
                </c:pt>
                <c:pt idx="291">
                  <c:v>40</c:v>
                </c:pt>
                <c:pt idx="292">
                  <c:v>30</c:v>
                </c:pt>
                <c:pt idx="293">
                  <c:v>45</c:v>
                </c:pt>
                <c:pt idx="294">
                  <c:v>28</c:v>
                </c:pt>
                <c:pt idx="295">
                  <c:v>25</c:v>
                </c:pt>
                <c:pt idx="296">
                  <c:v>20</c:v>
                </c:pt>
                <c:pt idx="297">
                  <c:v>26</c:v>
                </c:pt>
                <c:pt idx="298">
                  <c:v>24</c:v>
                </c:pt>
                <c:pt idx="299">
                  <c:v>21</c:v>
                </c:pt>
                <c:pt idx="300">
                  <c:v>16</c:v>
                </c:pt>
                <c:pt idx="301">
                  <c:v>16</c:v>
                </c:pt>
                <c:pt idx="302">
                  <c:v>16</c:v>
                </c:pt>
                <c:pt idx="303">
                  <c:v>14</c:v>
                </c:pt>
                <c:pt idx="304">
                  <c:v>14</c:v>
                </c:pt>
                <c:pt idx="305">
                  <c:v>20</c:v>
                </c:pt>
                <c:pt idx="306">
                  <c:v>15</c:v>
                </c:pt>
                <c:pt idx="307">
                  <c:v>15</c:v>
                </c:pt>
                <c:pt idx="308">
                  <c:v>14</c:v>
                </c:pt>
                <c:pt idx="309">
                  <c:v>11</c:v>
                </c:pt>
                <c:pt idx="310">
                  <c:v>14</c:v>
                </c:pt>
                <c:pt idx="311">
                  <c:v>12</c:v>
                </c:pt>
                <c:pt idx="312">
                  <c:v>9</c:v>
                </c:pt>
                <c:pt idx="313">
                  <c:v>12</c:v>
                </c:pt>
                <c:pt idx="314">
                  <c:v>12</c:v>
                </c:pt>
                <c:pt idx="315">
                  <c:v>10</c:v>
                </c:pt>
                <c:pt idx="316">
                  <c:v>11</c:v>
                </c:pt>
                <c:pt idx="317">
                  <c:v>16</c:v>
                </c:pt>
                <c:pt idx="318">
                  <c:v>10</c:v>
                </c:pt>
                <c:pt idx="319">
                  <c:v>10</c:v>
                </c:pt>
                <c:pt idx="320">
                  <c:v>16</c:v>
                </c:pt>
                <c:pt idx="321">
                  <c:v>8</c:v>
                </c:pt>
                <c:pt idx="322">
                  <c:v>12</c:v>
                </c:pt>
                <c:pt idx="323">
                  <c:v>12</c:v>
                </c:pt>
                <c:pt idx="324">
                  <c:v>12</c:v>
                </c:pt>
                <c:pt idx="325">
                  <c:v>11</c:v>
                </c:pt>
                <c:pt idx="326">
                  <c:v>12</c:v>
                </c:pt>
                <c:pt idx="327">
                  <c:v>12</c:v>
                </c:pt>
                <c:pt idx="328">
                  <c:v>12</c:v>
                </c:pt>
                <c:pt idx="329">
                  <c:v>20</c:v>
                </c:pt>
                <c:pt idx="330">
                  <c:v>7</c:v>
                </c:pt>
                <c:pt idx="331">
                  <c:v>12</c:v>
                </c:pt>
                <c:pt idx="332">
                  <c:v>9</c:v>
                </c:pt>
                <c:pt idx="333">
                  <c:v>11</c:v>
                </c:pt>
                <c:pt idx="334">
                  <c:v>12</c:v>
                </c:pt>
                <c:pt idx="335">
                  <c:v>12</c:v>
                </c:pt>
                <c:pt idx="336">
                  <c:v>12</c:v>
                </c:pt>
                <c:pt idx="337">
                  <c:v>9</c:v>
                </c:pt>
                <c:pt idx="338">
                  <c:v>10</c:v>
                </c:pt>
                <c:pt idx="339">
                  <c:v>6</c:v>
                </c:pt>
                <c:pt idx="340">
                  <c:v>9</c:v>
                </c:pt>
                <c:pt idx="341">
                  <c:v>6</c:v>
                </c:pt>
                <c:pt idx="342">
                  <c:v>11</c:v>
                </c:pt>
                <c:pt idx="343">
                  <c:v>10</c:v>
                </c:pt>
                <c:pt idx="344">
                  <c:v>7</c:v>
                </c:pt>
                <c:pt idx="345">
                  <c:v>10</c:v>
                </c:pt>
                <c:pt idx="346">
                  <c:v>8</c:v>
                </c:pt>
                <c:pt idx="347">
                  <c:v>8</c:v>
                </c:pt>
                <c:pt idx="348">
                  <c:v>10</c:v>
                </c:pt>
                <c:pt idx="349">
                  <c:v>7</c:v>
                </c:pt>
                <c:pt idx="350">
                  <c:v>11</c:v>
                </c:pt>
                <c:pt idx="351">
                  <c:v>13</c:v>
                </c:pt>
                <c:pt idx="352">
                  <c:v>13</c:v>
                </c:pt>
                <c:pt idx="353">
                  <c:v>8</c:v>
                </c:pt>
                <c:pt idx="354">
                  <c:v>6</c:v>
                </c:pt>
                <c:pt idx="355">
                  <c:v>8</c:v>
                </c:pt>
                <c:pt idx="356">
                  <c:v>10</c:v>
                </c:pt>
                <c:pt idx="357">
                  <c:v>8</c:v>
                </c:pt>
                <c:pt idx="358">
                  <c:v>8</c:v>
                </c:pt>
                <c:pt idx="359">
                  <c:v>8</c:v>
                </c:pt>
                <c:pt idx="360">
                  <c:v>7</c:v>
                </c:pt>
                <c:pt idx="361">
                  <c:v>8</c:v>
                </c:pt>
                <c:pt idx="362">
                  <c:v>19</c:v>
                </c:pt>
                <c:pt idx="363">
                  <c:v>7</c:v>
                </c:pt>
                <c:pt idx="364">
                  <c:v>6</c:v>
                </c:pt>
                <c:pt idx="365">
                  <c:v>19</c:v>
                </c:pt>
                <c:pt idx="366">
                  <c:v>8</c:v>
                </c:pt>
                <c:pt idx="367">
                  <c:v>9</c:v>
                </c:pt>
                <c:pt idx="368">
                  <c:v>11</c:v>
                </c:pt>
                <c:pt idx="369">
                  <c:v>9</c:v>
                </c:pt>
                <c:pt idx="370">
                  <c:v>7</c:v>
                </c:pt>
                <c:pt idx="371">
                  <c:v>13</c:v>
                </c:pt>
                <c:pt idx="372">
                  <c:v>9</c:v>
                </c:pt>
                <c:pt idx="373">
                  <c:v>6</c:v>
                </c:pt>
                <c:pt idx="374">
                  <c:v>3</c:v>
                </c:pt>
                <c:pt idx="375">
                  <c:v>5</c:v>
                </c:pt>
                <c:pt idx="376">
                  <c:v>17</c:v>
                </c:pt>
                <c:pt idx="377">
                  <c:v>2</c:v>
                </c:pt>
                <c:pt idx="378">
                  <c:v>9</c:v>
                </c:pt>
                <c:pt idx="379">
                  <c:v>8</c:v>
                </c:pt>
                <c:pt idx="380">
                  <c:v>12</c:v>
                </c:pt>
                <c:pt idx="381">
                  <c:v>20</c:v>
                </c:pt>
                <c:pt idx="382">
                  <c:v>24</c:v>
                </c:pt>
                <c:pt idx="383">
                  <c:v>30</c:v>
                </c:pt>
                <c:pt idx="384">
                  <c:v>24</c:v>
                </c:pt>
                <c:pt idx="385">
                  <c:v>20</c:v>
                </c:pt>
                <c:pt idx="386">
                  <c:v>18</c:v>
                </c:pt>
                <c:pt idx="387">
                  <c:v>16</c:v>
                </c:pt>
                <c:pt idx="388">
                  <c:v>14</c:v>
                </c:pt>
                <c:pt idx="389">
                  <c:v>17</c:v>
                </c:pt>
                <c:pt idx="390">
                  <c:v>15</c:v>
                </c:pt>
                <c:pt idx="391">
                  <c:v>15</c:v>
                </c:pt>
                <c:pt idx="392">
                  <c:v>19</c:v>
                </c:pt>
                <c:pt idx="393">
                  <c:v>13</c:v>
                </c:pt>
                <c:pt idx="394">
                  <c:v>14</c:v>
                </c:pt>
                <c:pt idx="395">
                  <c:v>12</c:v>
                </c:pt>
                <c:pt idx="396">
                  <c:v>12</c:v>
                </c:pt>
                <c:pt idx="397">
                  <c:v>21</c:v>
                </c:pt>
                <c:pt idx="398">
                  <c:v>12</c:v>
                </c:pt>
                <c:pt idx="399">
                  <c:v>10</c:v>
                </c:pt>
                <c:pt idx="400">
                  <c:v>12</c:v>
                </c:pt>
                <c:pt idx="401">
                  <c:v>20</c:v>
                </c:pt>
                <c:pt idx="402">
                  <c:v>10</c:v>
                </c:pt>
                <c:pt idx="403">
                  <c:v>12</c:v>
                </c:pt>
                <c:pt idx="404">
                  <c:v>12</c:v>
                </c:pt>
                <c:pt idx="405">
                  <c:v>9</c:v>
                </c:pt>
                <c:pt idx="406">
                  <c:v>11</c:v>
                </c:pt>
                <c:pt idx="407">
                  <c:v>12</c:v>
                </c:pt>
                <c:pt idx="408">
                  <c:v>9</c:v>
                </c:pt>
                <c:pt idx="409">
                  <c:v>11</c:v>
                </c:pt>
                <c:pt idx="410">
                  <c:v>46</c:v>
                </c:pt>
                <c:pt idx="411">
                  <c:v>9</c:v>
                </c:pt>
                <c:pt idx="412">
                  <c:v>8</c:v>
                </c:pt>
                <c:pt idx="413">
                  <c:v>8</c:v>
                </c:pt>
                <c:pt idx="414">
                  <c:v>12</c:v>
                </c:pt>
                <c:pt idx="415">
                  <c:v>7</c:v>
                </c:pt>
                <c:pt idx="416">
                  <c:v>9</c:v>
                </c:pt>
                <c:pt idx="417">
                  <c:v>8</c:v>
                </c:pt>
                <c:pt idx="418">
                  <c:v>9</c:v>
                </c:pt>
                <c:pt idx="419">
                  <c:v>10</c:v>
                </c:pt>
                <c:pt idx="420">
                  <c:v>8</c:v>
                </c:pt>
                <c:pt idx="421">
                  <c:v>6</c:v>
                </c:pt>
                <c:pt idx="422">
                  <c:v>8</c:v>
                </c:pt>
                <c:pt idx="423">
                  <c:v>7</c:v>
                </c:pt>
                <c:pt idx="424">
                  <c:v>10</c:v>
                </c:pt>
                <c:pt idx="425">
                  <c:v>6</c:v>
                </c:pt>
                <c:pt idx="426">
                  <c:v>8</c:v>
                </c:pt>
                <c:pt idx="427">
                  <c:v>6</c:v>
                </c:pt>
                <c:pt idx="428">
                  <c:v>10</c:v>
                </c:pt>
                <c:pt idx="429">
                  <c:v>9</c:v>
                </c:pt>
                <c:pt idx="430">
                  <c:v>9</c:v>
                </c:pt>
                <c:pt idx="431">
                  <c:v>5</c:v>
                </c:pt>
                <c:pt idx="432">
                  <c:v>6</c:v>
                </c:pt>
                <c:pt idx="433">
                  <c:v>5</c:v>
                </c:pt>
                <c:pt idx="434">
                  <c:v>5</c:v>
                </c:pt>
                <c:pt idx="435">
                  <c:v>7</c:v>
                </c:pt>
                <c:pt idx="436">
                  <c:v>4</c:v>
                </c:pt>
                <c:pt idx="437">
                  <c:v>11</c:v>
                </c:pt>
                <c:pt idx="438">
                  <c:v>12</c:v>
                </c:pt>
                <c:pt idx="439">
                  <c:v>12</c:v>
                </c:pt>
                <c:pt idx="440">
                  <c:v>11</c:v>
                </c:pt>
                <c:pt idx="441">
                  <c:v>10</c:v>
                </c:pt>
                <c:pt idx="442">
                  <c:v>14</c:v>
                </c:pt>
                <c:pt idx="443">
                  <c:v>7</c:v>
                </c:pt>
                <c:pt idx="444">
                  <c:v>7</c:v>
                </c:pt>
                <c:pt idx="445">
                  <c:v>14</c:v>
                </c:pt>
                <c:pt idx="446">
                  <c:v>46</c:v>
                </c:pt>
                <c:pt idx="447">
                  <c:v>26</c:v>
                </c:pt>
                <c:pt idx="448">
                  <c:v>16</c:v>
                </c:pt>
                <c:pt idx="449">
                  <c:v>16</c:v>
                </c:pt>
                <c:pt idx="450">
                  <c:v>14</c:v>
                </c:pt>
                <c:pt idx="451">
                  <c:v>13</c:v>
                </c:pt>
                <c:pt idx="452">
                  <c:v>12</c:v>
                </c:pt>
                <c:pt idx="453">
                  <c:v>10</c:v>
                </c:pt>
                <c:pt idx="454">
                  <c:v>9</c:v>
                </c:pt>
                <c:pt idx="455">
                  <c:v>12</c:v>
                </c:pt>
                <c:pt idx="456">
                  <c:v>10</c:v>
                </c:pt>
                <c:pt idx="457">
                  <c:v>12</c:v>
                </c:pt>
                <c:pt idx="458">
                  <c:v>12</c:v>
                </c:pt>
                <c:pt idx="459">
                  <c:v>11</c:v>
                </c:pt>
                <c:pt idx="460">
                  <c:v>12</c:v>
                </c:pt>
                <c:pt idx="461">
                  <c:v>12</c:v>
                </c:pt>
                <c:pt idx="462">
                  <c:v>12</c:v>
                </c:pt>
                <c:pt idx="463">
                  <c:v>12</c:v>
                </c:pt>
                <c:pt idx="464">
                  <c:v>12</c:v>
                </c:pt>
                <c:pt idx="465">
                  <c:v>12</c:v>
                </c:pt>
                <c:pt idx="466">
                  <c:v>10</c:v>
                </c:pt>
                <c:pt idx="467">
                  <c:v>7</c:v>
                </c:pt>
                <c:pt idx="468">
                  <c:v>13</c:v>
                </c:pt>
                <c:pt idx="469">
                  <c:v>9</c:v>
                </c:pt>
                <c:pt idx="470">
                  <c:v>7</c:v>
                </c:pt>
                <c:pt idx="471">
                  <c:v>7</c:v>
                </c:pt>
                <c:pt idx="472">
                  <c:v>6</c:v>
                </c:pt>
                <c:pt idx="473">
                  <c:v>11</c:v>
                </c:pt>
                <c:pt idx="474">
                  <c:v>8</c:v>
                </c:pt>
                <c:pt idx="475">
                  <c:v>8</c:v>
                </c:pt>
                <c:pt idx="476">
                  <c:v>6</c:v>
                </c:pt>
                <c:pt idx="477">
                  <c:v>8</c:v>
                </c:pt>
                <c:pt idx="478">
                  <c:v>7</c:v>
                </c:pt>
                <c:pt idx="479">
                  <c:v>10</c:v>
                </c:pt>
                <c:pt idx="480">
                  <c:v>8</c:v>
                </c:pt>
                <c:pt idx="481">
                  <c:v>7</c:v>
                </c:pt>
                <c:pt idx="482">
                  <c:v>5</c:v>
                </c:pt>
                <c:pt idx="483">
                  <c:v>8</c:v>
                </c:pt>
                <c:pt idx="484">
                  <c:v>7</c:v>
                </c:pt>
                <c:pt idx="485">
                  <c:v>7</c:v>
                </c:pt>
                <c:pt idx="486">
                  <c:v>8</c:v>
                </c:pt>
                <c:pt idx="487">
                  <c:v>8</c:v>
                </c:pt>
                <c:pt idx="488">
                  <c:v>7</c:v>
                </c:pt>
                <c:pt idx="489">
                  <c:v>8</c:v>
                </c:pt>
                <c:pt idx="490">
                  <c:v>9</c:v>
                </c:pt>
                <c:pt idx="491">
                  <c:v>6</c:v>
                </c:pt>
                <c:pt idx="492">
                  <c:v>7</c:v>
                </c:pt>
                <c:pt idx="493">
                  <c:v>4</c:v>
                </c:pt>
                <c:pt idx="494">
                  <c:v>6</c:v>
                </c:pt>
                <c:pt idx="495">
                  <c:v>10</c:v>
                </c:pt>
                <c:pt idx="496">
                  <c:v>40</c:v>
                </c:pt>
                <c:pt idx="497">
                  <c:v>35</c:v>
                </c:pt>
                <c:pt idx="498">
                  <c:v>30</c:v>
                </c:pt>
                <c:pt idx="499">
                  <c:v>25</c:v>
                </c:pt>
                <c:pt idx="500">
                  <c:v>20</c:v>
                </c:pt>
                <c:pt idx="501">
                  <c:v>25</c:v>
                </c:pt>
                <c:pt idx="502">
                  <c:v>13</c:v>
                </c:pt>
                <c:pt idx="503">
                  <c:v>10</c:v>
                </c:pt>
                <c:pt idx="504">
                  <c:v>9</c:v>
                </c:pt>
                <c:pt idx="505">
                  <c:v>12</c:v>
                </c:pt>
                <c:pt idx="506">
                  <c:v>8</c:v>
                </c:pt>
                <c:pt idx="507">
                  <c:v>9</c:v>
                </c:pt>
                <c:pt idx="508">
                  <c:v>14</c:v>
                </c:pt>
                <c:pt idx="509">
                  <c:v>12</c:v>
                </c:pt>
                <c:pt idx="510">
                  <c:v>10</c:v>
                </c:pt>
                <c:pt idx="511">
                  <c:v>10</c:v>
                </c:pt>
                <c:pt idx="512">
                  <c:v>12</c:v>
                </c:pt>
                <c:pt idx="513">
                  <c:v>9</c:v>
                </c:pt>
                <c:pt idx="514">
                  <c:v>11</c:v>
                </c:pt>
                <c:pt idx="515">
                  <c:v>12</c:v>
                </c:pt>
                <c:pt idx="516">
                  <c:v>16</c:v>
                </c:pt>
                <c:pt idx="517">
                  <c:v>10</c:v>
                </c:pt>
                <c:pt idx="518">
                  <c:v>10</c:v>
                </c:pt>
                <c:pt idx="519">
                  <c:v>6</c:v>
                </c:pt>
                <c:pt idx="520">
                  <c:v>10</c:v>
                </c:pt>
                <c:pt idx="521">
                  <c:v>10</c:v>
                </c:pt>
                <c:pt idx="522">
                  <c:v>8</c:v>
                </c:pt>
                <c:pt idx="523">
                  <c:v>8</c:v>
                </c:pt>
                <c:pt idx="524">
                  <c:v>7</c:v>
                </c:pt>
                <c:pt idx="525">
                  <c:v>7</c:v>
                </c:pt>
                <c:pt idx="526">
                  <c:v>8</c:v>
                </c:pt>
                <c:pt idx="527">
                  <c:v>6</c:v>
                </c:pt>
                <c:pt idx="528">
                  <c:v>9</c:v>
                </c:pt>
                <c:pt idx="529">
                  <c:v>8</c:v>
                </c:pt>
                <c:pt idx="530">
                  <c:v>7</c:v>
                </c:pt>
                <c:pt idx="531">
                  <c:v>7</c:v>
                </c:pt>
                <c:pt idx="532">
                  <c:v>6</c:v>
                </c:pt>
                <c:pt idx="533">
                  <c:v>8</c:v>
                </c:pt>
                <c:pt idx="534">
                  <c:v>5</c:v>
                </c:pt>
                <c:pt idx="535">
                  <c:v>6</c:v>
                </c:pt>
                <c:pt idx="536">
                  <c:v>7</c:v>
                </c:pt>
                <c:pt idx="537">
                  <c:v>8</c:v>
                </c:pt>
                <c:pt idx="538">
                  <c:v>4</c:v>
                </c:pt>
                <c:pt idx="539">
                  <c:v>8</c:v>
                </c:pt>
                <c:pt idx="540">
                  <c:v>4</c:v>
                </c:pt>
                <c:pt idx="541">
                  <c:v>95</c:v>
                </c:pt>
                <c:pt idx="542">
                  <c:v>24</c:v>
                </c:pt>
                <c:pt idx="543">
                  <c:v>35</c:v>
                </c:pt>
                <c:pt idx="544">
                  <c:v>20</c:v>
                </c:pt>
                <c:pt idx="545">
                  <c:v>13</c:v>
                </c:pt>
                <c:pt idx="546">
                  <c:v>12</c:v>
                </c:pt>
                <c:pt idx="547">
                  <c:v>10</c:v>
                </c:pt>
                <c:pt idx="548">
                  <c:v>12</c:v>
                </c:pt>
                <c:pt idx="549">
                  <c:v>11</c:v>
                </c:pt>
                <c:pt idx="550">
                  <c:v>12</c:v>
                </c:pt>
                <c:pt idx="551">
                  <c:v>9</c:v>
                </c:pt>
                <c:pt idx="552">
                  <c:v>9</c:v>
                </c:pt>
                <c:pt idx="553">
                  <c:v>12</c:v>
                </c:pt>
                <c:pt idx="554">
                  <c:v>12</c:v>
                </c:pt>
                <c:pt idx="555">
                  <c:v>12</c:v>
                </c:pt>
                <c:pt idx="556">
                  <c:v>7</c:v>
                </c:pt>
                <c:pt idx="557">
                  <c:v>9</c:v>
                </c:pt>
                <c:pt idx="558">
                  <c:v>17</c:v>
                </c:pt>
                <c:pt idx="559">
                  <c:v>10</c:v>
                </c:pt>
                <c:pt idx="560">
                  <c:v>9</c:v>
                </c:pt>
                <c:pt idx="561">
                  <c:v>10</c:v>
                </c:pt>
                <c:pt idx="562">
                  <c:v>5</c:v>
                </c:pt>
                <c:pt idx="563">
                  <c:v>10</c:v>
                </c:pt>
                <c:pt idx="564">
                  <c:v>10</c:v>
                </c:pt>
                <c:pt idx="565">
                  <c:v>8</c:v>
                </c:pt>
                <c:pt idx="566">
                  <c:v>6</c:v>
                </c:pt>
                <c:pt idx="567">
                  <c:v>10</c:v>
                </c:pt>
                <c:pt idx="568">
                  <c:v>7</c:v>
                </c:pt>
                <c:pt idx="569">
                  <c:v>8</c:v>
                </c:pt>
                <c:pt idx="570">
                  <c:v>5</c:v>
                </c:pt>
                <c:pt idx="571">
                  <c:v>6</c:v>
                </c:pt>
                <c:pt idx="572">
                  <c:v>6</c:v>
                </c:pt>
                <c:pt idx="573">
                  <c:v>5</c:v>
                </c:pt>
                <c:pt idx="574">
                  <c:v>7</c:v>
                </c:pt>
                <c:pt idx="575">
                  <c:v>5</c:v>
                </c:pt>
                <c:pt idx="576">
                  <c:v>5</c:v>
                </c:pt>
                <c:pt idx="577">
                  <c:v>4</c:v>
                </c:pt>
                <c:pt idx="578">
                  <c:v>22</c:v>
                </c:pt>
                <c:pt idx="579">
                  <c:v>11</c:v>
                </c:pt>
                <c:pt idx="580">
                  <c:v>10</c:v>
                </c:pt>
                <c:pt idx="581">
                  <c:v>12</c:v>
                </c:pt>
                <c:pt idx="582">
                  <c:v>10</c:v>
                </c:pt>
                <c:pt idx="583">
                  <c:v>11</c:v>
                </c:pt>
                <c:pt idx="584">
                  <c:v>10</c:v>
                </c:pt>
                <c:pt idx="585">
                  <c:v>12</c:v>
                </c:pt>
                <c:pt idx="586">
                  <c:v>9</c:v>
                </c:pt>
                <c:pt idx="587">
                  <c:v>10</c:v>
                </c:pt>
                <c:pt idx="588">
                  <c:v>11</c:v>
                </c:pt>
                <c:pt idx="589">
                  <c:v>9</c:v>
                </c:pt>
                <c:pt idx="590">
                  <c:v>8</c:v>
                </c:pt>
                <c:pt idx="591">
                  <c:v>6</c:v>
                </c:pt>
                <c:pt idx="592">
                  <c:v>7</c:v>
                </c:pt>
                <c:pt idx="593">
                  <c:v>8</c:v>
                </c:pt>
                <c:pt idx="594">
                  <c:v>7</c:v>
                </c:pt>
                <c:pt idx="595">
                  <c:v>7</c:v>
                </c:pt>
                <c:pt idx="596">
                  <c:v>3</c:v>
                </c:pt>
                <c:pt idx="597">
                  <c:v>4</c:v>
                </c:pt>
                <c:pt idx="598">
                  <c:v>50</c:v>
                </c:pt>
                <c:pt idx="599">
                  <c:v>26</c:v>
                </c:pt>
                <c:pt idx="600">
                  <c:v>10</c:v>
                </c:pt>
                <c:pt idx="601">
                  <c:v>8</c:v>
                </c:pt>
                <c:pt idx="602">
                  <c:v>6</c:v>
                </c:pt>
                <c:pt idx="603">
                  <c:v>6</c:v>
                </c:pt>
                <c:pt idx="604">
                  <c:v>8</c:v>
                </c:pt>
                <c:pt idx="605">
                  <c:v>6</c:v>
                </c:pt>
                <c:pt idx="606">
                  <c:v>4</c:v>
                </c:pt>
                <c:pt idx="607">
                  <c:v>6</c:v>
                </c:pt>
                <c:pt idx="608">
                  <c:v>4</c:v>
                </c:pt>
                <c:pt idx="609">
                  <c:v>12</c:v>
                </c:pt>
                <c:pt idx="610">
                  <c:v>30</c:v>
                </c:pt>
                <c:pt idx="611">
                  <c:v>3</c:v>
                </c:pt>
                <c:pt idx="612">
                  <c:v>2</c:v>
                </c:pt>
              </c:numCache>
            </c:numRef>
          </c:yVal>
          <c:smooth val="0"/>
          <c:extLst>
            <c:ext xmlns:c16="http://schemas.microsoft.com/office/drawing/2014/chart" uri="{C3380CC4-5D6E-409C-BE32-E72D297353CC}">
              <c16:uniqueId val="{00000001-E701-C640-858D-99697B93B98A}"/>
            </c:ext>
          </c:extLst>
        </c:ser>
        <c:dLbls>
          <c:showLegendKey val="0"/>
          <c:showVal val="0"/>
          <c:showCatName val="0"/>
          <c:showSerName val="0"/>
          <c:showPercent val="0"/>
          <c:showBubbleSize val="0"/>
        </c:dLbls>
        <c:axId val="801643983"/>
        <c:axId val="819061551"/>
      </c:scatterChart>
      <c:valAx>
        <c:axId val="8016439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Project</a:t>
                </a:r>
                <a:r>
                  <a:rPr lang="en-GB" baseline="0"/>
                  <a:t> completion time (hours)</a:t>
                </a:r>
                <a:endParaRPr lang="en-GB"/>
              </a:p>
            </c:rich>
          </c:tx>
          <c:layout>
            <c:manualLayout>
              <c:xMode val="edge"/>
              <c:yMode val="edge"/>
              <c:x val="0.29362658745365722"/>
              <c:y val="0.9368644283187955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061551"/>
        <c:crosses val="autoZero"/>
        <c:crossBetween val="midCat"/>
      </c:valAx>
      <c:valAx>
        <c:axId val="8190615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err="1"/>
                  <a:t>Avg</a:t>
                </a:r>
                <a:r>
                  <a:rPr lang="en-GB" baseline="0" dirty="0"/>
                  <a:t> time spend learning and applied learning (hours)</a:t>
                </a:r>
                <a:endParaRPr lang="en-GB" dirty="0"/>
              </a:p>
            </c:rich>
          </c:tx>
          <c:layout>
            <c:manualLayout>
              <c:xMode val="edge"/>
              <c:yMode val="edge"/>
              <c:x val="5.7282415425096538E-3"/>
              <c:y val="0.1585452314343731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16439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Percentage</a:t>
            </a:r>
            <a:r>
              <a:rPr lang="en-GB" baseline="0"/>
              <a:t> of students interested in Udacity swag per country of origin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solidFill>
            <a:ln>
              <a:noFill/>
            </a:ln>
            <a:effectLst/>
          </c:spPr>
          <c:invertIfNegative val="0"/>
          <c:cat>
            <c:strRef>
              <c:f>Swag!$H$2:$H$14</c:f>
              <c:strCache>
                <c:ptCount val="13"/>
                <c:pt idx="0">
                  <c:v>US</c:v>
                </c:pt>
                <c:pt idx="1">
                  <c:v>Spain</c:v>
                </c:pt>
                <c:pt idx="2">
                  <c:v>Mexico</c:v>
                </c:pt>
                <c:pt idx="3">
                  <c:v>UK</c:v>
                </c:pt>
                <c:pt idx="4">
                  <c:v>Russia</c:v>
                </c:pt>
                <c:pt idx="5">
                  <c:v>India</c:v>
                </c:pt>
                <c:pt idx="6">
                  <c:v>All countries</c:v>
                </c:pt>
                <c:pt idx="7">
                  <c:v>Japan</c:v>
                </c:pt>
                <c:pt idx="8">
                  <c:v>France</c:v>
                </c:pt>
                <c:pt idx="9">
                  <c:v>Singapore</c:v>
                </c:pt>
                <c:pt idx="10">
                  <c:v>China</c:v>
                </c:pt>
                <c:pt idx="11">
                  <c:v>Argentina</c:v>
                </c:pt>
                <c:pt idx="12">
                  <c:v>Canada</c:v>
                </c:pt>
              </c:strCache>
            </c:strRef>
          </c:cat>
          <c:val>
            <c:numRef>
              <c:f>Swag!$I$2:$I$14</c:f>
              <c:numCache>
                <c:formatCode>0%</c:formatCode>
                <c:ptCount val="13"/>
                <c:pt idx="0">
                  <c:v>0.64179104477611937</c:v>
                </c:pt>
                <c:pt idx="1">
                  <c:v>0.60344827586206895</c:v>
                </c:pt>
                <c:pt idx="2">
                  <c:v>0.58823529411764708</c:v>
                </c:pt>
                <c:pt idx="3">
                  <c:v>0.58620689655172409</c:v>
                </c:pt>
                <c:pt idx="4">
                  <c:v>0.57971014492753625</c:v>
                </c:pt>
                <c:pt idx="5">
                  <c:v>0.57894736842105265</c:v>
                </c:pt>
                <c:pt idx="6">
                  <c:v>0.55511288180610885</c:v>
                </c:pt>
                <c:pt idx="7">
                  <c:v>0.54838709677419351</c:v>
                </c:pt>
                <c:pt idx="8">
                  <c:v>0.54411764705882348</c:v>
                </c:pt>
                <c:pt idx="9">
                  <c:v>0.54098360655737709</c:v>
                </c:pt>
                <c:pt idx="10">
                  <c:v>0.5</c:v>
                </c:pt>
                <c:pt idx="11">
                  <c:v>0.47945205479452052</c:v>
                </c:pt>
                <c:pt idx="12">
                  <c:v>0.45454545454545453</c:v>
                </c:pt>
              </c:numCache>
            </c:numRef>
          </c:val>
          <c:extLst>
            <c:ext xmlns:c16="http://schemas.microsoft.com/office/drawing/2014/chart" uri="{C3380CC4-5D6E-409C-BE32-E72D297353CC}">
              <c16:uniqueId val="{00000000-C901-C748-8D3B-3EA9E0009F39}"/>
            </c:ext>
          </c:extLst>
        </c:ser>
        <c:dLbls>
          <c:showLegendKey val="0"/>
          <c:showVal val="0"/>
          <c:showCatName val="0"/>
          <c:showSerName val="0"/>
          <c:showPercent val="0"/>
          <c:showBubbleSize val="0"/>
        </c:dLbls>
        <c:gapWidth val="219"/>
        <c:overlap val="-27"/>
        <c:axId val="513855871"/>
        <c:axId val="501355071"/>
      </c:barChart>
      <c:catAx>
        <c:axId val="5138558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b="1" dirty="0"/>
                  <a:t>Country</a:t>
                </a:r>
                <a:r>
                  <a:rPr lang="en-GB" b="1" baseline="0" dirty="0"/>
                  <a:t> of origin</a:t>
                </a:r>
                <a:endParaRPr lang="en-GB" b="1"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355071"/>
        <c:crosses val="autoZero"/>
        <c:auto val="1"/>
        <c:lblAlgn val="ctr"/>
        <c:lblOffset val="100"/>
        <c:noMultiLvlLbl val="0"/>
      </c:catAx>
      <c:valAx>
        <c:axId val="5013550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b="1" dirty="0"/>
                  <a:t>Interest</a:t>
                </a:r>
                <a:r>
                  <a:rPr lang="en-GB" b="1" baseline="0" dirty="0"/>
                  <a:t> in swag (%)</a:t>
                </a:r>
                <a:endParaRPr lang="en-GB"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855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E55D4C-9CEE-E74D-AE4A-9E3FC2BB729C}"/>
              </a:ext>
            </a:extLst>
          </p:cNvPr>
          <p:cNvSpPr>
            <a:spLocks noGrp="1"/>
          </p:cNvSpPr>
          <p:nvPr>
            <p:ph type="body" idx="1"/>
          </p:nvPr>
        </p:nvSpPr>
        <p:spPr>
          <a:xfrm>
            <a:off x="311699" y="1017725"/>
            <a:ext cx="8026757" cy="3597818"/>
          </a:xfrm>
        </p:spPr>
        <p:txBody>
          <a:bodyPr/>
          <a:lstStyle/>
          <a:p>
            <a:pPr marL="139700" indent="0">
              <a:buNone/>
            </a:pPr>
            <a:r>
              <a:rPr lang="en-GB" sz="1200" dirty="0"/>
              <a:t>Udacity carried out a student survey of students, who finished one of their Nanodegrees, asking numerous questions about study behaviour, personal and professional background and marketing related questions. The data collected consists of 753 responses of students from 12 different countries, who studied one of the following Nanodegrees: </a:t>
            </a:r>
          </a:p>
          <a:p>
            <a:pPr marL="139700" indent="0">
              <a:buNone/>
            </a:pPr>
            <a:endParaRPr lang="en-GB" sz="1200" dirty="0"/>
          </a:p>
          <a:p>
            <a:pPr marL="139700" indent="0">
              <a:buNone/>
            </a:pPr>
            <a:r>
              <a:rPr lang="en-GB" sz="1200" dirty="0"/>
              <a:t>Intro to Programming, </a:t>
            </a:r>
          </a:p>
          <a:p>
            <a:pPr marL="139700" indent="0">
              <a:buNone/>
            </a:pPr>
            <a:r>
              <a:rPr lang="en-GB" sz="1200" dirty="0"/>
              <a:t>Business Analyst, </a:t>
            </a:r>
          </a:p>
          <a:p>
            <a:pPr marL="139700" indent="0">
              <a:buNone/>
            </a:pPr>
            <a:r>
              <a:rPr lang="en-GB" sz="1200" dirty="0"/>
              <a:t>Data Analyst, </a:t>
            </a:r>
          </a:p>
          <a:p>
            <a:pPr marL="139700" indent="0">
              <a:buNone/>
            </a:pPr>
            <a:r>
              <a:rPr lang="en-GB" sz="1200" dirty="0"/>
              <a:t>Machine Learning Engineer, </a:t>
            </a:r>
          </a:p>
          <a:p>
            <a:pPr marL="139700" indent="0">
              <a:buNone/>
            </a:pPr>
            <a:r>
              <a:rPr lang="en-GB" sz="1200" dirty="0"/>
              <a:t>Artificial Intelligence, </a:t>
            </a:r>
          </a:p>
          <a:p>
            <a:pPr marL="139700" indent="0">
              <a:buNone/>
            </a:pPr>
            <a:r>
              <a:rPr lang="en-GB" sz="1200" dirty="0"/>
              <a:t>Deep Learning Foundation, </a:t>
            </a:r>
          </a:p>
          <a:p>
            <a:pPr marL="139700" indent="0">
              <a:buNone/>
            </a:pPr>
            <a:r>
              <a:rPr lang="en-GB" sz="1200" dirty="0"/>
              <a:t>Self-Driving Car Engineer and </a:t>
            </a:r>
          </a:p>
          <a:p>
            <a:pPr marL="139700" indent="0">
              <a:buNone/>
            </a:pPr>
            <a:r>
              <a:rPr lang="en-GB" sz="1200" dirty="0"/>
              <a:t>Robotics. </a:t>
            </a:r>
          </a:p>
          <a:p>
            <a:pPr marL="139700" indent="0">
              <a:buNone/>
            </a:pPr>
            <a:endParaRPr lang="en-GB" sz="1200" dirty="0"/>
          </a:p>
          <a:p>
            <a:pPr marL="139700" indent="0">
              <a:buNone/>
            </a:pPr>
            <a:r>
              <a:rPr lang="en-GB" sz="1200" dirty="0"/>
              <a:t>All data points are self-reported data through a questionnaire and are only representative of the sample of students, who took part in the questionnaire. The survey was carried out about three years ago. </a:t>
            </a:r>
          </a:p>
        </p:txBody>
      </p:sp>
      <p:sp>
        <p:nvSpPr>
          <p:cNvPr id="7" name="Shape 61">
            <a:extLst>
              <a:ext uri="{FF2B5EF4-FFF2-40B4-BE49-F238E27FC236}">
                <a16:creationId xmlns:a16="http://schemas.microsoft.com/office/drawing/2014/main" id="{F606AD6E-4E13-9E47-B2C5-66608D2DA567}"/>
              </a:ext>
            </a:extLst>
          </p:cNvPr>
          <p:cNvSpPr txBox="1">
            <a:spLocks/>
          </p:cNvSpPr>
          <p:nvPr/>
        </p:nvSpPr>
        <p:spPr>
          <a:xfrm>
            <a:off x="0" y="0"/>
            <a:ext cx="9144000" cy="795600"/>
          </a:xfrm>
          <a:prstGeom prst="rect">
            <a:avLst/>
          </a:prstGeom>
          <a:solidFill>
            <a:srgbClr val="0737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400" dirty="0">
                <a:solidFill>
                  <a:srgbClr val="FFFFFF"/>
                </a:solidFill>
                <a:latin typeface="Open Sans"/>
                <a:ea typeface="Open Sans"/>
                <a:cs typeface="Open Sans"/>
                <a:sym typeface="Open Sans"/>
              </a:rPr>
              <a:t>  Udacity Nanodegree Survey Data Analysis</a:t>
            </a:r>
          </a:p>
        </p:txBody>
      </p:sp>
    </p:spTree>
    <p:extLst>
      <p:ext uri="{BB962C8B-B14F-4D97-AF65-F5344CB8AC3E}">
        <p14:creationId xmlns:p14="http://schemas.microsoft.com/office/powerpoint/2010/main" val="300842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5158200" y="1169067"/>
            <a:ext cx="3591300" cy="3569187"/>
          </a:xfrm>
          <a:prstGeom prst="rect">
            <a:avLst/>
          </a:prstGeom>
          <a:solidFill>
            <a:schemeClr val="tx2"/>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de-AT" sz="1050" dirty="0">
                <a:latin typeface="Open Sans"/>
                <a:ea typeface="Open Sans"/>
                <a:cs typeface="Open Sans"/>
                <a:sym typeface="Open Sans"/>
              </a:rPr>
              <a:t>The </a:t>
            </a:r>
            <a:r>
              <a:rPr lang="de-AT" sz="1050" dirty="0" err="1">
                <a:latin typeface="Open Sans"/>
                <a:ea typeface="Open Sans"/>
                <a:cs typeface="Open Sans"/>
                <a:sym typeface="Open Sans"/>
              </a:rPr>
              <a:t>most</a:t>
            </a:r>
            <a:r>
              <a:rPr lang="de-AT" sz="1050" dirty="0">
                <a:latin typeface="Open Sans"/>
                <a:ea typeface="Open Sans"/>
                <a:cs typeface="Open Sans"/>
                <a:sym typeface="Open Sans"/>
              </a:rPr>
              <a:t> </a:t>
            </a:r>
            <a:r>
              <a:rPr lang="de-AT" sz="1050" dirty="0" err="1">
                <a:latin typeface="Open Sans"/>
                <a:ea typeface="Open Sans"/>
                <a:cs typeface="Open Sans"/>
                <a:sym typeface="Open Sans"/>
              </a:rPr>
              <a:t>common</a:t>
            </a:r>
            <a:r>
              <a:rPr lang="de-AT" sz="1050" dirty="0">
                <a:latin typeface="Open Sans"/>
                <a:ea typeface="Open Sans"/>
                <a:cs typeface="Open Sans"/>
                <a:sym typeface="Open Sans"/>
              </a:rPr>
              <a:t> </a:t>
            </a:r>
            <a:r>
              <a:rPr lang="de-AT" sz="1050" dirty="0" err="1">
                <a:latin typeface="Open Sans"/>
                <a:ea typeface="Open Sans"/>
                <a:cs typeface="Open Sans"/>
                <a:sym typeface="Open Sans"/>
              </a:rPr>
              <a:t>age</a:t>
            </a:r>
            <a:r>
              <a:rPr lang="de-AT" sz="1050" dirty="0">
                <a:latin typeface="Open Sans"/>
                <a:ea typeface="Open Sans"/>
                <a:cs typeface="Open Sans"/>
                <a:sym typeface="Open Sans"/>
              </a:rPr>
              <a:t> </a:t>
            </a:r>
            <a:r>
              <a:rPr lang="de-AT" sz="1050" dirty="0" err="1">
                <a:latin typeface="Open Sans"/>
                <a:ea typeface="Open Sans"/>
                <a:cs typeface="Open Sans"/>
                <a:sym typeface="Open Sans"/>
              </a:rPr>
              <a:t>group</a:t>
            </a:r>
            <a:r>
              <a:rPr lang="de-AT" sz="1050" dirty="0">
                <a:latin typeface="Open Sans"/>
                <a:ea typeface="Open Sans"/>
                <a:cs typeface="Open Sans"/>
                <a:sym typeface="Open Sans"/>
              </a:rPr>
              <a:t> </a:t>
            </a:r>
            <a:r>
              <a:rPr lang="de-AT" sz="1050" dirty="0" err="1">
                <a:latin typeface="Open Sans"/>
                <a:ea typeface="Open Sans"/>
                <a:cs typeface="Open Sans"/>
                <a:sym typeface="Open Sans"/>
              </a:rPr>
              <a:t>for</a:t>
            </a:r>
            <a:r>
              <a:rPr lang="de-AT" sz="1050" dirty="0">
                <a:latin typeface="Open Sans"/>
                <a:ea typeface="Open Sans"/>
                <a:cs typeface="Open Sans"/>
                <a:sym typeface="Open Sans"/>
              </a:rPr>
              <a:t> </a:t>
            </a:r>
            <a:r>
              <a:rPr lang="de-AT" sz="1050" dirty="0" err="1">
                <a:latin typeface="Open Sans"/>
                <a:ea typeface="Open Sans"/>
                <a:cs typeface="Open Sans"/>
                <a:sym typeface="Open Sans"/>
              </a:rPr>
              <a:t>studying</a:t>
            </a:r>
            <a:r>
              <a:rPr lang="de-AT" sz="1050" dirty="0">
                <a:latin typeface="Open Sans"/>
                <a:ea typeface="Open Sans"/>
                <a:cs typeface="Open Sans"/>
                <a:sym typeface="Open Sans"/>
              </a:rPr>
              <a:t> </a:t>
            </a:r>
            <a:r>
              <a:rPr lang="de-AT" sz="1050" dirty="0" err="1">
                <a:latin typeface="Open Sans"/>
                <a:ea typeface="Open Sans"/>
                <a:cs typeface="Open Sans"/>
                <a:sym typeface="Open Sans"/>
              </a:rPr>
              <a:t>the</a:t>
            </a:r>
            <a:r>
              <a:rPr lang="de-AT" sz="1050" dirty="0">
                <a:latin typeface="Open Sans"/>
                <a:ea typeface="Open Sans"/>
                <a:cs typeface="Open Sans"/>
                <a:sym typeface="Open Sans"/>
              </a:rPr>
              <a:t> </a:t>
            </a:r>
            <a:r>
              <a:rPr lang="de-AT" sz="1050" dirty="0" err="1">
                <a:latin typeface="Open Sans"/>
                <a:ea typeface="Open Sans"/>
                <a:cs typeface="Open Sans"/>
                <a:sym typeface="Open Sans"/>
              </a:rPr>
              <a:t>both</a:t>
            </a:r>
            <a:r>
              <a:rPr lang="de-AT" sz="1050" dirty="0">
                <a:latin typeface="Open Sans"/>
                <a:ea typeface="Open Sans"/>
                <a:cs typeface="Open Sans"/>
                <a:sym typeface="Open Sans"/>
              </a:rPr>
              <a:t> </a:t>
            </a:r>
            <a:r>
              <a:rPr lang="de-AT" sz="1050" dirty="0" err="1">
                <a:latin typeface="Open Sans"/>
                <a:ea typeface="Open Sans"/>
                <a:cs typeface="Open Sans"/>
                <a:sym typeface="Open Sans"/>
              </a:rPr>
              <a:t>Nanodegrees</a:t>
            </a:r>
            <a:r>
              <a:rPr lang="de-AT" sz="1050" dirty="0">
                <a:latin typeface="Open Sans"/>
                <a:ea typeface="Open Sans"/>
                <a:cs typeface="Open Sans"/>
                <a:sym typeface="Open Sans"/>
              </a:rPr>
              <a:t> </a:t>
            </a:r>
            <a:r>
              <a:rPr lang="de-AT" sz="1050" dirty="0" err="1">
                <a:latin typeface="Open Sans"/>
                <a:ea typeface="Open Sans"/>
                <a:cs typeface="Open Sans"/>
                <a:sym typeface="Open Sans"/>
              </a:rPr>
              <a:t>is</a:t>
            </a:r>
            <a:r>
              <a:rPr lang="de-AT" sz="1050" dirty="0">
                <a:latin typeface="Open Sans"/>
                <a:ea typeface="Open Sans"/>
                <a:cs typeface="Open Sans"/>
                <a:sym typeface="Open Sans"/>
              </a:rPr>
              <a:t> </a:t>
            </a:r>
            <a:r>
              <a:rPr lang="de-AT" sz="1050" dirty="0" err="1">
                <a:latin typeface="Open Sans"/>
                <a:ea typeface="Open Sans"/>
                <a:cs typeface="Open Sans"/>
                <a:sym typeface="Open Sans"/>
              </a:rPr>
              <a:t>between</a:t>
            </a:r>
            <a:r>
              <a:rPr lang="de-AT" sz="1050" dirty="0">
                <a:latin typeface="Open Sans"/>
                <a:ea typeface="Open Sans"/>
                <a:cs typeface="Open Sans"/>
                <a:sym typeface="Open Sans"/>
              </a:rPr>
              <a:t> 31 </a:t>
            </a:r>
            <a:r>
              <a:rPr lang="de-AT" sz="1050" dirty="0" err="1">
                <a:latin typeface="Open Sans"/>
                <a:ea typeface="Open Sans"/>
                <a:cs typeface="Open Sans"/>
                <a:sym typeface="Open Sans"/>
              </a:rPr>
              <a:t>and</a:t>
            </a:r>
            <a:r>
              <a:rPr lang="de-AT" sz="1050" dirty="0">
                <a:latin typeface="Open Sans"/>
                <a:ea typeface="Open Sans"/>
                <a:cs typeface="Open Sans"/>
                <a:sym typeface="Open Sans"/>
              </a:rPr>
              <a:t> 35 </a:t>
            </a:r>
            <a:r>
              <a:rPr lang="de-AT" sz="1050" dirty="0" err="1">
                <a:latin typeface="Open Sans"/>
                <a:ea typeface="Open Sans"/>
                <a:cs typeface="Open Sans"/>
                <a:sym typeface="Open Sans"/>
              </a:rPr>
              <a:t>years</a:t>
            </a:r>
            <a:r>
              <a:rPr lang="de-AT" sz="1050" dirty="0">
                <a:latin typeface="Open Sans"/>
                <a:ea typeface="Open Sans"/>
                <a:cs typeface="Open Sans"/>
                <a:sym typeface="Open Sans"/>
              </a:rPr>
              <a:t> </a:t>
            </a:r>
            <a:r>
              <a:rPr lang="de-AT" sz="1050" dirty="0" err="1">
                <a:latin typeface="Open Sans"/>
                <a:ea typeface="Open Sans"/>
                <a:cs typeface="Open Sans"/>
                <a:sym typeface="Open Sans"/>
              </a:rPr>
              <a:t>of</a:t>
            </a:r>
            <a:r>
              <a:rPr lang="de-AT" sz="1050" dirty="0">
                <a:latin typeface="Open Sans"/>
                <a:ea typeface="Open Sans"/>
                <a:cs typeface="Open Sans"/>
                <a:sym typeface="Open Sans"/>
              </a:rPr>
              <a:t> </a:t>
            </a:r>
            <a:r>
              <a:rPr lang="de-AT" sz="1050" dirty="0" err="1">
                <a:latin typeface="Open Sans"/>
                <a:ea typeface="Open Sans"/>
                <a:cs typeface="Open Sans"/>
                <a:sym typeface="Open Sans"/>
              </a:rPr>
              <a:t>age</a:t>
            </a:r>
            <a:r>
              <a:rPr lang="de-AT" sz="1050" dirty="0">
                <a:latin typeface="Open Sans"/>
                <a:ea typeface="Open Sans"/>
                <a:cs typeface="Open Sans"/>
                <a:sym typeface="Open Sans"/>
              </a:rPr>
              <a:t>. </a:t>
            </a:r>
          </a:p>
          <a:p>
            <a:pPr marL="0" lvl="0" indent="0" rtl="0">
              <a:spcBef>
                <a:spcPts val="0"/>
              </a:spcBef>
              <a:spcAft>
                <a:spcPts val="1600"/>
              </a:spcAft>
              <a:buNone/>
            </a:pPr>
            <a:r>
              <a:rPr lang="de-AT" sz="1050" dirty="0" err="1">
                <a:latin typeface="Open Sans"/>
                <a:ea typeface="Open Sans"/>
                <a:cs typeface="Open Sans"/>
                <a:sym typeface="Open Sans"/>
              </a:rPr>
              <a:t>For</a:t>
            </a:r>
            <a:r>
              <a:rPr lang="de-AT" sz="1050" dirty="0">
                <a:latin typeface="Open Sans"/>
                <a:ea typeface="Open Sans"/>
                <a:cs typeface="Open Sans"/>
                <a:sym typeface="Open Sans"/>
              </a:rPr>
              <a:t> </a:t>
            </a:r>
            <a:r>
              <a:rPr lang="de-AT" sz="1050" dirty="0" err="1">
                <a:latin typeface="Open Sans"/>
                <a:ea typeface="Open Sans"/>
                <a:cs typeface="Open Sans"/>
                <a:sym typeface="Open Sans"/>
              </a:rPr>
              <a:t>the</a:t>
            </a:r>
            <a:r>
              <a:rPr lang="de-AT" sz="1050" dirty="0">
                <a:latin typeface="Open Sans"/>
                <a:ea typeface="Open Sans"/>
                <a:cs typeface="Open Sans"/>
                <a:sym typeface="Open Sans"/>
              </a:rPr>
              <a:t> Data Analyst </a:t>
            </a:r>
            <a:r>
              <a:rPr lang="de-AT" sz="1050" dirty="0" err="1">
                <a:latin typeface="Open Sans"/>
                <a:ea typeface="Open Sans"/>
                <a:cs typeface="Open Sans"/>
                <a:sym typeface="Open Sans"/>
              </a:rPr>
              <a:t>course</a:t>
            </a:r>
            <a:r>
              <a:rPr lang="de-AT" sz="1050" dirty="0">
                <a:latin typeface="Open Sans"/>
                <a:ea typeface="Open Sans"/>
                <a:cs typeface="Open Sans"/>
                <a:sym typeface="Open Sans"/>
              </a:rPr>
              <a:t>, </a:t>
            </a:r>
            <a:r>
              <a:rPr lang="de-AT" sz="1050" dirty="0" err="1">
                <a:latin typeface="Open Sans"/>
                <a:ea typeface="Open Sans"/>
                <a:cs typeface="Open Sans"/>
                <a:sym typeface="Open Sans"/>
              </a:rPr>
              <a:t>most</a:t>
            </a:r>
            <a:r>
              <a:rPr lang="de-AT" sz="1050" dirty="0">
                <a:latin typeface="Open Sans"/>
                <a:ea typeface="Open Sans"/>
                <a:cs typeface="Open Sans"/>
                <a:sym typeface="Open Sans"/>
              </a:rPr>
              <a:t> </a:t>
            </a:r>
            <a:r>
              <a:rPr lang="de-AT" sz="1050" dirty="0" err="1">
                <a:latin typeface="Open Sans"/>
                <a:ea typeface="Open Sans"/>
                <a:cs typeface="Open Sans"/>
                <a:sym typeface="Open Sans"/>
              </a:rPr>
              <a:t>students</a:t>
            </a:r>
            <a:r>
              <a:rPr lang="de-AT" sz="1050" dirty="0">
                <a:latin typeface="Open Sans"/>
                <a:ea typeface="Open Sans"/>
                <a:cs typeface="Open Sans"/>
                <a:sym typeface="Open Sans"/>
              </a:rPr>
              <a:t> </a:t>
            </a:r>
            <a:r>
              <a:rPr lang="de-AT" sz="1050" dirty="0" err="1">
                <a:latin typeface="Open Sans"/>
                <a:ea typeface="Open Sans"/>
                <a:cs typeface="Open Sans"/>
                <a:sym typeface="Open Sans"/>
              </a:rPr>
              <a:t>are</a:t>
            </a:r>
            <a:r>
              <a:rPr lang="de-AT" sz="1050" dirty="0">
                <a:latin typeface="Open Sans"/>
                <a:ea typeface="Open Sans"/>
                <a:cs typeface="Open Sans"/>
                <a:sym typeface="Open Sans"/>
              </a:rPr>
              <a:t> </a:t>
            </a:r>
            <a:r>
              <a:rPr lang="de-AT" sz="1050" dirty="0" err="1">
                <a:latin typeface="Open Sans"/>
                <a:ea typeface="Open Sans"/>
                <a:cs typeface="Open Sans"/>
                <a:sym typeface="Open Sans"/>
              </a:rPr>
              <a:t>below</a:t>
            </a:r>
            <a:r>
              <a:rPr lang="de-AT" sz="1050" dirty="0">
                <a:latin typeface="Open Sans"/>
                <a:ea typeface="Open Sans"/>
                <a:cs typeface="Open Sans"/>
                <a:sym typeface="Open Sans"/>
              </a:rPr>
              <a:t> 40 </a:t>
            </a:r>
            <a:r>
              <a:rPr lang="de-AT" sz="1050" dirty="0" err="1">
                <a:latin typeface="Open Sans"/>
                <a:ea typeface="Open Sans"/>
                <a:cs typeface="Open Sans"/>
                <a:sym typeface="Open Sans"/>
              </a:rPr>
              <a:t>years</a:t>
            </a:r>
            <a:r>
              <a:rPr lang="de-AT" sz="1050" dirty="0">
                <a:latin typeface="Open Sans"/>
                <a:ea typeface="Open Sans"/>
                <a:cs typeface="Open Sans"/>
                <a:sym typeface="Open Sans"/>
              </a:rPr>
              <a:t> </a:t>
            </a:r>
            <a:r>
              <a:rPr lang="de-AT" sz="1050" dirty="0" err="1">
                <a:latin typeface="Open Sans"/>
                <a:ea typeface="Open Sans"/>
                <a:cs typeface="Open Sans"/>
                <a:sym typeface="Open Sans"/>
              </a:rPr>
              <a:t>of</a:t>
            </a:r>
            <a:r>
              <a:rPr lang="de-AT" sz="1050" dirty="0">
                <a:latin typeface="Open Sans"/>
                <a:ea typeface="Open Sans"/>
                <a:cs typeface="Open Sans"/>
                <a:sym typeface="Open Sans"/>
              </a:rPr>
              <a:t> </a:t>
            </a:r>
            <a:r>
              <a:rPr lang="de-AT" sz="1050" dirty="0" err="1">
                <a:latin typeface="Open Sans"/>
                <a:ea typeface="Open Sans"/>
                <a:cs typeface="Open Sans"/>
                <a:sym typeface="Open Sans"/>
              </a:rPr>
              <a:t>age</a:t>
            </a:r>
            <a:r>
              <a:rPr lang="de-AT" sz="1050" dirty="0">
                <a:latin typeface="Open Sans"/>
                <a:ea typeface="Open Sans"/>
                <a:cs typeface="Open Sans"/>
                <a:sym typeface="Open Sans"/>
              </a:rPr>
              <a:t> </a:t>
            </a:r>
            <a:r>
              <a:rPr lang="de-AT" sz="1050" dirty="0" err="1">
                <a:latin typeface="Open Sans"/>
                <a:ea typeface="Open Sans"/>
                <a:cs typeface="Open Sans"/>
                <a:sym typeface="Open Sans"/>
              </a:rPr>
              <a:t>and</a:t>
            </a:r>
            <a:r>
              <a:rPr lang="de-AT" sz="1050" dirty="0">
                <a:latin typeface="Open Sans"/>
                <a:ea typeface="Open Sans"/>
                <a:cs typeface="Open Sans"/>
                <a:sym typeface="Open Sans"/>
              </a:rPr>
              <a:t> </a:t>
            </a:r>
            <a:r>
              <a:rPr lang="de-AT" sz="1050" dirty="0" err="1">
                <a:latin typeface="Open Sans"/>
                <a:ea typeface="Open Sans"/>
                <a:cs typeface="Open Sans"/>
                <a:sym typeface="Open Sans"/>
              </a:rPr>
              <a:t>older</a:t>
            </a:r>
            <a:r>
              <a:rPr lang="de-AT" sz="1050" dirty="0">
                <a:latin typeface="Open Sans"/>
                <a:ea typeface="Open Sans"/>
                <a:cs typeface="Open Sans"/>
                <a:sym typeface="Open Sans"/>
              </a:rPr>
              <a:t> </a:t>
            </a:r>
            <a:r>
              <a:rPr lang="de-AT" sz="1050" dirty="0" err="1">
                <a:latin typeface="Open Sans"/>
                <a:ea typeface="Open Sans"/>
                <a:cs typeface="Open Sans"/>
                <a:sym typeface="Open Sans"/>
              </a:rPr>
              <a:t>than</a:t>
            </a:r>
            <a:r>
              <a:rPr lang="de-AT" sz="1050" dirty="0">
                <a:latin typeface="Open Sans"/>
                <a:ea typeface="Open Sans"/>
                <a:cs typeface="Open Sans"/>
                <a:sym typeface="Open Sans"/>
              </a:rPr>
              <a:t> 26. </a:t>
            </a:r>
            <a:r>
              <a:rPr lang="de-AT" sz="1050" dirty="0" err="1">
                <a:latin typeface="Open Sans"/>
                <a:ea typeface="Open Sans"/>
                <a:cs typeface="Open Sans"/>
                <a:sym typeface="Open Sans"/>
              </a:rPr>
              <a:t>For</a:t>
            </a:r>
            <a:r>
              <a:rPr lang="de-AT" sz="1050" dirty="0">
                <a:latin typeface="Open Sans"/>
                <a:ea typeface="Open Sans"/>
                <a:cs typeface="Open Sans"/>
                <a:sym typeface="Open Sans"/>
              </a:rPr>
              <a:t> </a:t>
            </a:r>
            <a:r>
              <a:rPr lang="de-AT" sz="1050" dirty="0" err="1">
                <a:latin typeface="Open Sans"/>
                <a:ea typeface="Open Sans"/>
                <a:cs typeface="Open Sans"/>
                <a:sym typeface="Open Sans"/>
              </a:rPr>
              <a:t>the</a:t>
            </a:r>
            <a:r>
              <a:rPr lang="de-AT" sz="1050" dirty="0">
                <a:latin typeface="Open Sans"/>
                <a:ea typeface="Open Sans"/>
                <a:cs typeface="Open Sans"/>
                <a:sym typeface="Open Sans"/>
              </a:rPr>
              <a:t> AI </a:t>
            </a:r>
            <a:r>
              <a:rPr lang="de-AT" sz="1050" dirty="0" err="1">
                <a:latin typeface="Open Sans"/>
                <a:ea typeface="Open Sans"/>
                <a:cs typeface="Open Sans"/>
                <a:sym typeface="Open Sans"/>
              </a:rPr>
              <a:t>course</a:t>
            </a:r>
            <a:r>
              <a:rPr lang="de-AT" sz="1050" dirty="0">
                <a:latin typeface="Open Sans"/>
                <a:ea typeface="Open Sans"/>
                <a:cs typeface="Open Sans"/>
                <a:sym typeface="Open Sans"/>
              </a:rPr>
              <a:t> </a:t>
            </a:r>
            <a:r>
              <a:rPr lang="de-AT" sz="1050" dirty="0" err="1">
                <a:latin typeface="Open Sans"/>
                <a:ea typeface="Open Sans"/>
                <a:cs typeface="Open Sans"/>
                <a:sym typeface="Open Sans"/>
              </a:rPr>
              <a:t>however</a:t>
            </a:r>
            <a:r>
              <a:rPr lang="de-AT" sz="1050" dirty="0">
                <a:latin typeface="Open Sans"/>
                <a:ea typeface="Open Sans"/>
                <a:cs typeface="Open Sans"/>
                <a:sym typeface="Open Sans"/>
              </a:rPr>
              <a:t>, </a:t>
            </a:r>
            <a:r>
              <a:rPr lang="de-AT" sz="1050" dirty="0" err="1">
                <a:latin typeface="Open Sans"/>
                <a:ea typeface="Open Sans"/>
                <a:cs typeface="Open Sans"/>
                <a:sym typeface="Open Sans"/>
              </a:rPr>
              <a:t>the</a:t>
            </a:r>
            <a:r>
              <a:rPr lang="de-AT" sz="1050" dirty="0">
                <a:latin typeface="Open Sans"/>
                <a:ea typeface="Open Sans"/>
                <a:cs typeface="Open Sans"/>
                <a:sym typeface="Open Sans"/>
              </a:rPr>
              <a:t> </a:t>
            </a:r>
            <a:r>
              <a:rPr lang="de-AT" sz="1050" dirty="0" err="1">
                <a:latin typeface="Open Sans"/>
                <a:ea typeface="Open Sans"/>
                <a:cs typeface="Open Sans"/>
                <a:sym typeface="Open Sans"/>
              </a:rPr>
              <a:t>bulk</a:t>
            </a:r>
            <a:r>
              <a:rPr lang="de-AT" sz="1050" dirty="0">
                <a:latin typeface="Open Sans"/>
                <a:ea typeface="Open Sans"/>
                <a:cs typeface="Open Sans"/>
                <a:sym typeface="Open Sans"/>
              </a:rPr>
              <a:t> </a:t>
            </a:r>
            <a:r>
              <a:rPr lang="de-AT" sz="1050" dirty="0" err="1">
                <a:latin typeface="Open Sans"/>
                <a:ea typeface="Open Sans"/>
                <a:cs typeface="Open Sans"/>
                <a:sym typeface="Open Sans"/>
              </a:rPr>
              <a:t>of</a:t>
            </a:r>
            <a:r>
              <a:rPr lang="de-AT" sz="1050" dirty="0">
                <a:latin typeface="Open Sans"/>
                <a:ea typeface="Open Sans"/>
                <a:cs typeface="Open Sans"/>
                <a:sym typeface="Open Sans"/>
              </a:rPr>
              <a:t> </a:t>
            </a:r>
            <a:r>
              <a:rPr lang="de-AT" sz="1050" dirty="0" err="1">
                <a:latin typeface="Open Sans"/>
                <a:ea typeface="Open Sans"/>
                <a:cs typeface="Open Sans"/>
                <a:sym typeface="Open Sans"/>
              </a:rPr>
              <a:t>the</a:t>
            </a:r>
            <a:r>
              <a:rPr lang="de-AT" sz="1050" dirty="0">
                <a:latin typeface="Open Sans"/>
                <a:ea typeface="Open Sans"/>
                <a:cs typeface="Open Sans"/>
                <a:sym typeface="Open Sans"/>
              </a:rPr>
              <a:t> </a:t>
            </a:r>
            <a:r>
              <a:rPr lang="de-AT" sz="1050" dirty="0" err="1">
                <a:latin typeface="Open Sans"/>
                <a:ea typeface="Open Sans"/>
                <a:cs typeface="Open Sans"/>
                <a:sym typeface="Open Sans"/>
              </a:rPr>
              <a:t>student</a:t>
            </a:r>
            <a:r>
              <a:rPr lang="de-AT" sz="1050" dirty="0">
                <a:latin typeface="Open Sans"/>
                <a:ea typeface="Open Sans"/>
                <a:cs typeface="Open Sans"/>
                <a:sym typeface="Open Sans"/>
              </a:rPr>
              <a:t> </a:t>
            </a:r>
            <a:r>
              <a:rPr lang="de-AT" sz="1050" dirty="0" err="1">
                <a:latin typeface="Open Sans"/>
                <a:ea typeface="Open Sans"/>
                <a:cs typeface="Open Sans"/>
                <a:sym typeface="Open Sans"/>
              </a:rPr>
              <a:t>age</a:t>
            </a:r>
            <a:r>
              <a:rPr lang="de-AT" sz="1050" dirty="0">
                <a:latin typeface="Open Sans"/>
                <a:ea typeface="Open Sans"/>
                <a:cs typeface="Open Sans"/>
                <a:sym typeface="Open Sans"/>
              </a:rPr>
              <a:t> </a:t>
            </a:r>
            <a:r>
              <a:rPr lang="de-AT" sz="1050" dirty="0" err="1">
                <a:latin typeface="Open Sans"/>
                <a:ea typeface="Open Sans"/>
                <a:cs typeface="Open Sans"/>
                <a:sym typeface="Open Sans"/>
              </a:rPr>
              <a:t>is</a:t>
            </a:r>
            <a:r>
              <a:rPr lang="de-AT" sz="1050" dirty="0">
                <a:latin typeface="Open Sans"/>
                <a:ea typeface="Open Sans"/>
                <a:cs typeface="Open Sans"/>
                <a:sym typeface="Open Sans"/>
              </a:rPr>
              <a:t> </a:t>
            </a:r>
            <a:r>
              <a:rPr lang="de-AT" sz="1050" dirty="0" err="1">
                <a:latin typeface="Open Sans"/>
                <a:ea typeface="Open Sans"/>
                <a:cs typeface="Open Sans"/>
                <a:sym typeface="Open Sans"/>
              </a:rPr>
              <a:t>spread</a:t>
            </a:r>
            <a:r>
              <a:rPr lang="de-AT" sz="1050" dirty="0">
                <a:latin typeface="Open Sans"/>
                <a:ea typeface="Open Sans"/>
                <a:cs typeface="Open Sans"/>
                <a:sym typeface="Open Sans"/>
              </a:rPr>
              <a:t> out </a:t>
            </a:r>
            <a:r>
              <a:rPr lang="de-AT" sz="1050" dirty="0" err="1">
                <a:latin typeface="Open Sans"/>
                <a:ea typeface="Open Sans"/>
                <a:cs typeface="Open Sans"/>
                <a:sym typeface="Open Sans"/>
              </a:rPr>
              <a:t>further</a:t>
            </a:r>
            <a:r>
              <a:rPr lang="de-AT" sz="1050" dirty="0">
                <a:latin typeface="Open Sans"/>
                <a:ea typeface="Open Sans"/>
                <a:cs typeface="Open Sans"/>
                <a:sym typeface="Open Sans"/>
              </a:rPr>
              <a:t> </a:t>
            </a:r>
            <a:r>
              <a:rPr lang="de-AT" sz="1050" dirty="0" err="1">
                <a:latin typeface="Open Sans"/>
                <a:ea typeface="Open Sans"/>
                <a:cs typeface="Open Sans"/>
                <a:sym typeface="Open Sans"/>
              </a:rPr>
              <a:t>with</a:t>
            </a:r>
            <a:r>
              <a:rPr lang="de-AT" sz="1050" dirty="0">
                <a:latin typeface="Open Sans"/>
                <a:ea typeface="Open Sans"/>
                <a:cs typeface="Open Sans"/>
                <a:sym typeface="Open Sans"/>
              </a:rPr>
              <a:t> a </a:t>
            </a:r>
            <a:r>
              <a:rPr lang="de-AT" sz="1050" dirty="0" err="1">
                <a:latin typeface="Open Sans"/>
                <a:ea typeface="Open Sans"/>
                <a:cs typeface="Open Sans"/>
                <a:sym typeface="Open Sans"/>
              </a:rPr>
              <a:t>second</a:t>
            </a:r>
            <a:r>
              <a:rPr lang="de-AT" sz="1050" dirty="0">
                <a:latin typeface="Open Sans"/>
                <a:ea typeface="Open Sans"/>
                <a:cs typeface="Open Sans"/>
                <a:sym typeface="Open Sans"/>
              </a:rPr>
              <a:t> </a:t>
            </a:r>
            <a:r>
              <a:rPr lang="de-AT" sz="1050" dirty="0" err="1">
                <a:latin typeface="Open Sans"/>
                <a:ea typeface="Open Sans"/>
                <a:cs typeface="Open Sans"/>
                <a:sym typeface="Open Sans"/>
              </a:rPr>
              <a:t>class</a:t>
            </a:r>
            <a:r>
              <a:rPr lang="de-AT" sz="1050" dirty="0">
                <a:latin typeface="Open Sans"/>
                <a:ea typeface="Open Sans"/>
                <a:cs typeface="Open Sans"/>
                <a:sym typeface="Open Sans"/>
              </a:rPr>
              <a:t> </a:t>
            </a:r>
            <a:r>
              <a:rPr lang="de-AT" sz="1050" dirty="0" err="1">
                <a:latin typeface="Open Sans"/>
                <a:ea typeface="Open Sans"/>
                <a:cs typeface="Open Sans"/>
                <a:sym typeface="Open Sans"/>
              </a:rPr>
              <a:t>mode</a:t>
            </a:r>
            <a:r>
              <a:rPr lang="de-AT" sz="1050" dirty="0">
                <a:latin typeface="Open Sans"/>
                <a:ea typeface="Open Sans"/>
                <a:cs typeface="Open Sans"/>
                <a:sym typeface="Open Sans"/>
              </a:rPr>
              <a:t> </a:t>
            </a:r>
            <a:r>
              <a:rPr lang="de-AT" sz="1050" dirty="0" err="1">
                <a:latin typeface="Open Sans"/>
                <a:ea typeface="Open Sans"/>
                <a:cs typeface="Open Sans"/>
                <a:sym typeface="Open Sans"/>
              </a:rPr>
              <a:t>around</a:t>
            </a:r>
            <a:r>
              <a:rPr lang="de-AT" sz="1050" dirty="0">
                <a:latin typeface="Open Sans"/>
                <a:ea typeface="Open Sans"/>
                <a:cs typeface="Open Sans"/>
                <a:sym typeface="Open Sans"/>
              </a:rPr>
              <a:t> 41 </a:t>
            </a:r>
            <a:r>
              <a:rPr lang="de-AT" sz="1050" dirty="0" err="1">
                <a:latin typeface="Open Sans"/>
                <a:ea typeface="Open Sans"/>
                <a:cs typeface="Open Sans"/>
                <a:sym typeface="Open Sans"/>
              </a:rPr>
              <a:t>to</a:t>
            </a:r>
            <a:r>
              <a:rPr lang="de-AT" sz="1050" dirty="0">
                <a:latin typeface="Open Sans"/>
                <a:ea typeface="Open Sans"/>
                <a:cs typeface="Open Sans"/>
                <a:sym typeface="Open Sans"/>
              </a:rPr>
              <a:t> 45 </a:t>
            </a:r>
            <a:r>
              <a:rPr lang="de-AT" sz="1050" dirty="0" err="1">
                <a:latin typeface="Open Sans"/>
                <a:ea typeface="Open Sans"/>
                <a:cs typeface="Open Sans"/>
                <a:sym typeface="Open Sans"/>
              </a:rPr>
              <a:t>years</a:t>
            </a:r>
            <a:r>
              <a:rPr lang="de-AT" sz="1050" dirty="0">
                <a:latin typeface="Open Sans"/>
                <a:ea typeface="Open Sans"/>
                <a:cs typeface="Open Sans"/>
                <a:sym typeface="Open Sans"/>
              </a:rPr>
              <a:t>.  AI </a:t>
            </a:r>
            <a:r>
              <a:rPr lang="de-AT" sz="1050" dirty="0" err="1">
                <a:latin typeface="Open Sans"/>
                <a:ea typeface="Open Sans"/>
                <a:cs typeface="Open Sans"/>
                <a:sym typeface="Open Sans"/>
              </a:rPr>
              <a:t>seems</a:t>
            </a:r>
            <a:r>
              <a:rPr lang="de-AT" sz="1050" dirty="0">
                <a:latin typeface="Open Sans"/>
                <a:ea typeface="Open Sans"/>
                <a:cs typeface="Open Sans"/>
                <a:sym typeface="Open Sans"/>
              </a:rPr>
              <a:t> </a:t>
            </a:r>
            <a:r>
              <a:rPr lang="de-AT" sz="1050" dirty="0" err="1">
                <a:latin typeface="Open Sans"/>
                <a:ea typeface="Open Sans"/>
                <a:cs typeface="Open Sans"/>
                <a:sym typeface="Open Sans"/>
              </a:rPr>
              <a:t>to</a:t>
            </a:r>
            <a:r>
              <a:rPr lang="de-AT" sz="1050" dirty="0">
                <a:latin typeface="Open Sans"/>
                <a:ea typeface="Open Sans"/>
                <a:cs typeface="Open Sans"/>
                <a:sym typeface="Open Sans"/>
              </a:rPr>
              <a:t> </a:t>
            </a:r>
            <a:r>
              <a:rPr lang="de-AT" sz="1050" dirty="0" err="1">
                <a:latin typeface="Open Sans"/>
                <a:ea typeface="Open Sans"/>
                <a:cs typeface="Open Sans"/>
                <a:sym typeface="Open Sans"/>
              </a:rPr>
              <a:t>be</a:t>
            </a:r>
            <a:r>
              <a:rPr lang="de-AT" sz="1050" dirty="0">
                <a:latin typeface="Open Sans"/>
                <a:ea typeface="Open Sans"/>
                <a:cs typeface="Open Sans"/>
                <a:sym typeface="Open Sans"/>
              </a:rPr>
              <a:t> </a:t>
            </a:r>
            <a:r>
              <a:rPr lang="de-AT" sz="1050" dirty="0" err="1">
                <a:latin typeface="Open Sans"/>
                <a:ea typeface="Open Sans"/>
                <a:cs typeface="Open Sans"/>
                <a:sym typeface="Open Sans"/>
              </a:rPr>
              <a:t>interesting</a:t>
            </a:r>
            <a:r>
              <a:rPr lang="de-AT" sz="1050" dirty="0">
                <a:latin typeface="Open Sans"/>
                <a:ea typeface="Open Sans"/>
                <a:cs typeface="Open Sans"/>
                <a:sym typeface="Open Sans"/>
              </a:rPr>
              <a:t> </a:t>
            </a:r>
            <a:r>
              <a:rPr lang="de-AT" sz="1050" dirty="0" err="1">
                <a:latin typeface="Open Sans"/>
                <a:ea typeface="Open Sans"/>
                <a:cs typeface="Open Sans"/>
                <a:sym typeface="Open Sans"/>
              </a:rPr>
              <a:t>to</a:t>
            </a:r>
            <a:r>
              <a:rPr lang="de-AT" sz="1050" dirty="0">
                <a:latin typeface="Open Sans"/>
                <a:ea typeface="Open Sans"/>
                <a:cs typeface="Open Sans"/>
                <a:sym typeface="Open Sans"/>
              </a:rPr>
              <a:t> wider </a:t>
            </a:r>
            <a:r>
              <a:rPr lang="de-AT" sz="1050" dirty="0" err="1">
                <a:latin typeface="Open Sans"/>
                <a:ea typeface="Open Sans"/>
                <a:cs typeface="Open Sans"/>
                <a:sym typeface="Open Sans"/>
              </a:rPr>
              <a:t>age</a:t>
            </a:r>
            <a:r>
              <a:rPr lang="de-AT" sz="1050" dirty="0">
                <a:latin typeface="Open Sans"/>
                <a:ea typeface="Open Sans"/>
                <a:cs typeface="Open Sans"/>
                <a:sym typeface="Open Sans"/>
              </a:rPr>
              <a:t> </a:t>
            </a:r>
            <a:r>
              <a:rPr lang="de-AT" sz="1050" dirty="0" err="1">
                <a:latin typeface="Open Sans"/>
                <a:ea typeface="Open Sans"/>
                <a:cs typeface="Open Sans"/>
                <a:sym typeface="Open Sans"/>
              </a:rPr>
              <a:t>group</a:t>
            </a:r>
            <a:r>
              <a:rPr lang="de-AT" sz="1050" dirty="0">
                <a:latin typeface="Open Sans"/>
                <a:ea typeface="Open Sans"/>
                <a:cs typeface="Open Sans"/>
                <a:sym typeface="Open Sans"/>
              </a:rPr>
              <a:t> </a:t>
            </a:r>
            <a:r>
              <a:rPr lang="de-AT" sz="1050" dirty="0" err="1">
                <a:latin typeface="Open Sans"/>
                <a:ea typeface="Open Sans"/>
                <a:cs typeface="Open Sans"/>
                <a:sym typeface="Open Sans"/>
              </a:rPr>
              <a:t>for</a:t>
            </a:r>
            <a:r>
              <a:rPr lang="de-AT" sz="1050" dirty="0">
                <a:latin typeface="Open Sans"/>
                <a:ea typeface="Open Sans"/>
                <a:cs typeface="Open Sans"/>
                <a:sym typeface="Open Sans"/>
              </a:rPr>
              <a:t> </a:t>
            </a:r>
            <a:r>
              <a:rPr lang="de-AT" sz="1050" dirty="0" err="1">
                <a:latin typeface="Open Sans"/>
                <a:ea typeface="Open Sans"/>
                <a:cs typeface="Open Sans"/>
                <a:sym typeface="Open Sans"/>
              </a:rPr>
              <a:t>the</a:t>
            </a:r>
            <a:r>
              <a:rPr lang="de-AT" sz="1050" dirty="0">
                <a:latin typeface="Open Sans"/>
                <a:ea typeface="Open Sans"/>
                <a:cs typeface="Open Sans"/>
                <a:sym typeface="Open Sans"/>
              </a:rPr>
              <a:t> </a:t>
            </a:r>
            <a:r>
              <a:rPr lang="de-AT" sz="1050" dirty="0" err="1">
                <a:latin typeface="Open Sans"/>
                <a:ea typeface="Open Sans"/>
                <a:cs typeface="Open Sans"/>
                <a:sym typeface="Open Sans"/>
              </a:rPr>
              <a:t>bulk</a:t>
            </a:r>
            <a:r>
              <a:rPr lang="de-AT" sz="1050" dirty="0">
                <a:latin typeface="Open Sans"/>
                <a:ea typeface="Open Sans"/>
                <a:cs typeface="Open Sans"/>
                <a:sym typeface="Open Sans"/>
              </a:rPr>
              <a:t> </a:t>
            </a:r>
            <a:r>
              <a:rPr lang="de-AT" sz="1050" dirty="0" err="1">
                <a:latin typeface="Open Sans"/>
                <a:ea typeface="Open Sans"/>
                <a:cs typeface="Open Sans"/>
                <a:sym typeface="Open Sans"/>
              </a:rPr>
              <a:t>of</a:t>
            </a:r>
            <a:r>
              <a:rPr lang="de-AT" sz="1050" dirty="0">
                <a:latin typeface="Open Sans"/>
                <a:ea typeface="Open Sans"/>
                <a:cs typeface="Open Sans"/>
                <a:sym typeface="Open Sans"/>
              </a:rPr>
              <a:t> </a:t>
            </a:r>
            <a:r>
              <a:rPr lang="de-AT" sz="1050" dirty="0" err="1">
                <a:latin typeface="Open Sans"/>
                <a:ea typeface="Open Sans"/>
                <a:cs typeface="Open Sans"/>
                <a:sym typeface="Open Sans"/>
              </a:rPr>
              <a:t>the</a:t>
            </a:r>
            <a:r>
              <a:rPr lang="de-AT" sz="1050" dirty="0">
                <a:latin typeface="Open Sans"/>
                <a:ea typeface="Open Sans"/>
                <a:cs typeface="Open Sans"/>
                <a:sym typeface="Open Sans"/>
              </a:rPr>
              <a:t> </a:t>
            </a:r>
            <a:r>
              <a:rPr lang="de-AT" sz="1050" dirty="0" err="1">
                <a:latin typeface="Open Sans"/>
                <a:ea typeface="Open Sans"/>
                <a:cs typeface="Open Sans"/>
                <a:sym typeface="Open Sans"/>
              </a:rPr>
              <a:t>students</a:t>
            </a:r>
            <a:r>
              <a:rPr lang="de-AT" sz="1050" dirty="0">
                <a:latin typeface="Open Sans"/>
                <a:ea typeface="Open Sans"/>
                <a:cs typeface="Open Sans"/>
                <a:sym typeface="Open Sans"/>
              </a:rPr>
              <a:t>, </a:t>
            </a:r>
            <a:r>
              <a:rPr lang="de-AT" sz="1050" dirty="0" err="1">
                <a:latin typeface="Open Sans"/>
                <a:ea typeface="Open Sans"/>
                <a:cs typeface="Open Sans"/>
                <a:sym typeface="Open Sans"/>
              </a:rPr>
              <a:t>keeping</a:t>
            </a:r>
            <a:r>
              <a:rPr lang="de-AT" sz="1050" dirty="0">
                <a:latin typeface="Open Sans"/>
                <a:ea typeface="Open Sans"/>
                <a:cs typeface="Open Sans"/>
                <a:sym typeface="Open Sans"/>
              </a:rPr>
              <a:t> in </a:t>
            </a:r>
            <a:r>
              <a:rPr lang="de-AT" sz="1050" dirty="0" err="1">
                <a:latin typeface="Open Sans"/>
                <a:ea typeface="Open Sans"/>
                <a:cs typeface="Open Sans"/>
                <a:sym typeface="Open Sans"/>
              </a:rPr>
              <a:t>mind</a:t>
            </a:r>
            <a:r>
              <a:rPr lang="de-AT" sz="1050" dirty="0">
                <a:latin typeface="Open Sans"/>
                <a:ea typeface="Open Sans"/>
                <a:cs typeface="Open Sans"/>
                <a:sym typeface="Open Sans"/>
              </a:rPr>
              <a:t> </a:t>
            </a:r>
            <a:r>
              <a:rPr lang="de-AT" sz="1050" dirty="0" err="1">
                <a:latin typeface="Open Sans"/>
                <a:ea typeface="Open Sans"/>
                <a:cs typeface="Open Sans"/>
                <a:sym typeface="Open Sans"/>
              </a:rPr>
              <a:t>the</a:t>
            </a:r>
            <a:r>
              <a:rPr lang="de-AT" sz="1050" dirty="0">
                <a:latin typeface="Open Sans"/>
                <a:ea typeface="Open Sans"/>
                <a:cs typeface="Open Sans"/>
                <a:sym typeface="Open Sans"/>
              </a:rPr>
              <a:t> </a:t>
            </a:r>
            <a:r>
              <a:rPr lang="de-AT" sz="1050" dirty="0" err="1">
                <a:latin typeface="Open Sans"/>
                <a:ea typeface="Open Sans"/>
                <a:cs typeface="Open Sans"/>
                <a:sym typeface="Open Sans"/>
              </a:rPr>
              <a:t>overall</a:t>
            </a:r>
            <a:r>
              <a:rPr lang="de-AT" sz="1050" dirty="0">
                <a:latin typeface="Open Sans"/>
                <a:ea typeface="Open Sans"/>
                <a:cs typeface="Open Sans"/>
                <a:sym typeface="Open Sans"/>
              </a:rPr>
              <a:t> </a:t>
            </a:r>
            <a:r>
              <a:rPr lang="de-AT" sz="1050" dirty="0" err="1">
                <a:latin typeface="Open Sans"/>
                <a:ea typeface="Open Sans"/>
                <a:cs typeface="Open Sans"/>
                <a:sym typeface="Open Sans"/>
              </a:rPr>
              <a:t>numbers</a:t>
            </a:r>
            <a:r>
              <a:rPr lang="de-AT" sz="1050" dirty="0">
                <a:latin typeface="Open Sans"/>
                <a:ea typeface="Open Sans"/>
                <a:cs typeface="Open Sans"/>
                <a:sym typeface="Open Sans"/>
              </a:rPr>
              <a:t> </a:t>
            </a:r>
            <a:r>
              <a:rPr lang="de-AT" sz="1050" dirty="0" err="1">
                <a:latin typeface="Open Sans"/>
                <a:ea typeface="Open Sans"/>
                <a:cs typeface="Open Sans"/>
                <a:sym typeface="Open Sans"/>
              </a:rPr>
              <a:t>of</a:t>
            </a:r>
            <a:r>
              <a:rPr lang="de-AT" sz="1050" dirty="0">
                <a:latin typeface="Open Sans"/>
                <a:ea typeface="Open Sans"/>
                <a:cs typeface="Open Sans"/>
                <a:sym typeface="Open Sans"/>
              </a:rPr>
              <a:t> </a:t>
            </a:r>
            <a:r>
              <a:rPr lang="de-AT" sz="1050" dirty="0" err="1">
                <a:latin typeface="Open Sans"/>
                <a:ea typeface="Open Sans"/>
                <a:cs typeface="Open Sans"/>
                <a:sym typeface="Open Sans"/>
              </a:rPr>
              <a:t>students</a:t>
            </a:r>
            <a:r>
              <a:rPr lang="de-AT" sz="1050" dirty="0">
                <a:latin typeface="Open Sans"/>
                <a:ea typeface="Open Sans"/>
                <a:cs typeface="Open Sans"/>
                <a:sym typeface="Open Sans"/>
              </a:rPr>
              <a:t>, </a:t>
            </a:r>
            <a:r>
              <a:rPr lang="de-AT" sz="1050" dirty="0" err="1">
                <a:latin typeface="Open Sans"/>
                <a:ea typeface="Open Sans"/>
                <a:cs typeface="Open Sans"/>
                <a:sym typeface="Open Sans"/>
              </a:rPr>
              <a:t>who</a:t>
            </a:r>
            <a:r>
              <a:rPr lang="de-AT" sz="1050" dirty="0">
                <a:latin typeface="Open Sans"/>
                <a:ea typeface="Open Sans"/>
                <a:cs typeface="Open Sans"/>
                <a:sym typeface="Open Sans"/>
              </a:rPr>
              <a:t> </a:t>
            </a:r>
            <a:r>
              <a:rPr lang="de-AT" sz="1050" dirty="0" err="1">
                <a:latin typeface="Open Sans"/>
                <a:ea typeface="Open Sans"/>
                <a:cs typeface="Open Sans"/>
                <a:sym typeface="Open Sans"/>
              </a:rPr>
              <a:t>studied</a:t>
            </a:r>
            <a:r>
              <a:rPr lang="de-AT" sz="1050" dirty="0">
                <a:latin typeface="Open Sans"/>
                <a:ea typeface="Open Sans"/>
                <a:cs typeface="Open Sans"/>
                <a:sym typeface="Open Sans"/>
              </a:rPr>
              <a:t> AI </a:t>
            </a:r>
            <a:r>
              <a:rPr lang="de-AT" sz="1050" dirty="0" err="1">
                <a:latin typeface="Open Sans"/>
                <a:ea typeface="Open Sans"/>
                <a:cs typeface="Open Sans"/>
                <a:sym typeface="Open Sans"/>
              </a:rPr>
              <a:t>is</a:t>
            </a:r>
            <a:r>
              <a:rPr lang="de-AT" sz="1050" dirty="0">
                <a:latin typeface="Open Sans"/>
                <a:ea typeface="Open Sans"/>
                <a:cs typeface="Open Sans"/>
                <a:sym typeface="Open Sans"/>
              </a:rPr>
              <a:t> </a:t>
            </a:r>
            <a:r>
              <a:rPr lang="de-AT" sz="1050" dirty="0" err="1">
                <a:latin typeface="Open Sans"/>
                <a:ea typeface="Open Sans"/>
                <a:cs typeface="Open Sans"/>
                <a:sym typeface="Open Sans"/>
              </a:rPr>
              <a:t>lower</a:t>
            </a:r>
            <a:r>
              <a:rPr lang="de-AT" sz="1050" dirty="0">
                <a:latin typeface="Open Sans"/>
                <a:ea typeface="Open Sans"/>
                <a:cs typeface="Open Sans"/>
                <a:sym typeface="Open Sans"/>
              </a:rPr>
              <a:t> </a:t>
            </a:r>
            <a:r>
              <a:rPr lang="de-AT" sz="1050" dirty="0" err="1">
                <a:latin typeface="Open Sans"/>
                <a:ea typeface="Open Sans"/>
                <a:cs typeface="Open Sans"/>
                <a:sym typeface="Open Sans"/>
              </a:rPr>
              <a:t>than</a:t>
            </a:r>
            <a:r>
              <a:rPr lang="de-AT" sz="1050" dirty="0">
                <a:latin typeface="Open Sans"/>
                <a:ea typeface="Open Sans"/>
                <a:cs typeface="Open Sans"/>
                <a:sym typeface="Open Sans"/>
              </a:rPr>
              <a:t> </a:t>
            </a:r>
            <a:r>
              <a:rPr lang="de-AT" sz="1050" dirty="0" err="1">
                <a:latin typeface="Open Sans"/>
                <a:ea typeface="Open Sans"/>
                <a:cs typeface="Open Sans"/>
                <a:sym typeface="Open Sans"/>
              </a:rPr>
              <a:t>for</a:t>
            </a:r>
            <a:r>
              <a:rPr lang="de-AT" sz="1050" dirty="0">
                <a:latin typeface="Open Sans"/>
                <a:ea typeface="Open Sans"/>
                <a:cs typeface="Open Sans"/>
                <a:sym typeface="Open Sans"/>
              </a:rPr>
              <a:t> Data Analyst. </a:t>
            </a:r>
          </a:p>
          <a:p>
            <a:pPr marL="0" lvl="0" indent="0" rtl="0">
              <a:spcBef>
                <a:spcPts val="0"/>
              </a:spcBef>
              <a:spcAft>
                <a:spcPts val="1600"/>
              </a:spcAft>
              <a:buNone/>
            </a:pPr>
            <a:r>
              <a:rPr lang="de-AT" sz="1050" dirty="0">
                <a:latin typeface="Open Sans"/>
                <a:ea typeface="Open Sans"/>
                <a:cs typeface="Open Sans"/>
                <a:sym typeface="Open Sans"/>
              </a:rPr>
              <a:t>The </a:t>
            </a:r>
            <a:r>
              <a:rPr lang="de-AT" sz="1050" dirty="0" err="1">
                <a:latin typeface="Open Sans"/>
                <a:ea typeface="Open Sans"/>
                <a:cs typeface="Open Sans"/>
                <a:sym typeface="Open Sans"/>
              </a:rPr>
              <a:t>fact</a:t>
            </a:r>
            <a:r>
              <a:rPr lang="de-AT" sz="1050" dirty="0">
                <a:latin typeface="Open Sans"/>
                <a:ea typeface="Open Sans"/>
                <a:cs typeface="Open Sans"/>
                <a:sym typeface="Open Sans"/>
              </a:rPr>
              <a:t> </a:t>
            </a:r>
            <a:r>
              <a:rPr lang="de-AT" sz="1050" dirty="0" err="1">
                <a:latin typeface="Open Sans"/>
                <a:ea typeface="Open Sans"/>
                <a:cs typeface="Open Sans"/>
                <a:sym typeface="Open Sans"/>
              </a:rPr>
              <a:t>that</a:t>
            </a:r>
            <a:r>
              <a:rPr lang="de-AT" sz="1050" dirty="0">
                <a:latin typeface="Open Sans"/>
                <a:ea typeface="Open Sans"/>
                <a:cs typeface="Open Sans"/>
                <a:sym typeface="Open Sans"/>
              </a:rPr>
              <a:t> </a:t>
            </a:r>
            <a:r>
              <a:rPr lang="de-AT" sz="1050" dirty="0" err="1">
                <a:latin typeface="Open Sans"/>
                <a:ea typeface="Open Sans"/>
                <a:cs typeface="Open Sans"/>
                <a:sym typeface="Open Sans"/>
              </a:rPr>
              <a:t>the</a:t>
            </a:r>
            <a:r>
              <a:rPr lang="de-AT" sz="1050" dirty="0">
                <a:latin typeface="Open Sans"/>
                <a:ea typeface="Open Sans"/>
                <a:cs typeface="Open Sans"/>
                <a:sym typeface="Open Sans"/>
              </a:rPr>
              <a:t> </a:t>
            </a:r>
            <a:r>
              <a:rPr lang="de-AT" sz="1050" dirty="0" err="1">
                <a:latin typeface="Open Sans"/>
                <a:ea typeface="Open Sans"/>
                <a:cs typeface="Open Sans"/>
                <a:sym typeface="Open Sans"/>
              </a:rPr>
              <a:t>age</a:t>
            </a:r>
            <a:r>
              <a:rPr lang="de-AT" sz="1050" dirty="0">
                <a:latin typeface="Open Sans"/>
                <a:ea typeface="Open Sans"/>
                <a:cs typeface="Open Sans"/>
                <a:sym typeface="Open Sans"/>
              </a:rPr>
              <a:t> </a:t>
            </a:r>
            <a:r>
              <a:rPr lang="de-AT" sz="1050" dirty="0" err="1">
                <a:latin typeface="Open Sans"/>
                <a:ea typeface="Open Sans"/>
                <a:cs typeface="Open Sans"/>
                <a:sym typeface="Open Sans"/>
              </a:rPr>
              <a:t>is</a:t>
            </a:r>
            <a:r>
              <a:rPr lang="de-AT" sz="1050" dirty="0">
                <a:latin typeface="Open Sans"/>
                <a:ea typeface="Open Sans"/>
                <a:cs typeface="Open Sans"/>
                <a:sym typeface="Open Sans"/>
              </a:rPr>
              <a:t> </a:t>
            </a:r>
            <a:r>
              <a:rPr lang="de-AT" sz="1050" dirty="0" err="1">
                <a:latin typeface="Open Sans"/>
                <a:ea typeface="Open Sans"/>
                <a:cs typeface="Open Sans"/>
                <a:sym typeface="Open Sans"/>
              </a:rPr>
              <a:t>clustered</a:t>
            </a:r>
            <a:r>
              <a:rPr lang="de-AT" sz="1050" dirty="0">
                <a:latin typeface="Open Sans"/>
                <a:ea typeface="Open Sans"/>
                <a:cs typeface="Open Sans"/>
                <a:sym typeface="Open Sans"/>
              </a:rPr>
              <a:t> </a:t>
            </a:r>
            <a:r>
              <a:rPr lang="de-AT" sz="1050" dirty="0" err="1">
                <a:latin typeface="Open Sans"/>
                <a:ea typeface="Open Sans"/>
                <a:cs typeface="Open Sans"/>
                <a:sym typeface="Open Sans"/>
              </a:rPr>
              <a:t>tighter</a:t>
            </a:r>
            <a:r>
              <a:rPr lang="de-AT" sz="1050" dirty="0">
                <a:latin typeface="Open Sans"/>
                <a:ea typeface="Open Sans"/>
                <a:cs typeface="Open Sans"/>
                <a:sym typeface="Open Sans"/>
              </a:rPr>
              <a:t> </a:t>
            </a:r>
            <a:r>
              <a:rPr lang="de-AT" sz="1050" dirty="0" err="1">
                <a:latin typeface="Open Sans"/>
                <a:ea typeface="Open Sans"/>
                <a:cs typeface="Open Sans"/>
                <a:sym typeface="Open Sans"/>
              </a:rPr>
              <a:t>around</a:t>
            </a:r>
            <a:r>
              <a:rPr lang="de-AT" sz="1050" dirty="0">
                <a:latin typeface="Open Sans"/>
                <a:ea typeface="Open Sans"/>
                <a:cs typeface="Open Sans"/>
                <a:sym typeface="Open Sans"/>
              </a:rPr>
              <a:t> </a:t>
            </a:r>
            <a:r>
              <a:rPr lang="de-AT" sz="1050" dirty="0" err="1">
                <a:latin typeface="Open Sans"/>
                <a:ea typeface="Open Sans"/>
                <a:cs typeface="Open Sans"/>
                <a:sym typeface="Open Sans"/>
              </a:rPr>
              <a:t>the</a:t>
            </a:r>
            <a:r>
              <a:rPr lang="de-AT" sz="1050" dirty="0">
                <a:latin typeface="Open Sans"/>
                <a:ea typeface="Open Sans"/>
                <a:cs typeface="Open Sans"/>
                <a:sym typeface="Open Sans"/>
              </a:rPr>
              <a:t> median </a:t>
            </a:r>
            <a:r>
              <a:rPr lang="de-AT" sz="1050" dirty="0" err="1">
                <a:latin typeface="Open Sans"/>
                <a:ea typeface="Open Sans"/>
                <a:cs typeface="Open Sans"/>
                <a:sym typeface="Open Sans"/>
              </a:rPr>
              <a:t>for</a:t>
            </a:r>
            <a:r>
              <a:rPr lang="de-AT" sz="1050" dirty="0">
                <a:latin typeface="Open Sans"/>
                <a:ea typeface="Open Sans"/>
                <a:cs typeface="Open Sans"/>
                <a:sym typeface="Open Sans"/>
              </a:rPr>
              <a:t> Data Analyst </a:t>
            </a:r>
            <a:r>
              <a:rPr lang="de-AT" sz="1050" dirty="0" err="1">
                <a:latin typeface="Open Sans"/>
                <a:ea typeface="Open Sans"/>
                <a:cs typeface="Open Sans"/>
                <a:sym typeface="Open Sans"/>
              </a:rPr>
              <a:t>students</a:t>
            </a:r>
            <a:r>
              <a:rPr lang="de-AT" sz="1050" dirty="0">
                <a:latin typeface="Open Sans"/>
                <a:ea typeface="Open Sans"/>
                <a:cs typeface="Open Sans"/>
                <a:sym typeface="Open Sans"/>
              </a:rPr>
              <a:t> </a:t>
            </a:r>
            <a:r>
              <a:rPr lang="de-AT" sz="1050" dirty="0" err="1">
                <a:latin typeface="Open Sans"/>
                <a:ea typeface="Open Sans"/>
                <a:cs typeface="Open Sans"/>
                <a:sym typeface="Open Sans"/>
              </a:rPr>
              <a:t>can</a:t>
            </a:r>
            <a:r>
              <a:rPr lang="de-AT" sz="1050" dirty="0">
                <a:latin typeface="Open Sans"/>
                <a:ea typeface="Open Sans"/>
                <a:cs typeface="Open Sans"/>
                <a:sym typeface="Open Sans"/>
              </a:rPr>
              <a:t> also </a:t>
            </a:r>
            <a:r>
              <a:rPr lang="de-AT" sz="1050" dirty="0" err="1">
                <a:latin typeface="Open Sans"/>
                <a:ea typeface="Open Sans"/>
                <a:cs typeface="Open Sans"/>
                <a:sym typeface="Open Sans"/>
              </a:rPr>
              <a:t>be</a:t>
            </a:r>
            <a:r>
              <a:rPr lang="de-AT" sz="1050" dirty="0">
                <a:latin typeface="Open Sans"/>
                <a:ea typeface="Open Sans"/>
                <a:cs typeface="Open Sans"/>
                <a:sym typeface="Open Sans"/>
              </a:rPr>
              <a:t> </a:t>
            </a:r>
            <a:r>
              <a:rPr lang="de-AT" sz="1050" dirty="0" err="1">
                <a:latin typeface="Open Sans"/>
                <a:ea typeface="Open Sans"/>
                <a:cs typeface="Open Sans"/>
                <a:sym typeface="Open Sans"/>
              </a:rPr>
              <a:t>seen</a:t>
            </a:r>
            <a:r>
              <a:rPr lang="de-AT" sz="1050" dirty="0">
                <a:latin typeface="Open Sans"/>
                <a:ea typeface="Open Sans"/>
                <a:cs typeface="Open Sans"/>
                <a:sym typeface="Open Sans"/>
              </a:rPr>
              <a:t> </a:t>
            </a:r>
            <a:r>
              <a:rPr lang="de-AT" sz="1050" dirty="0" err="1">
                <a:latin typeface="Open Sans"/>
                <a:ea typeface="Open Sans"/>
                <a:cs typeface="Open Sans"/>
                <a:sym typeface="Open Sans"/>
              </a:rPr>
              <a:t>when</a:t>
            </a:r>
            <a:r>
              <a:rPr lang="de-AT" sz="1050" dirty="0">
                <a:latin typeface="Open Sans"/>
                <a:ea typeface="Open Sans"/>
                <a:cs typeface="Open Sans"/>
                <a:sym typeface="Open Sans"/>
              </a:rPr>
              <a:t> </a:t>
            </a:r>
            <a:r>
              <a:rPr lang="de-AT" sz="1050" dirty="0" err="1">
                <a:latin typeface="Open Sans"/>
                <a:ea typeface="Open Sans"/>
                <a:cs typeface="Open Sans"/>
                <a:sym typeface="Open Sans"/>
              </a:rPr>
              <a:t>looking</a:t>
            </a:r>
            <a:r>
              <a:rPr lang="de-AT" sz="1050" dirty="0">
                <a:latin typeface="Open Sans"/>
                <a:ea typeface="Open Sans"/>
                <a:cs typeface="Open Sans"/>
                <a:sym typeface="Open Sans"/>
              </a:rPr>
              <a:t> at </a:t>
            </a:r>
            <a:r>
              <a:rPr lang="de-AT" sz="1050" dirty="0" err="1">
                <a:latin typeface="Open Sans"/>
                <a:ea typeface="Open Sans"/>
                <a:cs typeface="Open Sans"/>
                <a:sym typeface="Open Sans"/>
              </a:rPr>
              <a:t>the</a:t>
            </a:r>
            <a:r>
              <a:rPr lang="de-AT" sz="1050" dirty="0">
                <a:latin typeface="Open Sans"/>
                <a:ea typeface="Open Sans"/>
                <a:cs typeface="Open Sans"/>
                <a:sym typeface="Open Sans"/>
              </a:rPr>
              <a:t> Q1 </a:t>
            </a:r>
            <a:r>
              <a:rPr lang="de-AT" sz="1050" dirty="0" err="1">
                <a:latin typeface="Open Sans"/>
                <a:ea typeface="Open Sans"/>
                <a:cs typeface="Open Sans"/>
                <a:sym typeface="Open Sans"/>
              </a:rPr>
              <a:t>and</a:t>
            </a:r>
            <a:r>
              <a:rPr lang="de-AT" sz="1050" dirty="0">
                <a:latin typeface="Open Sans"/>
                <a:ea typeface="Open Sans"/>
                <a:cs typeface="Open Sans"/>
                <a:sym typeface="Open Sans"/>
              </a:rPr>
              <a:t> Q3 </a:t>
            </a:r>
            <a:r>
              <a:rPr lang="de-AT" sz="1050" dirty="0" err="1">
                <a:latin typeface="Open Sans"/>
                <a:ea typeface="Open Sans"/>
                <a:cs typeface="Open Sans"/>
                <a:sym typeface="Open Sans"/>
              </a:rPr>
              <a:t>age</a:t>
            </a:r>
            <a:r>
              <a:rPr lang="de-AT" sz="1050" dirty="0">
                <a:latin typeface="Open Sans"/>
                <a:ea typeface="Open Sans"/>
                <a:cs typeface="Open Sans"/>
                <a:sym typeface="Open Sans"/>
              </a:rPr>
              <a:t> </a:t>
            </a:r>
            <a:r>
              <a:rPr lang="de-AT" sz="1050" dirty="0" err="1">
                <a:latin typeface="Open Sans"/>
                <a:ea typeface="Open Sans"/>
                <a:cs typeface="Open Sans"/>
                <a:sym typeface="Open Sans"/>
              </a:rPr>
              <a:t>numbers</a:t>
            </a:r>
            <a:r>
              <a:rPr lang="de-AT" sz="1050" dirty="0">
                <a:latin typeface="Open Sans"/>
                <a:ea typeface="Open Sans"/>
                <a:cs typeface="Open Sans"/>
                <a:sym typeface="Open Sans"/>
              </a:rPr>
              <a:t>: The </a:t>
            </a:r>
            <a:r>
              <a:rPr lang="de-AT" sz="1050" dirty="0" err="1">
                <a:latin typeface="Open Sans"/>
                <a:ea typeface="Open Sans"/>
                <a:cs typeface="Open Sans"/>
                <a:sym typeface="Open Sans"/>
              </a:rPr>
              <a:t>difference</a:t>
            </a:r>
            <a:r>
              <a:rPr lang="de-AT" sz="1050" dirty="0">
                <a:latin typeface="Open Sans"/>
                <a:ea typeface="Open Sans"/>
                <a:cs typeface="Open Sans"/>
                <a:sym typeface="Open Sans"/>
              </a:rPr>
              <a:t> in </a:t>
            </a:r>
            <a:r>
              <a:rPr lang="de-AT" sz="1050" dirty="0" err="1">
                <a:latin typeface="Open Sans"/>
                <a:ea typeface="Open Sans"/>
                <a:cs typeface="Open Sans"/>
                <a:sym typeface="Open Sans"/>
              </a:rPr>
              <a:t>interquartile</a:t>
            </a:r>
            <a:r>
              <a:rPr lang="de-AT" sz="1050" dirty="0">
                <a:latin typeface="Open Sans"/>
                <a:ea typeface="Open Sans"/>
                <a:cs typeface="Open Sans"/>
                <a:sym typeface="Open Sans"/>
              </a:rPr>
              <a:t> </a:t>
            </a:r>
            <a:r>
              <a:rPr lang="de-AT" sz="1050" dirty="0" err="1">
                <a:latin typeface="Open Sans"/>
                <a:ea typeface="Open Sans"/>
                <a:cs typeface="Open Sans"/>
                <a:sym typeface="Open Sans"/>
              </a:rPr>
              <a:t>range</a:t>
            </a:r>
            <a:r>
              <a:rPr lang="de-AT" sz="1050" dirty="0">
                <a:latin typeface="Open Sans"/>
                <a:ea typeface="Open Sans"/>
                <a:cs typeface="Open Sans"/>
                <a:sym typeface="Open Sans"/>
              </a:rPr>
              <a:t> </a:t>
            </a:r>
            <a:r>
              <a:rPr lang="de-AT" sz="1050" dirty="0" err="1">
                <a:latin typeface="Open Sans"/>
                <a:ea typeface="Open Sans"/>
                <a:cs typeface="Open Sans"/>
                <a:sym typeface="Open Sans"/>
              </a:rPr>
              <a:t>is</a:t>
            </a:r>
            <a:r>
              <a:rPr lang="de-AT" sz="1050" dirty="0">
                <a:latin typeface="Open Sans"/>
                <a:ea typeface="Open Sans"/>
                <a:cs typeface="Open Sans"/>
                <a:sym typeface="Open Sans"/>
              </a:rPr>
              <a:t> 9 </a:t>
            </a:r>
            <a:r>
              <a:rPr lang="de-AT" sz="1050" dirty="0" err="1">
                <a:latin typeface="Open Sans"/>
                <a:ea typeface="Open Sans"/>
                <a:cs typeface="Open Sans"/>
                <a:sym typeface="Open Sans"/>
              </a:rPr>
              <a:t>years</a:t>
            </a:r>
            <a:r>
              <a:rPr lang="de-AT" sz="1050" dirty="0">
                <a:latin typeface="Open Sans"/>
                <a:ea typeface="Open Sans"/>
                <a:cs typeface="Open Sans"/>
                <a:sym typeface="Open Sans"/>
              </a:rPr>
              <a:t> </a:t>
            </a:r>
            <a:r>
              <a:rPr lang="de-AT" sz="1050" dirty="0" err="1">
                <a:latin typeface="Open Sans"/>
                <a:ea typeface="Open Sans"/>
                <a:cs typeface="Open Sans"/>
                <a:sym typeface="Open Sans"/>
              </a:rPr>
              <a:t>for</a:t>
            </a:r>
            <a:r>
              <a:rPr lang="de-AT" sz="1050" dirty="0">
                <a:latin typeface="Open Sans"/>
                <a:ea typeface="Open Sans"/>
                <a:cs typeface="Open Sans"/>
                <a:sym typeface="Open Sans"/>
              </a:rPr>
              <a:t> Data </a:t>
            </a:r>
            <a:r>
              <a:rPr lang="de-AT" sz="1050" dirty="0" err="1">
                <a:latin typeface="Open Sans"/>
                <a:ea typeface="Open Sans"/>
                <a:cs typeface="Open Sans"/>
                <a:sym typeface="Open Sans"/>
              </a:rPr>
              <a:t>Analysts</a:t>
            </a:r>
            <a:r>
              <a:rPr lang="de-AT" sz="1050" dirty="0">
                <a:latin typeface="Open Sans"/>
                <a:ea typeface="Open Sans"/>
                <a:cs typeface="Open Sans"/>
                <a:sym typeface="Open Sans"/>
              </a:rPr>
              <a:t> </a:t>
            </a:r>
            <a:r>
              <a:rPr lang="de-AT" sz="1050" dirty="0" err="1">
                <a:latin typeface="Open Sans"/>
                <a:ea typeface="Open Sans"/>
                <a:cs typeface="Open Sans"/>
                <a:sym typeface="Open Sans"/>
              </a:rPr>
              <a:t>and</a:t>
            </a:r>
            <a:r>
              <a:rPr lang="de-AT" sz="1050" dirty="0">
                <a:latin typeface="Open Sans"/>
                <a:ea typeface="Open Sans"/>
                <a:cs typeface="Open Sans"/>
                <a:sym typeface="Open Sans"/>
              </a:rPr>
              <a:t> 12 </a:t>
            </a:r>
            <a:r>
              <a:rPr lang="de-AT" sz="1050" dirty="0" err="1">
                <a:latin typeface="Open Sans"/>
                <a:ea typeface="Open Sans"/>
                <a:cs typeface="Open Sans"/>
                <a:sym typeface="Open Sans"/>
              </a:rPr>
              <a:t>years</a:t>
            </a:r>
            <a:r>
              <a:rPr lang="de-AT" sz="1050" dirty="0">
                <a:latin typeface="Open Sans"/>
                <a:ea typeface="Open Sans"/>
                <a:cs typeface="Open Sans"/>
                <a:sym typeface="Open Sans"/>
              </a:rPr>
              <a:t> </a:t>
            </a:r>
            <a:r>
              <a:rPr lang="de-AT" sz="1050" dirty="0" err="1">
                <a:latin typeface="Open Sans"/>
                <a:ea typeface="Open Sans"/>
                <a:cs typeface="Open Sans"/>
                <a:sym typeface="Open Sans"/>
              </a:rPr>
              <a:t>for</a:t>
            </a:r>
            <a:r>
              <a:rPr lang="de-AT" sz="1050" dirty="0">
                <a:latin typeface="Open Sans"/>
                <a:ea typeface="Open Sans"/>
                <a:cs typeface="Open Sans"/>
                <a:sym typeface="Open Sans"/>
              </a:rPr>
              <a:t> AI </a:t>
            </a:r>
            <a:r>
              <a:rPr lang="de-AT" sz="1050" dirty="0" err="1">
                <a:latin typeface="Open Sans"/>
                <a:ea typeface="Open Sans"/>
                <a:cs typeface="Open Sans"/>
                <a:sym typeface="Open Sans"/>
              </a:rPr>
              <a:t>students</a:t>
            </a:r>
            <a:r>
              <a:rPr lang="de-AT" sz="1050" dirty="0">
                <a:latin typeface="Open Sans"/>
                <a:ea typeface="Open Sans"/>
                <a:cs typeface="Open Sans"/>
                <a:sym typeface="Open Sans"/>
              </a:rPr>
              <a:t>. </a:t>
            </a:r>
          </a:p>
        </p:txBody>
      </p:sp>
      <p:sp>
        <p:nvSpPr>
          <p:cNvPr id="60" name="Shape 60"/>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Shape 61"/>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sz="2400" dirty="0">
                <a:solidFill>
                  <a:srgbClr val="FFFFFF"/>
                </a:solidFill>
                <a:latin typeface="Open Sans"/>
                <a:ea typeface="Open Sans"/>
                <a:cs typeface="Open Sans"/>
                <a:sym typeface="Open Sans"/>
              </a:rPr>
              <a:t>What is the difference in age distribution between D</a:t>
            </a:r>
            <a:r>
              <a:rPr lang="en-GB" sz="2400" dirty="0">
                <a:solidFill>
                  <a:srgbClr val="FFFFFF"/>
                </a:solidFill>
                <a:latin typeface="Open Sans"/>
                <a:ea typeface="Open Sans"/>
                <a:cs typeface="Open Sans"/>
                <a:sym typeface="Open Sans"/>
              </a:rPr>
              <a:t>a</a:t>
            </a:r>
            <a:r>
              <a:rPr lang="en" sz="2400" dirty="0">
                <a:solidFill>
                  <a:srgbClr val="FFFFFF"/>
                </a:solidFill>
                <a:latin typeface="Open Sans"/>
                <a:ea typeface="Open Sans"/>
                <a:cs typeface="Open Sans"/>
                <a:sym typeface="Open Sans"/>
              </a:rPr>
              <a:t>ta Analyst and Artificial Intelligence students?</a:t>
            </a:r>
            <a:endParaRPr sz="2400" dirty="0">
              <a:solidFill>
                <a:srgbClr val="FFFFFF"/>
              </a:solidFill>
              <a:latin typeface="Open Sans"/>
              <a:ea typeface="Open Sans"/>
              <a:cs typeface="Open Sans"/>
              <a:sym typeface="Open Sans"/>
            </a:endParaRPr>
          </a:p>
        </p:txBody>
      </p:sp>
      <p:graphicFrame>
        <p:nvGraphicFramePr>
          <p:cNvPr id="7" name="Chart 6">
            <a:extLst>
              <a:ext uri="{FF2B5EF4-FFF2-40B4-BE49-F238E27FC236}">
                <a16:creationId xmlns:a16="http://schemas.microsoft.com/office/drawing/2014/main" id="{B8CF748A-24D2-B84A-8F5A-1DE6F5E3A4E0}"/>
              </a:ext>
            </a:extLst>
          </p:cNvPr>
          <p:cNvGraphicFramePr/>
          <p:nvPr>
            <p:extLst>
              <p:ext uri="{D42A27DB-BD31-4B8C-83A1-F6EECF244321}">
                <p14:modId xmlns:p14="http://schemas.microsoft.com/office/powerpoint/2010/main" val="3757763195"/>
              </p:ext>
            </p:extLst>
          </p:nvPr>
        </p:nvGraphicFramePr>
        <p:xfrm>
          <a:off x="591772" y="1664633"/>
          <a:ext cx="3725252" cy="27315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2515F47-DFCD-5E43-A37D-4F7BAD2D4263}"/>
              </a:ext>
            </a:extLst>
          </p:cNvPr>
          <p:cNvGraphicFramePr/>
          <p:nvPr>
            <p:extLst>
              <p:ext uri="{D42A27DB-BD31-4B8C-83A1-F6EECF244321}">
                <p14:modId xmlns:p14="http://schemas.microsoft.com/office/powerpoint/2010/main" val="2763965755"/>
              </p:ext>
            </p:extLst>
          </p:nvPr>
        </p:nvGraphicFramePr>
        <p:xfrm>
          <a:off x="394500" y="1531708"/>
          <a:ext cx="2284886" cy="286444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97CBE89C-4318-0C41-8991-D518BF7FD6E2}"/>
              </a:ext>
            </a:extLst>
          </p:cNvPr>
          <p:cNvGraphicFramePr>
            <a:graphicFrameLocks/>
          </p:cNvGraphicFramePr>
          <p:nvPr>
            <p:extLst>
              <p:ext uri="{D42A27DB-BD31-4B8C-83A1-F6EECF244321}">
                <p14:modId xmlns:p14="http://schemas.microsoft.com/office/powerpoint/2010/main" val="3736141855"/>
              </p:ext>
            </p:extLst>
          </p:nvPr>
        </p:nvGraphicFramePr>
        <p:xfrm>
          <a:off x="2755834" y="1497356"/>
          <a:ext cx="2164061" cy="2933148"/>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06E4112-596C-7342-BD53-F79704846648}"/>
              </a:ext>
            </a:extLst>
          </p:cNvPr>
          <p:cNvSpPr>
            <a:spLocks noGrp="1"/>
          </p:cNvSpPr>
          <p:nvPr>
            <p:ph type="body" idx="2"/>
          </p:nvPr>
        </p:nvSpPr>
        <p:spPr>
          <a:xfrm>
            <a:off x="4800601" y="1039091"/>
            <a:ext cx="3927764" cy="3796146"/>
          </a:xfrm>
          <a:solidFill>
            <a:schemeClr val="tx2"/>
          </a:solidFill>
        </p:spPr>
        <p:txBody>
          <a:bodyPr/>
          <a:lstStyle/>
          <a:p>
            <a:pPr marL="139700" indent="0">
              <a:buNone/>
            </a:pPr>
            <a:r>
              <a:rPr lang="en-GB" sz="1000" dirty="0"/>
              <a:t>In the summary statistics, it is clear that the mean age of the  AI students of 37.5 is higher than the Data Analyst mean of 35.9. AI is being studied by on average older students, who may be further into their career and have a better grounding in programming and mathematics as the AI course requires more pre-</a:t>
            </a:r>
            <a:r>
              <a:rPr lang="en-GB" sz="1000" dirty="0" err="1"/>
              <a:t>requisits</a:t>
            </a:r>
            <a:r>
              <a:rPr lang="en-GB" sz="1000" dirty="0"/>
              <a:t> than the Data Analyst course. </a:t>
            </a:r>
          </a:p>
          <a:p>
            <a:pPr marL="139700" indent="0">
              <a:buNone/>
            </a:pPr>
            <a:endParaRPr lang="en-GB" sz="1000" dirty="0"/>
          </a:p>
          <a:p>
            <a:pPr marL="139700" indent="0">
              <a:buNone/>
            </a:pPr>
            <a:r>
              <a:rPr lang="en-GB" sz="1000" dirty="0"/>
              <a:t>The median for both groups is lower than the mean, indicating a right skewed distribution of both groups.</a:t>
            </a:r>
          </a:p>
          <a:p>
            <a:pPr marL="139700" indent="0">
              <a:buNone/>
            </a:pPr>
            <a:endParaRPr lang="en-GB" sz="1000" dirty="0"/>
          </a:p>
          <a:p>
            <a:pPr marL="139700" indent="0">
              <a:buNone/>
            </a:pPr>
            <a:r>
              <a:rPr lang="en-GB" sz="1000" dirty="0"/>
              <a:t>The mode is the same in both student groups. The mode of 34 shows that out of all ages, most students where 34 years old, which may be a good age to use for a marketing personae to advertise Udacity Nanodegrees.</a:t>
            </a:r>
          </a:p>
          <a:p>
            <a:pPr marL="139700" indent="0">
              <a:buNone/>
            </a:pPr>
            <a:endParaRPr lang="en-GB" sz="1000" dirty="0"/>
          </a:p>
          <a:p>
            <a:pPr marL="139700" indent="0">
              <a:buNone/>
            </a:pPr>
            <a:r>
              <a:rPr lang="en-GB" sz="1000" dirty="0"/>
              <a:t>The standard deviation is very similar for both groups, indicating that variability of the student ages is very similar in both groups.</a:t>
            </a:r>
          </a:p>
          <a:p>
            <a:pPr marL="139700" indent="0">
              <a:buNone/>
            </a:pPr>
            <a:endParaRPr lang="en-GB" sz="1050" dirty="0"/>
          </a:p>
          <a:p>
            <a:pPr marL="139700" indent="0">
              <a:buNone/>
            </a:pPr>
            <a:r>
              <a:rPr lang="en-GB" sz="1050" dirty="0"/>
              <a:t>The overall range in ages is much larger for Data Analyst students. This is caused by an outlier of a single student with the age of 81 years.</a:t>
            </a:r>
          </a:p>
        </p:txBody>
      </p:sp>
      <p:sp>
        <p:nvSpPr>
          <p:cNvPr id="6" name="Shape 61">
            <a:extLst>
              <a:ext uri="{FF2B5EF4-FFF2-40B4-BE49-F238E27FC236}">
                <a16:creationId xmlns:a16="http://schemas.microsoft.com/office/drawing/2014/main" id="{81D6A680-950F-7147-BAC0-BAB6DEAD9896}"/>
              </a:ext>
            </a:extLst>
          </p:cNvPr>
          <p:cNvSpPr txBox="1">
            <a:spLocks/>
          </p:cNvSpPr>
          <p:nvPr/>
        </p:nvSpPr>
        <p:spPr>
          <a:xfrm>
            <a:off x="0" y="0"/>
            <a:ext cx="9144000" cy="795600"/>
          </a:xfrm>
          <a:prstGeom prst="rect">
            <a:avLst/>
          </a:prstGeom>
          <a:solidFill>
            <a:srgbClr val="0737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400" dirty="0">
                <a:solidFill>
                  <a:srgbClr val="FFFFFF"/>
                </a:solidFill>
                <a:latin typeface="Open Sans"/>
                <a:ea typeface="Open Sans"/>
                <a:cs typeface="Open Sans"/>
                <a:sym typeface="Open Sans"/>
              </a:rPr>
              <a:t>What is the difference in age distribution between Data Analyst and Artificial Intelligence students?</a:t>
            </a:r>
          </a:p>
        </p:txBody>
      </p:sp>
      <p:graphicFrame>
        <p:nvGraphicFramePr>
          <p:cNvPr id="11" name="Table 2">
            <a:extLst>
              <a:ext uri="{FF2B5EF4-FFF2-40B4-BE49-F238E27FC236}">
                <a16:creationId xmlns:a16="http://schemas.microsoft.com/office/drawing/2014/main" id="{E3A9D3CC-4DDA-4B45-901E-B99468A7B4D9}"/>
              </a:ext>
            </a:extLst>
          </p:cNvPr>
          <p:cNvGraphicFramePr>
            <a:graphicFrameLocks noGrp="1"/>
          </p:cNvGraphicFramePr>
          <p:nvPr>
            <p:extLst>
              <p:ext uri="{D42A27DB-BD31-4B8C-83A1-F6EECF244321}">
                <p14:modId xmlns:p14="http://schemas.microsoft.com/office/powerpoint/2010/main" val="68951135"/>
              </p:ext>
            </p:extLst>
          </p:nvPr>
        </p:nvGraphicFramePr>
        <p:xfrm>
          <a:off x="666707" y="1315831"/>
          <a:ext cx="3317466" cy="3089688"/>
        </p:xfrm>
        <a:graphic>
          <a:graphicData uri="http://schemas.openxmlformats.org/drawingml/2006/table">
            <a:tbl>
              <a:tblPr firstRow="1" bandRow="1">
                <a:tableStyleId>{74C1A8A3-306A-4EB7-A6B1-4F7E0EB9C5D6}</a:tableStyleId>
              </a:tblPr>
              <a:tblGrid>
                <a:gridCol w="1105822">
                  <a:extLst>
                    <a:ext uri="{9D8B030D-6E8A-4147-A177-3AD203B41FA5}">
                      <a16:colId xmlns:a16="http://schemas.microsoft.com/office/drawing/2014/main" val="3533239612"/>
                    </a:ext>
                  </a:extLst>
                </a:gridCol>
                <a:gridCol w="1268047">
                  <a:extLst>
                    <a:ext uri="{9D8B030D-6E8A-4147-A177-3AD203B41FA5}">
                      <a16:colId xmlns:a16="http://schemas.microsoft.com/office/drawing/2014/main" val="2579078892"/>
                    </a:ext>
                  </a:extLst>
                </a:gridCol>
                <a:gridCol w="943597">
                  <a:extLst>
                    <a:ext uri="{9D8B030D-6E8A-4147-A177-3AD203B41FA5}">
                      <a16:colId xmlns:a16="http://schemas.microsoft.com/office/drawing/2014/main" val="1403834921"/>
                    </a:ext>
                  </a:extLst>
                </a:gridCol>
              </a:tblGrid>
              <a:tr h="310011">
                <a:tc>
                  <a:txBody>
                    <a:bodyPr/>
                    <a:lstStyle/>
                    <a:p>
                      <a:r>
                        <a:rPr lang="en-GB" sz="1100" b="1" dirty="0"/>
                        <a:t>Ages (years)</a:t>
                      </a:r>
                    </a:p>
                  </a:txBody>
                  <a:tcPr/>
                </a:tc>
                <a:tc>
                  <a:txBody>
                    <a:bodyPr/>
                    <a:lstStyle/>
                    <a:p>
                      <a:r>
                        <a:rPr lang="en-GB" dirty="0"/>
                        <a:t>Data Analyst</a:t>
                      </a:r>
                    </a:p>
                  </a:txBody>
                  <a:tcPr/>
                </a:tc>
                <a:tc>
                  <a:txBody>
                    <a:bodyPr/>
                    <a:lstStyle/>
                    <a:p>
                      <a:r>
                        <a:rPr lang="en-GB" dirty="0"/>
                        <a:t>AI</a:t>
                      </a:r>
                    </a:p>
                  </a:txBody>
                  <a:tcPr/>
                </a:tc>
                <a:extLst>
                  <a:ext uri="{0D108BD9-81ED-4DB2-BD59-A6C34878D82A}">
                    <a16:rowId xmlns:a16="http://schemas.microsoft.com/office/drawing/2014/main" val="3367497925"/>
                  </a:ext>
                </a:extLst>
              </a:tr>
              <a:tr h="310011">
                <a:tc>
                  <a:txBody>
                    <a:bodyPr/>
                    <a:lstStyle/>
                    <a:p>
                      <a:r>
                        <a:rPr lang="en-GB" sz="1100" b="1" dirty="0"/>
                        <a:t>Mean</a:t>
                      </a:r>
                    </a:p>
                  </a:txBody>
                  <a:tcPr/>
                </a:tc>
                <a:tc>
                  <a:txBody>
                    <a:bodyPr/>
                    <a:lstStyle/>
                    <a:p>
                      <a:r>
                        <a:rPr lang="en-GB" dirty="0"/>
                        <a:t>35.9</a:t>
                      </a:r>
                    </a:p>
                  </a:txBody>
                  <a:tcPr/>
                </a:tc>
                <a:tc>
                  <a:txBody>
                    <a:bodyPr/>
                    <a:lstStyle/>
                    <a:p>
                      <a:r>
                        <a:rPr lang="en-GB" dirty="0"/>
                        <a:t>37.5</a:t>
                      </a:r>
                    </a:p>
                  </a:txBody>
                  <a:tcPr/>
                </a:tc>
                <a:extLst>
                  <a:ext uri="{0D108BD9-81ED-4DB2-BD59-A6C34878D82A}">
                    <a16:rowId xmlns:a16="http://schemas.microsoft.com/office/drawing/2014/main" val="2440228646"/>
                  </a:ext>
                </a:extLst>
              </a:tr>
              <a:tr h="310011">
                <a:tc>
                  <a:txBody>
                    <a:bodyPr/>
                    <a:lstStyle/>
                    <a:p>
                      <a:r>
                        <a:rPr lang="en-GB" sz="1100" b="1" dirty="0"/>
                        <a:t>Mode</a:t>
                      </a:r>
                    </a:p>
                  </a:txBody>
                  <a:tcPr/>
                </a:tc>
                <a:tc>
                  <a:txBody>
                    <a:bodyPr/>
                    <a:lstStyle/>
                    <a:p>
                      <a:r>
                        <a:rPr lang="en-GB" dirty="0"/>
                        <a:t>34</a:t>
                      </a:r>
                    </a:p>
                  </a:txBody>
                  <a:tcPr/>
                </a:tc>
                <a:tc>
                  <a:txBody>
                    <a:bodyPr/>
                    <a:lstStyle/>
                    <a:p>
                      <a:r>
                        <a:rPr lang="en-GB" dirty="0"/>
                        <a:t>34</a:t>
                      </a:r>
                    </a:p>
                  </a:txBody>
                  <a:tcPr/>
                </a:tc>
                <a:extLst>
                  <a:ext uri="{0D108BD9-81ED-4DB2-BD59-A6C34878D82A}">
                    <a16:rowId xmlns:a16="http://schemas.microsoft.com/office/drawing/2014/main" val="3461369922"/>
                  </a:ext>
                </a:extLst>
              </a:tr>
              <a:tr h="250835">
                <a:tc>
                  <a:txBody>
                    <a:bodyPr/>
                    <a:lstStyle/>
                    <a:p>
                      <a:r>
                        <a:rPr lang="en-GB" sz="1100" b="1" dirty="0"/>
                        <a:t>Median</a:t>
                      </a:r>
                    </a:p>
                  </a:txBody>
                  <a:tcPr/>
                </a:tc>
                <a:tc>
                  <a:txBody>
                    <a:bodyPr/>
                    <a:lstStyle/>
                    <a:p>
                      <a:r>
                        <a:rPr lang="en-GB" dirty="0"/>
                        <a:t>34.0</a:t>
                      </a:r>
                    </a:p>
                  </a:txBody>
                  <a:tcPr/>
                </a:tc>
                <a:tc>
                  <a:txBody>
                    <a:bodyPr/>
                    <a:lstStyle/>
                    <a:p>
                      <a:r>
                        <a:rPr lang="en-GB" dirty="0"/>
                        <a:t>36.7</a:t>
                      </a:r>
                    </a:p>
                  </a:txBody>
                  <a:tcPr/>
                </a:tc>
                <a:extLst>
                  <a:ext uri="{0D108BD9-81ED-4DB2-BD59-A6C34878D82A}">
                    <a16:rowId xmlns:a16="http://schemas.microsoft.com/office/drawing/2014/main" val="4246649877"/>
                  </a:ext>
                </a:extLst>
              </a:tr>
              <a:tr h="25083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100" b="1" dirty="0" err="1"/>
                        <a:t>Stdev</a:t>
                      </a:r>
                      <a:endParaRPr lang="en-GB" sz="1100" b="1" dirty="0"/>
                    </a:p>
                  </a:txBody>
                  <a:tcPr/>
                </a:tc>
                <a:tc>
                  <a:txBody>
                    <a:bodyPr/>
                    <a:lstStyle/>
                    <a:p>
                      <a:r>
                        <a:rPr lang="en-GB" dirty="0"/>
                        <a:t>8.5</a:t>
                      </a:r>
                    </a:p>
                  </a:txBody>
                  <a:tcPr/>
                </a:tc>
                <a:tc>
                  <a:txBody>
                    <a:bodyPr/>
                    <a:lstStyle/>
                    <a:p>
                      <a:r>
                        <a:rPr lang="en-GB" dirty="0"/>
                        <a:t>8.3</a:t>
                      </a:r>
                    </a:p>
                  </a:txBody>
                  <a:tcPr/>
                </a:tc>
                <a:extLst>
                  <a:ext uri="{0D108BD9-81ED-4DB2-BD59-A6C34878D82A}">
                    <a16:rowId xmlns:a16="http://schemas.microsoft.com/office/drawing/2014/main" val="3052611492"/>
                  </a:ext>
                </a:extLst>
              </a:tr>
              <a:tr h="310011">
                <a:tc>
                  <a:txBody>
                    <a:bodyPr/>
                    <a:lstStyle/>
                    <a:p>
                      <a:r>
                        <a:rPr lang="en-GB" sz="1100" b="1" dirty="0"/>
                        <a:t>Range</a:t>
                      </a:r>
                    </a:p>
                  </a:txBody>
                  <a:tcPr/>
                </a:tc>
                <a:tc>
                  <a:txBody>
                    <a:bodyPr/>
                    <a:lstStyle/>
                    <a:p>
                      <a:r>
                        <a:rPr lang="en-GB" dirty="0"/>
                        <a:t>57.0</a:t>
                      </a:r>
                    </a:p>
                  </a:txBody>
                  <a:tcPr/>
                </a:tc>
                <a:tc>
                  <a:txBody>
                    <a:bodyPr/>
                    <a:lstStyle/>
                    <a:p>
                      <a:r>
                        <a:rPr lang="en-GB" dirty="0"/>
                        <a:t>37.5</a:t>
                      </a:r>
                    </a:p>
                  </a:txBody>
                  <a:tcPr/>
                </a:tc>
                <a:extLst>
                  <a:ext uri="{0D108BD9-81ED-4DB2-BD59-A6C34878D82A}">
                    <a16:rowId xmlns:a16="http://schemas.microsoft.com/office/drawing/2014/main" val="2657046716"/>
                  </a:ext>
                </a:extLst>
              </a:tr>
              <a:tr h="310011">
                <a:tc>
                  <a:txBody>
                    <a:bodyPr/>
                    <a:lstStyle/>
                    <a:p>
                      <a:r>
                        <a:rPr lang="en-GB" sz="1100" b="1" dirty="0"/>
                        <a:t>Min</a:t>
                      </a:r>
                    </a:p>
                  </a:txBody>
                  <a:tcPr/>
                </a:tc>
                <a:tc>
                  <a:txBody>
                    <a:bodyPr/>
                    <a:lstStyle/>
                    <a:p>
                      <a:r>
                        <a:rPr lang="en-GB" dirty="0"/>
                        <a:t>24.0</a:t>
                      </a:r>
                    </a:p>
                  </a:txBody>
                  <a:tcPr/>
                </a:tc>
                <a:tc>
                  <a:txBody>
                    <a:bodyPr/>
                    <a:lstStyle/>
                    <a:p>
                      <a:r>
                        <a:rPr lang="en-GB" dirty="0"/>
                        <a:t>24.5</a:t>
                      </a:r>
                    </a:p>
                  </a:txBody>
                  <a:tcPr/>
                </a:tc>
                <a:extLst>
                  <a:ext uri="{0D108BD9-81ED-4DB2-BD59-A6C34878D82A}">
                    <a16:rowId xmlns:a16="http://schemas.microsoft.com/office/drawing/2014/main" val="3500056052"/>
                  </a:ext>
                </a:extLst>
              </a:tr>
              <a:tr h="310011">
                <a:tc>
                  <a:txBody>
                    <a:bodyPr/>
                    <a:lstStyle/>
                    <a:p>
                      <a:r>
                        <a:rPr lang="en-GB" sz="1100" b="1" dirty="0"/>
                        <a:t>Q1</a:t>
                      </a:r>
                    </a:p>
                  </a:txBody>
                  <a:tcPr/>
                </a:tc>
                <a:tc>
                  <a:txBody>
                    <a:bodyPr/>
                    <a:lstStyle/>
                    <a:p>
                      <a:r>
                        <a:rPr lang="en-GB" dirty="0"/>
                        <a:t>30.5</a:t>
                      </a:r>
                    </a:p>
                  </a:txBody>
                  <a:tcPr/>
                </a:tc>
                <a:tc>
                  <a:txBody>
                    <a:bodyPr/>
                    <a:lstStyle/>
                    <a:p>
                      <a:r>
                        <a:rPr lang="en-GB" dirty="0"/>
                        <a:t>31.3</a:t>
                      </a:r>
                    </a:p>
                  </a:txBody>
                  <a:tcPr/>
                </a:tc>
                <a:extLst>
                  <a:ext uri="{0D108BD9-81ED-4DB2-BD59-A6C34878D82A}">
                    <a16:rowId xmlns:a16="http://schemas.microsoft.com/office/drawing/2014/main" val="1817844178"/>
                  </a:ext>
                </a:extLst>
              </a:tr>
              <a:tr h="310011">
                <a:tc>
                  <a:txBody>
                    <a:bodyPr/>
                    <a:lstStyle/>
                    <a:p>
                      <a:r>
                        <a:rPr lang="en-GB" sz="1100" b="1" dirty="0"/>
                        <a:t>Q3</a:t>
                      </a:r>
                    </a:p>
                  </a:txBody>
                  <a:tcPr/>
                </a:tc>
                <a:tc>
                  <a:txBody>
                    <a:bodyPr/>
                    <a:lstStyle/>
                    <a:p>
                      <a:r>
                        <a:rPr lang="en-GB" dirty="0"/>
                        <a:t>39.5</a:t>
                      </a:r>
                    </a:p>
                  </a:txBody>
                  <a:tcPr/>
                </a:tc>
                <a:tc>
                  <a:txBody>
                    <a:bodyPr/>
                    <a:lstStyle/>
                    <a:p>
                      <a:r>
                        <a:rPr lang="en-GB" dirty="0"/>
                        <a:t>43.0</a:t>
                      </a:r>
                    </a:p>
                  </a:txBody>
                  <a:tcPr/>
                </a:tc>
                <a:extLst>
                  <a:ext uri="{0D108BD9-81ED-4DB2-BD59-A6C34878D82A}">
                    <a16:rowId xmlns:a16="http://schemas.microsoft.com/office/drawing/2014/main" val="509922234"/>
                  </a:ext>
                </a:extLst>
              </a:tr>
              <a:tr h="310011">
                <a:tc>
                  <a:txBody>
                    <a:bodyPr/>
                    <a:lstStyle/>
                    <a:p>
                      <a:r>
                        <a:rPr lang="en-GB" sz="1100" b="1" dirty="0"/>
                        <a:t>Max</a:t>
                      </a:r>
                    </a:p>
                  </a:txBody>
                  <a:tcPr/>
                </a:tc>
                <a:tc>
                  <a:txBody>
                    <a:bodyPr/>
                    <a:lstStyle/>
                    <a:p>
                      <a:r>
                        <a:rPr lang="en-GB" dirty="0"/>
                        <a:t>81.0</a:t>
                      </a:r>
                    </a:p>
                  </a:txBody>
                  <a:tcPr/>
                </a:tc>
                <a:tc>
                  <a:txBody>
                    <a:bodyPr/>
                    <a:lstStyle/>
                    <a:p>
                      <a:r>
                        <a:rPr lang="en-GB" dirty="0"/>
                        <a:t>62.0</a:t>
                      </a:r>
                    </a:p>
                  </a:txBody>
                  <a:tcPr/>
                </a:tc>
                <a:extLst>
                  <a:ext uri="{0D108BD9-81ED-4DB2-BD59-A6C34878D82A}">
                    <a16:rowId xmlns:a16="http://schemas.microsoft.com/office/drawing/2014/main" val="2389401267"/>
                  </a:ext>
                </a:extLst>
              </a:tr>
            </a:tbl>
          </a:graphicData>
        </a:graphic>
      </p:graphicFrame>
    </p:spTree>
    <p:extLst>
      <p:ext uri="{BB962C8B-B14F-4D97-AF65-F5344CB8AC3E}">
        <p14:creationId xmlns:p14="http://schemas.microsoft.com/office/powerpoint/2010/main" val="65570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5246226" y="1892700"/>
            <a:ext cx="3486070" cy="224758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de-AT" dirty="0" err="1">
                <a:latin typeface="Open Sans"/>
                <a:ea typeface="Open Sans"/>
                <a:cs typeface="Open Sans"/>
                <a:sym typeface="Open Sans"/>
              </a:rPr>
              <a:t>There</a:t>
            </a:r>
            <a:r>
              <a:rPr lang="de-AT" dirty="0">
                <a:latin typeface="Open Sans"/>
                <a:ea typeface="Open Sans"/>
                <a:cs typeface="Open Sans"/>
                <a:sym typeface="Open Sans"/>
              </a:rPr>
              <a:t> </a:t>
            </a:r>
            <a:r>
              <a:rPr lang="de-AT" dirty="0" err="1">
                <a:latin typeface="Open Sans"/>
                <a:ea typeface="Open Sans"/>
                <a:cs typeface="Open Sans"/>
                <a:sym typeface="Open Sans"/>
              </a:rPr>
              <a:t>is</a:t>
            </a:r>
            <a:r>
              <a:rPr lang="de-AT" dirty="0">
                <a:latin typeface="Open Sans"/>
                <a:ea typeface="Open Sans"/>
                <a:cs typeface="Open Sans"/>
                <a:sym typeface="Open Sans"/>
              </a:rPr>
              <a:t> </a:t>
            </a:r>
            <a:r>
              <a:rPr lang="de-AT" dirty="0" err="1">
                <a:latin typeface="Open Sans"/>
                <a:ea typeface="Open Sans"/>
                <a:cs typeface="Open Sans"/>
                <a:sym typeface="Open Sans"/>
              </a:rPr>
              <a:t>very</a:t>
            </a:r>
            <a:r>
              <a:rPr lang="de-AT" dirty="0">
                <a:latin typeface="Open Sans"/>
                <a:ea typeface="Open Sans"/>
                <a:cs typeface="Open Sans"/>
                <a:sym typeface="Open Sans"/>
              </a:rPr>
              <a:t> </a:t>
            </a:r>
            <a:r>
              <a:rPr lang="de-AT" dirty="0" err="1">
                <a:latin typeface="Open Sans"/>
                <a:ea typeface="Open Sans"/>
                <a:cs typeface="Open Sans"/>
                <a:sym typeface="Open Sans"/>
              </a:rPr>
              <a:t>little</a:t>
            </a:r>
            <a:r>
              <a:rPr lang="de-AT" dirty="0">
                <a:latin typeface="Open Sans"/>
                <a:ea typeface="Open Sans"/>
                <a:cs typeface="Open Sans"/>
                <a:sym typeface="Open Sans"/>
              </a:rPr>
              <a:t> </a:t>
            </a:r>
            <a:r>
              <a:rPr lang="de-AT" dirty="0" err="1">
                <a:latin typeface="Open Sans"/>
                <a:ea typeface="Open Sans"/>
                <a:cs typeface="Open Sans"/>
                <a:sym typeface="Open Sans"/>
              </a:rPr>
              <a:t>evidence</a:t>
            </a:r>
            <a:r>
              <a:rPr lang="de-AT" dirty="0">
                <a:latin typeface="Open Sans"/>
                <a:ea typeface="Open Sans"/>
                <a:cs typeface="Open Sans"/>
                <a:sym typeface="Open Sans"/>
              </a:rPr>
              <a:t> </a:t>
            </a:r>
            <a:r>
              <a:rPr lang="de-AT" dirty="0" err="1">
                <a:latin typeface="Open Sans"/>
                <a:ea typeface="Open Sans"/>
                <a:cs typeface="Open Sans"/>
                <a:sym typeface="Open Sans"/>
              </a:rPr>
              <a:t>that</a:t>
            </a:r>
            <a:r>
              <a:rPr lang="de-AT" dirty="0">
                <a:latin typeface="Open Sans"/>
                <a:ea typeface="Open Sans"/>
                <a:cs typeface="Open Sans"/>
                <a:sym typeface="Open Sans"/>
              </a:rPr>
              <a:t> </a:t>
            </a:r>
            <a:r>
              <a:rPr lang="de-AT" dirty="0" err="1">
                <a:latin typeface="Open Sans"/>
                <a:ea typeface="Open Sans"/>
                <a:cs typeface="Open Sans"/>
                <a:sym typeface="Open Sans"/>
              </a:rPr>
              <a:t>the</a:t>
            </a:r>
            <a:r>
              <a:rPr lang="de-AT" dirty="0">
                <a:latin typeface="Open Sans"/>
                <a:ea typeface="Open Sans"/>
                <a:cs typeface="Open Sans"/>
                <a:sym typeface="Open Sans"/>
              </a:rPr>
              <a:t> </a:t>
            </a:r>
            <a:r>
              <a:rPr lang="de-AT" dirty="0" err="1">
                <a:latin typeface="Open Sans"/>
                <a:ea typeface="Open Sans"/>
                <a:cs typeface="Open Sans"/>
                <a:sym typeface="Open Sans"/>
              </a:rPr>
              <a:t>amount</a:t>
            </a:r>
            <a:r>
              <a:rPr lang="de-AT" dirty="0">
                <a:latin typeface="Open Sans"/>
                <a:ea typeface="Open Sans"/>
                <a:cs typeface="Open Sans"/>
                <a:sym typeface="Open Sans"/>
              </a:rPr>
              <a:t> </a:t>
            </a:r>
            <a:r>
              <a:rPr lang="de-AT" dirty="0" err="1">
                <a:latin typeface="Open Sans"/>
                <a:ea typeface="Open Sans"/>
                <a:cs typeface="Open Sans"/>
                <a:sym typeface="Open Sans"/>
              </a:rPr>
              <a:t>of</a:t>
            </a:r>
            <a:r>
              <a:rPr lang="de-AT" dirty="0">
                <a:latin typeface="Open Sans"/>
                <a:ea typeface="Open Sans"/>
                <a:cs typeface="Open Sans"/>
                <a:sym typeface="Open Sans"/>
              </a:rPr>
              <a:t> </a:t>
            </a:r>
            <a:r>
              <a:rPr lang="de-AT" dirty="0" err="1">
                <a:latin typeface="Open Sans"/>
                <a:ea typeface="Open Sans"/>
                <a:cs typeface="Open Sans"/>
                <a:sym typeface="Open Sans"/>
              </a:rPr>
              <a:t>books</a:t>
            </a:r>
            <a:r>
              <a:rPr lang="de-AT" dirty="0">
                <a:latin typeface="Open Sans"/>
                <a:ea typeface="Open Sans"/>
                <a:cs typeface="Open Sans"/>
                <a:sym typeface="Open Sans"/>
              </a:rPr>
              <a:t> </a:t>
            </a:r>
            <a:r>
              <a:rPr lang="de-AT" dirty="0" err="1">
                <a:latin typeface="Open Sans"/>
                <a:ea typeface="Open Sans"/>
                <a:cs typeface="Open Sans"/>
                <a:sym typeface="Open Sans"/>
              </a:rPr>
              <a:t>read</a:t>
            </a:r>
            <a:r>
              <a:rPr lang="de-AT" dirty="0">
                <a:latin typeface="Open Sans"/>
                <a:ea typeface="Open Sans"/>
                <a:cs typeface="Open Sans"/>
                <a:sym typeface="Open Sans"/>
              </a:rPr>
              <a:t> </a:t>
            </a:r>
            <a:r>
              <a:rPr lang="de-AT" dirty="0" err="1">
                <a:latin typeface="Open Sans"/>
                <a:ea typeface="Open Sans"/>
                <a:cs typeface="Open Sans"/>
                <a:sym typeface="Open Sans"/>
              </a:rPr>
              <a:t>changes</a:t>
            </a:r>
            <a:r>
              <a:rPr lang="de-AT" dirty="0">
                <a:latin typeface="Open Sans"/>
                <a:ea typeface="Open Sans"/>
                <a:cs typeface="Open Sans"/>
                <a:sym typeface="Open Sans"/>
              </a:rPr>
              <a:t> </a:t>
            </a:r>
            <a:r>
              <a:rPr lang="de-AT" dirty="0" err="1">
                <a:latin typeface="Open Sans"/>
                <a:ea typeface="Open Sans"/>
                <a:cs typeface="Open Sans"/>
                <a:sym typeface="Open Sans"/>
              </a:rPr>
              <a:t>with</a:t>
            </a:r>
            <a:r>
              <a:rPr lang="de-AT" dirty="0">
                <a:latin typeface="Open Sans"/>
                <a:ea typeface="Open Sans"/>
                <a:cs typeface="Open Sans"/>
                <a:sym typeface="Open Sans"/>
              </a:rPr>
              <a:t> </a:t>
            </a:r>
            <a:r>
              <a:rPr lang="de-AT" dirty="0" err="1">
                <a:latin typeface="Open Sans"/>
                <a:ea typeface="Open Sans"/>
                <a:cs typeface="Open Sans"/>
                <a:sym typeface="Open Sans"/>
              </a:rPr>
              <a:t>the</a:t>
            </a:r>
            <a:r>
              <a:rPr lang="de-AT" dirty="0">
                <a:latin typeface="Open Sans"/>
                <a:ea typeface="Open Sans"/>
                <a:cs typeface="Open Sans"/>
                <a:sym typeface="Open Sans"/>
              </a:rPr>
              <a:t> </a:t>
            </a:r>
            <a:r>
              <a:rPr lang="de-AT" dirty="0" err="1">
                <a:latin typeface="Open Sans"/>
                <a:ea typeface="Open Sans"/>
                <a:cs typeface="Open Sans"/>
                <a:sym typeface="Open Sans"/>
              </a:rPr>
              <a:t>average</a:t>
            </a:r>
            <a:r>
              <a:rPr lang="de-AT" dirty="0">
                <a:latin typeface="Open Sans"/>
                <a:ea typeface="Open Sans"/>
                <a:cs typeface="Open Sans"/>
                <a:sym typeface="Open Sans"/>
              </a:rPr>
              <a:t> </a:t>
            </a:r>
            <a:r>
              <a:rPr lang="de-AT" dirty="0" err="1">
                <a:latin typeface="Open Sans"/>
                <a:ea typeface="Open Sans"/>
                <a:cs typeface="Open Sans"/>
                <a:sym typeface="Open Sans"/>
              </a:rPr>
              <a:t>hours</a:t>
            </a:r>
            <a:r>
              <a:rPr lang="de-AT" dirty="0">
                <a:latin typeface="Open Sans"/>
                <a:ea typeface="Open Sans"/>
                <a:cs typeface="Open Sans"/>
                <a:sym typeface="Open Sans"/>
              </a:rPr>
              <a:t> </a:t>
            </a:r>
            <a:r>
              <a:rPr lang="de-AT" dirty="0" err="1">
                <a:latin typeface="Open Sans"/>
                <a:ea typeface="Open Sans"/>
                <a:cs typeface="Open Sans"/>
                <a:sym typeface="Open Sans"/>
              </a:rPr>
              <a:t>slept</a:t>
            </a:r>
            <a:r>
              <a:rPr lang="de-AT" dirty="0">
                <a:latin typeface="Open Sans"/>
                <a:ea typeface="Open Sans"/>
                <a:cs typeface="Open Sans"/>
                <a:sym typeface="Open Sans"/>
              </a:rPr>
              <a:t> per </a:t>
            </a:r>
            <a:r>
              <a:rPr lang="de-AT" dirty="0" err="1">
                <a:latin typeface="Open Sans"/>
                <a:ea typeface="Open Sans"/>
                <a:cs typeface="Open Sans"/>
                <a:sym typeface="Open Sans"/>
              </a:rPr>
              <a:t>day</a:t>
            </a:r>
            <a:r>
              <a:rPr lang="de-AT" dirty="0">
                <a:latin typeface="Open Sans"/>
                <a:ea typeface="Open Sans"/>
                <a:cs typeface="Open Sans"/>
                <a:sym typeface="Open Sans"/>
              </a:rPr>
              <a:t>. </a:t>
            </a:r>
          </a:p>
          <a:p>
            <a:pPr marL="0" lvl="0" indent="0" rtl="0">
              <a:spcBef>
                <a:spcPts val="0"/>
              </a:spcBef>
              <a:spcAft>
                <a:spcPts val="1600"/>
              </a:spcAft>
              <a:buNone/>
            </a:pPr>
            <a:r>
              <a:rPr lang="de-AT" dirty="0" err="1">
                <a:latin typeface="Open Sans"/>
                <a:ea typeface="Open Sans"/>
                <a:cs typeface="Open Sans"/>
                <a:sym typeface="Open Sans"/>
              </a:rPr>
              <a:t>With</a:t>
            </a:r>
            <a:r>
              <a:rPr lang="de-AT" dirty="0">
                <a:latin typeface="Open Sans"/>
                <a:ea typeface="Open Sans"/>
                <a:cs typeface="Open Sans"/>
                <a:sym typeface="Open Sans"/>
              </a:rPr>
              <a:t> a </a:t>
            </a:r>
            <a:r>
              <a:rPr lang="de-AT" dirty="0" err="1">
                <a:latin typeface="Open Sans"/>
                <a:ea typeface="Open Sans"/>
                <a:cs typeface="Open Sans"/>
                <a:sym typeface="Open Sans"/>
              </a:rPr>
              <a:t>correlation</a:t>
            </a:r>
            <a:r>
              <a:rPr lang="de-AT" dirty="0">
                <a:latin typeface="Open Sans"/>
                <a:ea typeface="Open Sans"/>
                <a:cs typeface="Open Sans"/>
                <a:sym typeface="Open Sans"/>
              </a:rPr>
              <a:t> </a:t>
            </a:r>
            <a:r>
              <a:rPr lang="de-AT" dirty="0" err="1">
                <a:latin typeface="Open Sans"/>
                <a:ea typeface="Open Sans"/>
                <a:cs typeface="Open Sans"/>
                <a:sym typeface="Open Sans"/>
              </a:rPr>
              <a:t>coefficient</a:t>
            </a:r>
            <a:r>
              <a:rPr lang="de-AT" dirty="0">
                <a:latin typeface="Open Sans"/>
                <a:ea typeface="Open Sans"/>
                <a:cs typeface="Open Sans"/>
                <a:sym typeface="Open Sans"/>
              </a:rPr>
              <a:t> </a:t>
            </a:r>
            <a:r>
              <a:rPr lang="de-AT" dirty="0" err="1">
                <a:latin typeface="Open Sans"/>
                <a:ea typeface="Open Sans"/>
                <a:cs typeface="Open Sans"/>
                <a:sym typeface="Open Sans"/>
              </a:rPr>
              <a:t>of</a:t>
            </a:r>
            <a:r>
              <a:rPr lang="de-AT" dirty="0">
                <a:latin typeface="Open Sans"/>
                <a:ea typeface="Open Sans"/>
                <a:cs typeface="Open Sans"/>
                <a:sym typeface="Open Sans"/>
              </a:rPr>
              <a:t> -0.0125, </a:t>
            </a:r>
            <a:r>
              <a:rPr lang="de-AT" dirty="0" err="1">
                <a:latin typeface="Open Sans"/>
                <a:ea typeface="Open Sans"/>
                <a:cs typeface="Open Sans"/>
                <a:sym typeface="Open Sans"/>
              </a:rPr>
              <a:t>the</a:t>
            </a:r>
            <a:r>
              <a:rPr lang="de-AT" dirty="0">
                <a:latin typeface="Open Sans"/>
                <a:ea typeface="Open Sans"/>
                <a:cs typeface="Open Sans"/>
                <a:sym typeface="Open Sans"/>
              </a:rPr>
              <a:t> </a:t>
            </a:r>
            <a:r>
              <a:rPr lang="de-AT" dirty="0" err="1">
                <a:latin typeface="Open Sans"/>
                <a:ea typeface="Open Sans"/>
                <a:cs typeface="Open Sans"/>
                <a:sym typeface="Open Sans"/>
              </a:rPr>
              <a:t>number</a:t>
            </a:r>
            <a:r>
              <a:rPr lang="de-AT" dirty="0">
                <a:latin typeface="Open Sans"/>
                <a:ea typeface="Open Sans"/>
                <a:cs typeface="Open Sans"/>
                <a:sym typeface="Open Sans"/>
              </a:rPr>
              <a:t> </a:t>
            </a:r>
            <a:r>
              <a:rPr lang="de-AT" dirty="0" err="1">
                <a:latin typeface="Open Sans"/>
                <a:ea typeface="Open Sans"/>
                <a:cs typeface="Open Sans"/>
                <a:sym typeface="Open Sans"/>
              </a:rPr>
              <a:t>of</a:t>
            </a:r>
            <a:r>
              <a:rPr lang="de-AT" dirty="0">
                <a:latin typeface="Open Sans"/>
                <a:ea typeface="Open Sans"/>
                <a:cs typeface="Open Sans"/>
                <a:sym typeface="Open Sans"/>
              </a:rPr>
              <a:t> </a:t>
            </a:r>
            <a:r>
              <a:rPr lang="de-AT" dirty="0" err="1">
                <a:latin typeface="Open Sans"/>
                <a:ea typeface="Open Sans"/>
                <a:cs typeface="Open Sans"/>
                <a:sym typeface="Open Sans"/>
              </a:rPr>
              <a:t>books</a:t>
            </a:r>
            <a:r>
              <a:rPr lang="de-AT" dirty="0">
                <a:latin typeface="Open Sans"/>
                <a:ea typeface="Open Sans"/>
                <a:cs typeface="Open Sans"/>
                <a:sym typeface="Open Sans"/>
              </a:rPr>
              <a:t> </a:t>
            </a:r>
            <a:r>
              <a:rPr lang="de-AT" dirty="0" err="1">
                <a:latin typeface="Open Sans"/>
                <a:ea typeface="Open Sans"/>
                <a:cs typeface="Open Sans"/>
                <a:sym typeface="Open Sans"/>
              </a:rPr>
              <a:t>read</a:t>
            </a:r>
            <a:r>
              <a:rPr lang="de-AT" dirty="0">
                <a:latin typeface="Open Sans"/>
                <a:ea typeface="Open Sans"/>
                <a:cs typeface="Open Sans"/>
                <a:sym typeface="Open Sans"/>
              </a:rPr>
              <a:t> per </a:t>
            </a:r>
            <a:r>
              <a:rPr lang="de-AT" dirty="0" err="1">
                <a:latin typeface="Open Sans"/>
                <a:ea typeface="Open Sans"/>
                <a:cs typeface="Open Sans"/>
                <a:sym typeface="Open Sans"/>
              </a:rPr>
              <a:t>year</a:t>
            </a:r>
            <a:r>
              <a:rPr lang="de-AT" dirty="0">
                <a:latin typeface="Open Sans"/>
                <a:ea typeface="Open Sans"/>
                <a:cs typeface="Open Sans"/>
                <a:sym typeface="Open Sans"/>
              </a:rPr>
              <a:t> </a:t>
            </a:r>
            <a:r>
              <a:rPr lang="de-AT" dirty="0" err="1">
                <a:latin typeface="Open Sans"/>
                <a:ea typeface="Open Sans"/>
                <a:cs typeface="Open Sans"/>
                <a:sym typeface="Open Sans"/>
              </a:rPr>
              <a:t>is</a:t>
            </a:r>
            <a:r>
              <a:rPr lang="de-AT" dirty="0">
                <a:latin typeface="Open Sans"/>
                <a:ea typeface="Open Sans"/>
                <a:cs typeface="Open Sans"/>
                <a:sym typeface="Open Sans"/>
              </a:rPr>
              <a:t> </a:t>
            </a:r>
            <a:r>
              <a:rPr lang="de-AT" dirty="0" err="1">
                <a:latin typeface="Open Sans"/>
                <a:ea typeface="Open Sans"/>
                <a:cs typeface="Open Sans"/>
                <a:sym typeface="Open Sans"/>
              </a:rPr>
              <a:t>pretty</a:t>
            </a:r>
            <a:r>
              <a:rPr lang="de-AT" dirty="0">
                <a:latin typeface="Open Sans"/>
                <a:ea typeface="Open Sans"/>
                <a:cs typeface="Open Sans"/>
                <a:sym typeface="Open Sans"/>
              </a:rPr>
              <a:t> </a:t>
            </a:r>
            <a:r>
              <a:rPr lang="de-AT" dirty="0" err="1">
                <a:latin typeface="Open Sans"/>
                <a:ea typeface="Open Sans"/>
                <a:cs typeface="Open Sans"/>
                <a:sym typeface="Open Sans"/>
              </a:rPr>
              <a:t>much</a:t>
            </a:r>
            <a:r>
              <a:rPr lang="de-AT" dirty="0">
                <a:latin typeface="Open Sans"/>
                <a:ea typeface="Open Sans"/>
                <a:cs typeface="Open Sans"/>
                <a:sym typeface="Open Sans"/>
              </a:rPr>
              <a:t> </a:t>
            </a:r>
            <a:r>
              <a:rPr lang="de-AT" dirty="0" err="1">
                <a:latin typeface="Open Sans"/>
                <a:ea typeface="Open Sans"/>
                <a:cs typeface="Open Sans"/>
                <a:sym typeface="Open Sans"/>
              </a:rPr>
              <a:t>unrelated</a:t>
            </a:r>
            <a:r>
              <a:rPr lang="de-AT" dirty="0">
                <a:latin typeface="Open Sans"/>
                <a:ea typeface="Open Sans"/>
                <a:cs typeface="Open Sans"/>
                <a:sym typeface="Open Sans"/>
              </a:rPr>
              <a:t> </a:t>
            </a:r>
            <a:r>
              <a:rPr lang="de-AT" dirty="0" err="1">
                <a:latin typeface="Open Sans"/>
                <a:ea typeface="Open Sans"/>
                <a:cs typeface="Open Sans"/>
                <a:sym typeface="Open Sans"/>
              </a:rPr>
              <a:t>to</a:t>
            </a:r>
            <a:r>
              <a:rPr lang="de-AT" dirty="0">
                <a:latin typeface="Open Sans"/>
                <a:ea typeface="Open Sans"/>
                <a:cs typeface="Open Sans"/>
                <a:sym typeface="Open Sans"/>
              </a:rPr>
              <a:t> </a:t>
            </a:r>
            <a:r>
              <a:rPr lang="de-AT" dirty="0" err="1">
                <a:latin typeface="Open Sans"/>
                <a:ea typeface="Open Sans"/>
                <a:cs typeface="Open Sans"/>
                <a:sym typeface="Open Sans"/>
              </a:rPr>
              <a:t>the</a:t>
            </a:r>
            <a:r>
              <a:rPr lang="de-AT" dirty="0">
                <a:latin typeface="Open Sans"/>
                <a:ea typeface="Open Sans"/>
                <a:cs typeface="Open Sans"/>
                <a:sym typeface="Open Sans"/>
              </a:rPr>
              <a:t> </a:t>
            </a:r>
            <a:r>
              <a:rPr lang="de-AT" dirty="0" err="1">
                <a:latin typeface="Open Sans"/>
                <a:ea typeface="Open Sans"/>
                <a:cs typeface="Open Sans"/>
                <a:sym typeface="Open Sans"/>
              </a:rPr>
              <a:t>average</a:t>
            </a:r>
            <a:r>
              <a:rPr lang="de-AT" dirty="0">
                <a:latin typeface="Open Sans"/>
                <a:ea typeface="Open Sans"/>
                <a:cs typeface="Open Sans"/>
                <a:sym typeface="Open Sans"/>
              </a:rPr>
              <a:t> </a:t>
            </a:r>
            <a:r>
              <a:rPr lang="de-AT" dirty="0" err="1">
                <a:latin typeface="Open Sans"/>
                <a:ea typeface="Open Sans"/>
                <a:cs typeface="Open Sans"/>
                <a:sym typeface="Open Sans"/>
              </a:rPr>
              <a:t>hours</a:t>
            </a:r>
            <a:r>
              <a:rPr lang="de-AT" dirty="0">
                <a:latin typeface="Open Sans"/>
                <a:ea typeface="Open Sans"/>
                <a:cs typeface="Open Sans"/>
                <a:sym typeface="Open Sans"/>
              </a:rPr>
              <a:t> </a:t>
            </a:r>
            <a:r>
              <a:rPr lang="de-AT" dirty="0" err="1">
                <a:latin typeface="Open Sans"/>
                <a:ea typeface="Open Sans"/>
                <a:cs typeface="Open Sans"/>
                <a:sym typeface="Open Sans"/>
              </a:rPr>
              <a:t>slept</a:t>
            </a:r>
            <a:r>
              <a:rPr lang="de-AT" dirty="0">
                <a:latin typeface="Open Sans"/>
                <a:ea typeface="Open Sans"/>
                <a:cs typeface="Open Sans"/>
                <a:sym typeface="Open Sans"/>
              </a:rPr>
              <a:t> per </a:t>
            </a:r>
            <a:r>
              <a:rPr lang="de-AT" dirty="0" err="1">
                <a:latin typeface="Open Sans"/>
                <a:ea typeface="Open Sans"/>
                <a:cs typeface="Open Sans"/>
                <a:sym typeface="Open Sans"/>
              </a:rPr>
              <a:t>day</a:t>
            </a:r>
            <a:r>
              <a:rPr lang="de-AT" dirty="0">
                <a:latin typeface="Open Sans"/>
                <a:ea typeface="Open Sans"/>
                <a:cs typeface="Open Sans"/>
                <a:sym typeface="Open Sans"/>
              </a:rPr>
              <a:t>.</a:t>
            </a:r>
          </a:p>
          <a:p>
            <a:pPr marL="0" lvl="0" indent="0" rtl="0">
              <a:spcBef>
                <a:spcPts val="0"/>
              </a:spcBef>
              <a:spcAft>
                <a:spcPts val="1600"/>
              </a:spcAft>
              <a:buNone/>
            </a:pPr>
            <a:endParaRPr lang="de-AT" dirty="0">
              <a:latin typeface="Open Sans"/>
              <a:ea typeface="Open Sans"/>
              <a:cs typeface="Open Sans"/>
              <a:sym typeface="Open Sans"/>
            </a:endParaRPr>
          </a:p>
        </p:txBody>
      </p:sp>
      <p:sp>
        <p:nvSpPr>
          <p:cNvPr id="67" name="Shape 67"/>
          <p:cNvSpPr/>
          <p:nvPr/>
        </p:nvSpPr>
        <p:spPr>
          <a:xfrm>
            <a:off x="394500" y="1269594"/>
            <a:ext cx="4550700" cy="3493792"/>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8" name="Shape 68"/>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Do students who read more sleep less on average?</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78494AE5-7434-DB44-A93F-CA986410A964}"/>
              </a:ext>
            </a:extLst>
          </p:cNvPr>
          <p:cNvGraphicFramePr/>
          <p:nvPr>
            <p:extLst>
              <p:ext uri="{D42A27DB-BD31-4B8C-83A1-F6EECF244321}">
                <p14:modId xmlns:p14="http://schemas.microsoft.com/office/powerpoint/2010/main" val="1745221928"/>
              </p:ext>
            </p:extLst>
          </p:nvPr>
        </p:nvGraphicFramePr>
        <p:xfrm>
          <a:off x="695526" y="1326588"/>
          <a:ext cx="3735998" cy="34367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a:extLst>
              <a:ext uri="{FF2B5EF4-FFF2-40B4-BE49-F238E27FC236}">
                <a16:creationId xmlns:a16="http://schemas.microsoft.com/office/drawing/2014/main" id="{32CFD382-2473-564F-B8C1-61B4C99377A5}"/>
              </a:ext>
            </a:extLst>
          </p:cNvPr>
          <p:cNvGraphicFramePr>
            <a:graphicFrameLocks noGrp="1"/>
          </p:cNvGraphicFramePr>
          <p:nvPr/>
        </p:nvGraphicFramePr>
        <p:xfrm>
          <a:off x="0" y="0"/>
          <a:ext cx="825500" cy="2032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3107033481"/>
                    </a:ext>
                  </a:extLst>
                </a:gridCol>
              </a:tblGrid>
              <a:tr h="203200">
                <a:tc>
                  <a:txBody>
                    <a:bodyPr/>
                    <a:lstStyle/>
                    <a:p>
                      <a:pPr algn="r" fontAlgn="b"/>
                      <a:r>
                        <a:rPr lang="en-GB" sz="1200" u="none" strike="noStrike" dirty="0">
                          <a:effectLst/>
                        </a:rPr>
                        <a:t>-0.0125204</a:t>
                      </a:r>
                      <a:endParaRPr lang="en-GB" sz="12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93744049"/>
                  </a:ext>
                </a:extLst>
              </a:tr>
            </a:tbl>
          </a:graphicData>
        </a:graphic>
      </p:graphicFrame>
      <p:graphicFrame>
        <p:nvGraphicFramePr>
          <p:cNvPr id="3" name="Table 2">
            <a:extLst>
              <a:ext uri="{FF2B5EF4-FFF2-40B4-BE49-F238E27FC236}">
                <a16:creationId xmlns:a16="http://schemas.microsoft.com/office/drawing/2014/main" id="{63C8230E-E7EB-C849-92DF-1D1271C3EE2A}"/>
              </a:ext>
            </a:extLst>
          </p:cNvPr>
          <p:cNvGraphicFramePr>
            <a:graphicFrameLocks noGrp="1"/>
          </p:cNvGraphicFramePr>
          <p:nvPr/>
        </p:nvGraphicFramePr>
        <p:xfrm>
          <a:off x="0" y="0"/>
          <a:ext cx="825500" cy="2032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4169964290"/>
                    </a:ext>
                  </a:extLst>
                </a:gridCol>
              </a:tblGrid>
              <a:tr h="203200">
                <a:tc>
                  <a:txBody>
                    <a:bodyPr/>
                    <a:lstStyle/>
                    <a:p>
                      <a:pPr algn="r" fontAlgn="b"/>
                      <a:r>
                        <a:rPr lang="en-GB" sz="1200" u="none" strike="noStrike" dirty="0">
                          <a:effectLst/>
                        </a:rPr>
                        <a:t>-0.0125204</a:t>
                      </a:r>
                      <a:endParaRPr lang="en-GB" sz="12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7969004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5216979" y="12727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de-AT" dirty="0" err="1">
                <a:latin typeface="Open Sans"/>
                <a:ea typeface="Open Sans"/>
                <a:cs typeface="Open Sans"/>
                <a:sym typeface="Open Sans"/>
              </a:rPr>
              <a:t>Students</a:t>
            </a:r>
            <a:r>
              <a:rPr lang="de-AT" dirty="0">
                <a:latin typeface="Open Sans"/>
                <a:ea typeface="Open Sans"/>
                <a:cs typeface="Open Sans"/>
                <a:sym typeface="Open Sans"/>
              </a:rPr>
              <a:t>, </a:t>
            </a:r>
            <a:r>
              <a:rPr lang="de-AT" dirty="0" err="1">
                <a:latin typeface="Open Sans"/>
                <a:ea typeface="Open Sans"/>
                <a:cs typeface="Open Sans"/>
                <a:sym typeface="Open Sans"/>
              </a:rPr>
              <a:t>who</a:t>
            </a:r>
            <a:r>
              <a:rPr lang="de-AT" dirty="0">
                <a:latin typeface="Open Sans"/>
                <a:ea typeface="Open Sans"/>
                <a:cs typeface="Open Sans"/>
                <a:sym typeface="Open Sans"/>
              </a:rPr>
              <a:t> </a:t>
            </a:r>
            <a:r>
              <a:rPr lang="de-AT" dirty="0" err="1">
                <a:latin typeface="Open Sans"/>
                <a:ea typeface="Open Sans"/>
                <a:cs typeface="Open Sans"/>
                <a:sym typeface="Open Sans"/>
              </a:rPr>
              <a:t>spent</a:t>
            </a:r>
            <a:r>
              <a:rPr lang="de-AT" dirty="0">
                <a:latin typeface="Open Sans"/>
                <a:ea typeface="Open Sans"/>
                <a:cs typeface="Open Sans"/>
                <a:sym typeface="Open Sans"/>
              </a:rPr>
              <a:t> </a:t>
            </a:r>
            <a:r>
              <a:rPr lang="de-AT" dirty="0" err="1">
                <a:latin typeface="Open Sans"/>
                <a:ea typeface="Open Sans"/>
                <a:cs typeface="Open Sans"/>
                <a:sym typeface="Open Sans"/>
              </a:rPr>
              <a:t>more</a:t>
            </a:r>
            <a:r>
              <a:rPr lang="de-AT" dirty="0">
                <a:latin typeface="Open Sans"/>
                <a:ea typeface="Open Sans"/>
                <a:cs typeface="Open Sans"/>
                <a:sym typeface="Open Sans"/>
              </a:rPr>
              <a:t> time </a:t>
            </a:r>
            <a:r>
              <a:rPr lang="de-AT" dirty="0" err="1">
                <a:latin typeface="Open Sans"/>
                <a:ea typeface="Open Sans"/>
                <a:cs typeface="Open Sans"/>
                <a:sym typeface="Open Sans"/>
              </a:rPr>
              <a:t>learning</a:t>
            </a:r>
            <a:r>
              <a:rPr lang="de-AT" dirty="0">
                <a:latin typeface="Open Sans"/>
                <a:ea typeface="Open Sans"/>
                <a:cs typeface="Open Sans"/>
                <a:sym typeface="Open Sans"/>
              </a:rPr>
              <a:t> </a:t>
            </a:r>
            <a:r>
              <a:rPr lang="de-AT" dirty="0" err="1">
                <a:latin typeface="Open Sans"/>
                <a:ea typeface="Open Sans"/>
                <a:cs typeface="Open Sans"/>
                <a:sym typeface="Open Sans"/>
              </a:rPr>
              <a:t>and</a:t>
            </a:r>
            <a:r>
              <a:rPr lang="de-AT" dirty="0">
                <a:latin typeface="Open Sans"/>
                <a:ea typeface="Open Sans"/>
                <a:cs typeface="Open Sans"/>
                <a:sym typeface="Open Sans"/>
              </a:rPr>
              <a:t> </a:t>
            </a:r>
            <a:r>
              <a:rPr lang="de-AT" dirty="0" err="1">
                <a:latin typeface="Open Sans"/>
                <a:ea typeface="Open Sans"/>
                <a:cs typeface="Open Sans"/>
                <a:sym typeface="Open Sans"/>
              </a:rPr>
              <a:t>applying</a:t>
            </a:r>
            <a:r>
              <a:rPr lang="de-AT" dirty="0">
                <a:latin typeface="Open Sans"/>
                <a:ea typeface="Open Sans"/>
                <a:cs typeface="Open Sans"/>
                <a:sym typeface="Open Sans"/>
              </a:rPr>
              <a:t> </a:t>
            </a:r>
            <a:r>
              <a:rPr lang="de-AT" dirty="0" err="1">
                <a:latin typeface="Open Sans"/>
                <a:ea typeface="Open Sans"/>
                <a:cs typeface="Open Sans"/>
                <a:sym typeface="Open Sans"/>
              </a:rPr>
              <a:t>their</a:t>
            </a:r>
            <a:r>
              <a:rPr lang="de-AT" dirty="0">
                <a:latin typeface="Open Sans"/>
                <a:ea typeface="Open Sans"/>
                <a:cs typeface="Open Sans"/>
                <a:sym typeface="Open Sans"/>
              </a:rPr>
              <a:t> </a:t>
            </a:r>
            <a:r>
              <a:rPr lang="de-AT" dirty="0" err="1">
                <a:latin typeface="Open Sans"/>
                <a:ea typeface="Open Sans"/>
                <a:cs typeface="Open Sans"/>
                <a:sym typeface="Open Sans"/>
              </a:rPr>
              <a:t>knowledge</a:t>
            </a:r>
            <a:r>
              <a:rPr lang="de-AT" dirty="0">
                <a:latin typeface="Open Sans"/>
                <a:ea typeface="Open Sans"/>
                <a:cs typeface="Open Sans"/>
                <a:sym typeface="Open Sans"/>
              </a:rPr>
              <a:t> </a:t>
            </a:r>
            <a:r>
              <a:rPr lang="de-AT" dirty="0" err="1">
                <a:latin typeface="Open Sans"/>
                <a:ea typeface="Open Sans"/>
                <a:cs typeface="Open Sans"/>
                <a:sym typeface="Open Sans"/>
              </a:rPr>
              <a:t>during</a:t>
            </a:r>
            <a:r>
              <a:rPr lang="de-AT" dirty="0">
                <a:latin typeface="Open Sans"/>
                <a:ea typeface="Open Sans"/>
                <a:cs typeface="Open Sans"/>
                <a:sym typeface="Open Sans"/>
              </a:rPr>
              <a:t> </a:t>
            </a:r>
            <a:r>
              <a:rPr lang="de-AT" dirty="0" err="1">
                <a:latin typeface="Open Sans"/>
                <a:ea typeface="Open Sans"/>
                <a:cs typeface="Open Sans"/>
                <a:sym typeface="Open Sans"/>
              </a:rPr>
              <a:t>the</a:t>
            </a:r>
            <a:r>
              <a:rPr lang="de-AT" dirty="0">
                <a:latin typeface="Open Sans"/>
                <a:ea typeface="Open Sans"/>
                <a:cs typeface="Open Sans"/>
                <a:sym typeface="Open Sans"/>
              </a:rPr>
              <a:t> </a:t>
            </a:r>
            <a:r>
              <a:rPr lang="de-AT" dirty="0" err="1">
                <a:latin typeface="Open Sans"/>
                <a:ea typeface="Open Sans"/>
                <a:cs typeface="Open Sans"/>
                <a:sym typeface="Open Sans"/>
              </a:rPr>
              <a:t>week</a:t>
            </a:r>
            <a:r>
              <a:rPr lang="de-AT" dirty="0">
                <a:latin typeface="Open Sans"/>
                <a:ea typeface="Open Sans"/>
                <a:cs typeface="Open Sans"/>
                <a:sym typeface="Open Sans"/>
              </a:rPr>
              <a:t>, do not finish </a:t>
            </a:r>
            <a:r>
              <a:rPr lang="de-AT" dirty="0" err="1">
                <a:latin typeface="Open Sans"/>
                <a:ea typeface="Open Sans"/>
                <a:cs typeface="Open Sans"/>
                <a:sym typeface="Open Sans"/>
              </a:rPr>
              <a:t>Udacity</a:t>
            </a:r>
            <a:r>
              <a:rPr lang="de-AT" dirty="0">
                <a:latin typeface="Open Sans"/>
                <a:ea typeface="Open Sans"/>
                <a:cs typeface="Open Sans"/>
                <a:sym typeface="Open Sans"/>
              </a:rPr>
              <a:t> </a:t>
            </a:r>
            <a:r>
              <a:rPr lang="de-AT" dirty="0" err="1">
                <a:latin typeface="Open Sans"/>
                <a:ea typeface="Open Sans"/>
                <a:cs typeface="Open Sans"/>
                <a:sym typeface="Open Sans"/>
              </a:rPr>
              <a:t>projects</a:t>
            </a:r>
            <a:r>
              <a:rPr lang="de-AT" dirty="0">
                <a:latin typeface="Open Sans"/>
                <a:ea typeface="Open Sans"/>
                <a:cs typeface="Open Sans"/>
                <a:sym typeface="Open Sans"/>
              </a:rPr>
              <a:t> </a:t>
            </a:r>
            <a:r>
              <a:rPr lang="de-AT" dirty="0" err="1">
                <a:latin typeface="Open Sans"/>
                <a:ea typeface="Open Sans"/>
                <a:cs typeface="Open Sans"/>
                <a:sym typeface="Open Sans"/>
              </a:rPr>
              <a:t>faster</a:t>
            </a:r>
            <a:r>
              <a:rPr lang="de-AT" dirty="0">
                <a:latin typeface="Open Sans"/>
                <a:ea typeface="Open Sans"/>
                <a:cs typeface="Open Sans"/>
                <a:sym typeface="Open Sans"/>
              </a:rPr>
              <a:t>.</a:t>
            </a:r>
          </a:p>
          <a:p>
            <a:pPr marL="0" lvl="0" indent="0" rtl="0">
              <a:spcBef>
                <a:spcPts val="0"/>
              </a:spcBef>
              <a:spcAft>
                <a:spcPts val="1600"/>
              </a:spcAft>
              <a:buNone/>
            </a:pPr>
            <a:r>
              <a:rPr lang="de-AT" dirty="0" err="1">
                <a:latin typeface="Open Sans"/>
                <a:ea typeface="Open Sans"/>
                <a:cs typeface="Open Sans"/>
                <a:sym typeface="Open Sans"/>
              </a:rPr>
              <a:t>There</a:t>
            </a:r>
            <a:r>
              <a:rPr lang="de-AT" dirty="0">
                <a:latin typeface="Open Sans"/>
                <a:ea typeface="Open Sans"/>
                <a:cs typeface="Open Sans"/>
                <a:sym typeface="Open Sans"/>
              </a:rPr>
              <a:t> </a:t>
            </a:r>
            <a:r>
              <a:rPr lang="de-AT" dirty="0" err="1">
                <a:latin typeface="Open Sans"/>
                <a:ea typeface="Open Sans"/>
                <a:cs typeface="Open Sans"/>
                <a:sym typeface="Open Sans"/>
              </a:rPr>
              <a:t>is</a:t>
            </a:r>
            <a:r>
              <a:rPr lang="de-AT" dirty="0">
                <a:latin typeface="Open Sans"/>
                <a:ea typeface="Open Sans"/>
                <a:cs typeface="Open Sans"/>
                <a:sym typeface="Open Sans"/>
              </a:rPr>
              <a:t> not </a:t>
            </a:r>
            <a:r>
              <a:rPr lang="de-AT" dirty="0" err="1">
                <a:latin typeface="Open Sans"/>
                <a:ea typeface="Open Sans"/>
                <a:cs typeface="Open Sans"/>
                <a:sym typeface="Open Sans"/>
              </a:rPr>
              <a:t>much</a:t>
            </a:r>
            <a:r>
              <a:rPr lang="de-AT" dirty="0">
                <a:latin typeface="Open Sans"/>
                <a:ea typeface="Open Sans"/>
                <a:cs typeface="Open Sans"/>
                <a:sym typeface="Open Sans"/>
              </a:rPr>
              <a:t> </a:t>
            </a:r>
            <a:r>
              <a:rPr lang="de-AT" dirty="0" err="1">
                <a:latin typeface="Open Sans"/>
                <a:ea typeface="Open Sans"/>
                <a:cs typeface="Open Sans"/>
                <a:sym typeface="Open Sans"/>
              </a:rPr>
              <a:t>dependency</a:t>
            </a:r>
            <a:r>
              <a:rPr lang="de-AT" dirty="0">
                <a:latin typeface="Open Sans"/>
                <a:ea typeface="Open Sans"/>
                <a:cs typeface="Open Sans"/>
                <a:sym typeface="Open Sans"/>
              </a:rPr>
              <a:t> </a:t>
            </a:r>
            <a:r>
              <a:rPr lang="de-AT" dirty="0" err="1">
                <a:latin typeface="Open Sans"/>
                <a:ea typeface="Open Sans"/>
                <a:cs typeface="Open Sans"/>
                <a:sym typeface="Open Sans"/>
              </a:rPr>
              <a:t>between</a:t>
            </a:r>
            <a:r>
              <a:rPr lang="de-AT" dirty="0">
                <a:latin typeface="Open Sans"/>
                <a:ea typeface="Open Sans"/>
                <a:cs typeface="Open Sans"/>
                <a:sym typeface="Open Sans"/>
              </a:rPr>
              <a:t> </a:t>
            </a:r>
            <a:r>
              <a:rPr lang="de-AT" dirty="0" err="1">
                <a:latin typeface="Open Sans"/>
                <a:ea typeface="Open Sans"/>
                <a:cs typeface="Open Sans"/>
                <a:sym typeface="Open Sans"/>
              </a:rPr>
              <a:t>these</a:t>
            </a:r>
            <a:r>
              <a:rPr lang="de-AT" dirty="0">
                <a:latin typeface="Open Sans"/>
                <a:ea typeface="Open Sans"/>
                <a:cs typeface="Open Sans"/>
                <a:sym typeface="Open Sans"/>
              </a:rPr>
              <a:t> </a:t>
            </a:r>
            <a:r>
              <a:rPr lang="de-AT" dirty="0" err="1">
                <a:latin typeface="Open Sans"/>
                <a:ea typeface="Open Sans"/>
                <a:cs typeface="Open Sans"/>
                <a:sym typeface="Open Sans"/>
              </a:rPr>
              <a:t>two</a:t>
            </a:r>
            <a:r>
              <a:rPr lang="de-AT" dirty="0">
                <a:latin typeface="Open Sans"/>
                <a:ea typeface="Open Sans"/>
                <a:cs typeface="Open Sans"/>
                <a:sym typeface="Open Sans"/>
              </a:rPr>
              <a:t> variables </a:t>
            </a:r>
            <a:r>
              <a:rPr lang="de-AT" dirty="0" err="1">
                <a:latin typeface="Open Sans"/>
                <a:ea typeface="Open Sans"/>
                <a:cs typeface="Open Sans"/>
                <a:sym typeface="Open Sans"/>
              </a:rPr>
              <a:t>with</a:t>
            </a:r>
            <a:r>
              <a:rPr lang="de-AT" dirty="0">
                <a:latin typeface="Open Sans"/>
                <a:ea typeface="Open Sans"/>
                <a:cs typeface="Open Sans"/>
                <a:sym typeface="Open Sans"/>
              </a:rPr>
              <a:t> a </a:t>
            </a:r>
            <a:r>
              <a:rPr lang="de-AT" dirty="0" err="1">
                <a:latin typeface="Open Sans"/>
                <a:ea typeface="Open Sans"/>
                <a:cs typeface="Open Sans"/>
                <a:sym typeface="Open Sans"/>
              </a:rPr>
              <a:t>correlation</a:t>
            </a:r>
            <a:r>
              <a:rPr lang="de-AT" dirty="0">
                <a:latin typeface="Open Sans"/>
                <a:ea typeface="Open Sans"/>
                <a:cs typeface="Open Sans"/>
                <a:sym typeface="Open Sans"/>
              </a:rPr>
              <a:t> </a:t>
            </a:r>
            <a:r>
              <a:rPr lang="de-AT" dirty="0" err="1">
                <a:latin typeface="Open Sans"/>
                <a:ea typeface="Open Sans"/>
                <a:cs typeface="Open Sans"/>
                <a:sym typeface="Open Sans"/>
              </a:rPr>
              <a:t>coefficient</a:t>
            </a:r>
            <a:r>
              <a:rPr lang="de-AT" dirty="0">
                <a:latin typeface="Open Sans"/>
                <a:ea typeface="Open Sans"/>
                <a:cs typeface="Open Sans"/>
                <a:sym typeface="Open Sans"/>
              </a:rPr>
              <a:t> </a:t>
            </a:r>
            <a:r>
              <a:rPr lang="de-AT" dirty="0" err="1">
                <a:latin typeface="Open Sans"/>
                <a:ea typeface="Open Sans"/>
                <a:cs typeface="Open Sans"/>
                <a:sym typeface="Open Sans"/>
              </a:rPr>
              <a:t>of</a:t>
            </a:r>
            <a:r>
              <a:rPr lang="de-AT" dirty="0">
                <a:latin typeface="Open Sans"/>
                <a:ea typeface="Open Sans"/>
                <a:cs typeface="Open Sans"/>
                <a:sym typeface="Open Sans"/>
              </a:rPr>
              <a:t> 0.188, but </a:t>
            </a:r>
            <a:r>
              <a:rPr lang="de-AT" dirty="0" err="1">
                <a:latin typeface="Open Sans"/>
                <a:ea typeface="Open Sans"/>
                <a:cs typeface="Open Sans"/>
                <a:sym typeface="Open Sans"/>
              </a:rPr>
              <a:t>there</a:t>
            </a:r>
            <a:r>
              <a:rPr lang="de-AT" dirty="0">
                <a:latin typeface="Open Sans"/>
                <a:ea typeface="Open Sans"/>
                <a:cs typeface="Open Sans"/>
                <a:sym typeface="Open Sans"/>
              </a:rPr>
              <a:t> </a:t>
            </a:r>
            <a:r>
              <a:rPr lang="de-AT" dirty="0" err="1">
                <a:latin typeface="Open Sans"/>
                <a:ea typeface="Open Sans"/>
                <a:cs typeface="Open Sans"/>
                <a:sym typeface="Open Sans"/>
              </a:rPr>
              <a:t>is</a:t>
            </a:r>
            <a:r>
              <a:rPr lang="de-AT" dirty="0">
                <a:latin typeface="Open Sans"/>
                <a:ea typeface="Open Sans"/>
                <a:cs typeface="Open Sans"/>
                <a:sym typeface="Open Sans"/>
              </a:rPr>
              <a:t> </a:t>
            </a:r>
            <a:r>
              <a:rPr lang="de-AT" dirty="0" err="1">
                <a:latin typeface="Open Sans"/>
                <a:ea typeface="Open Sans"/>
                <a:cs typeface="Open Sans"/>
                <a:sym typeface="Open Sans"/>
              </a:rPr>
              <a:t>some</a:t>
            </a:r>
            <a:r>
              <a:rPr lang="de-AT" dirty="0">
                <a:latin typeface="Open Sans"/>
                <a:ea typeface="Open Sans"/>
                <a:cs typeface="Open Sans"/>
                <a:sym typeface="Open Sans"/>
              </a:rPr>
              <a:t> </a:t>
            </a:r>
            <a:r>
              <a:rPr lang="de-AT" dirty="0" err="1">
                <a:latin typeface="Open Sans"/>
                <a:ea typeface="Open Sans"/>
                <a:cs typeface="Open Sans"/>
                <a:sym typeface="Open Sans"/>
              </a:rPr>
              <a:t>trend</a:t>
            </a:r>
            <a:r>
              <a:rPr lang="de-AT" dirty="0">
                <a:latin typeface="Open Sans"/>
                <a:ea typeface="Open Sans"/>
                <a:cs typeface="Open Sans"/>
                <a:sym typeface="Open Sans"/>
              </a:rPr>
              <a:t> </a:t>
            </a:r>
            <a:r>
              <a:rPr lang="de-AT" dirty="0" err="1">
                <a:latin typeface="Open Sans"/>
                <a:ea typeface="Open Sans"/>
                <a:cs typeface="Open Sans"/>
                <a:sym typeface="Open Sans"/>
              </a:rPr>
              <a:t>that</a:t>
            </a:r>
            <a:r>
              <a:rPr lang="de-AT" dirty="0">
                <a:latin typeface="Open Sans"/>
                <a:ea typeface="Open Sans"/>
                <a:cs typeface="Open Sans"/>
                <a:sym typeface="Open Sans"/>
              </a:rPr>
              <a:t> </a:t>
            </a:r>
            <a:r>
              <a:rPr lang="de-AT" dirty="0" err="1">
                <a:latin typeface="Open Sans"/>
                <a:ea typeface="Open Sans"/>
                <a:cs typeface="Open Sans"/>
                <a:sym typeface="Open Sans"/>
              </a:rPr>
              <a:t>students</a:t>
            </a:r>
            <a:r>
              <a:rPr lang="de-AT" dirty="0">
                <a:latin typeface="Open Sans"/>
                <a:ea typeface="Open Sans"/>
                <a:cs typeface="Open Sans"/>
                <a:sym typeface="Open Sans"/>
              </a:rPr>
              <a:t> </a:t>
            </a:r>
            <a:r>
              <a:rPr lang="de-AT" dirty="0" err="1">
                <a:latin typeface="Open Sans"/>
                <a:ea typeface="Open Sans"/>
                <a:cs typeface="Open Sans"/>
                <a:sym typeface="Open Sans"/>
              </a:rPr>
              <a:t>who</a:t>
            </a:r>
            <a:r>
              <a:rPr lang="de-AT" dirty="0">
                <a:latin typeface="Open Sans"/>
                <a:ea typeface="Open Sans"/>
                <a:cs typeface="Open Sans"/>
                <a:sym typeface="Open Sans"/>
              </a:rPr>
              <a:t> </a:t>
            </a:r>
            <a:r>
              <a:rPr lang="de-AT" dirty="0" err="1">
                <a:latin typeface="Open Sans"/>
                <a:ea typeface="Open Sans"/>
                <a:cs typeface="Open Sans"/>
                <a:sym typeface="Open Sans"/>
              </a:rPr>
              <a:t>study</a:t>
            </a:r>
            <a:r>
              <a:rPr lang="de-AT" dirty="0">
                <a:latin typeface="Open Sans"/>
                <a:ea typeface="Open Sans"/>
                <a:cs typeface="Open Sans"/>
                <a:sym typeface="Open Sans"/>
              </a:rPr>
              <a:t> </a:t>
            </a:r>
            <a:r>
              <a:rPr lang="de-AT" dirty="0" err="1">
                <a:latin typeface="Open Sans"/>
                <a:ea typeface="Open Sans"/>
                <a:cs typeface="Open Sans"/>
                <a:sym typeface="Open Sans"/>
              </a:rPr>
              <a:t>more</a:t>
            </a:r>
            <a:r>
              <a:rPr lang="de-AT" dirty="0">
                <a:latin typeface="Open Sans"/>
                <a:ea typeface="Open Sans"/>
                <a:cs typeface="Open Sans"/>
                <a:sym typeface="Open Sans"/>
              </a:rPr>
              <a:t> also </a:t>
            </a:r>
            <a:r>
              <a:rPr lang="de-AT" dirty="0" err="1">
                <a:latin typeface="Open Sans"/>
                <a:ea typeface="Open Sans"/>
                <a:cs typeface="Open Sans"/>
                <a:sym typeface="Open Sans"/>
              </a:rPr>
              <a:t>spend</a:t>
            </a:r>
            <a:r>
              <a:rPr lang="de-AT" dirty="0">
                <a:latin typeface="Open Sans"/>
                <a:ea typeface="Open Sans"/>
                <a:cs typeface="Open Sans"/>
                <a:sym typeface="Open Sans"/>
              </a:rPr>
              <a:t> </a:t>
            </a:r>
            <a:r>
              <a:rPr lang="de-AT" dirty="0" err="1">
                <a:latin typeface="Open Sans"/>
                <a:ea typeface="Open Sans"/>
                <a:cs typeface="Open Sans"/>
                <a:sym typeface="Open Sans"/>
              </a:rPr>
              <a:t>more</a:t>
            </a:r>
            <a:r>
              <a:rPr lang="de-AT" dirty="0">
                <a:latin typeface="Open Sans"/>
                <a:ea typeface="Open Sans"/>
                <a:cs typeface="Open Sans"/>
                <a:sym typeface="Open Sans"/>
              </a:rPr>
              <a:t> time on a </a:t>
            </a:r>
            <a:r>
              <a:rPr lang="de-AT" dirty="0" err="1">
                <a:latin typeface="Open Sans"/>
                <a:ea typeface="Open Sans"/>
                <a:cs typeface="Open Sans"/>
                <a:sym typeface="Open Sans"/>
              </a:rPr>
              <a:t>project</a:t>
            </a:r>
            <a:r>
              <a:rPr lang="de-AT" dirty="0">
                <a:latin typeface="Open Sans"/>
                <a:ea typeface="Open Sans"/>
                <a:cs typeface="Open Sans"/>
                <a:sym typeface="Open Sans"/>
              </a:rPr>
              <a:t>, </a:t>
            </a:r>
            <a:r>
              <a:rPr lang="de-AT" dirty="0" err="1">
                <a:latin typeface="Open Sans"/>
                <a:ea typeface="Open Sans"/>
                <a:cs typeface="Open Sans"/>
                <a:sym typeface="Open Sans"/>
              </a:rPr>
              <a:t>before</a:t>
            </a:r>
            <a:r>
              <a:rPr lang="de-AT" dirty="0">
                <a:latin typeface="Open Sans"/>
                <a:ea typeface="Open Sans"/>
                <a:cs typeface="Open Sans"/>
                <a:sym typeface="Open Sans"/>
              </a:rPr>
              <a:t> </a:t>
            </a:r>
            <a:r>
              <a:rPr lang="de-AT" dirty="0" err="1">
                <a:latin typeface="Open Sans"/>
                <a:ea typeface="Open Sans"/>
                <a:cs typeface="Open Sans"/>
                <a:sym typeface="Open Sans"/>
              </a:rPr>
              <a:t>finishing</a:t>
            </a:r>
            <a:r>
              <a:rPr lang="de-AT" dirty="0">
                <a:latin typeface="Open Sans"/>
                <a:ea typeface="Open Sans"/>
                <a:cs typeface="Open Sans"/>
                <a:sym typeface="Open Sans"/>
              </a:rPr>
              <a:t> it. </a:t>
            </a:r>
            <a:endParaRPr dirty="0">
              <a:latin typeface="Open Sans"/>
              <a:ea typeface="Open Sans"/>
              <a:cs typeface="Open Sans"/>
              <a:sym typeface="Open Sans"/>
            </a:endParaRPr>
          </a:p>
        </p:txBody>
      </p:sp>
      <p:sp>
        <p:nvSpPr>
          <p:cNvPr id="74" name="Shape 74"/>
          <p:cNvSpPr/>
          <p:nvPr/>
        </p:nvSpPr>
        <p:spPr>
          <a:xfrm>
            <a:off x="394500" y="1020726"/>
            <a:ext cx="4549640" cy="3470324"/>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5" name="Shape 7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rgbClr val="FFFFFF"/>
                </a:solidFill>
                <a:latin typeface="Open Sans"/>
                <a:ea typeface="Open Sans"/>
                <a:cs typeface="Open Sans"/>
                <a:sym typeface="Open Sans"/>
              </a:rPr>
              <a:t>Do students finish projects faster if the spend more time learning and applied learning per week?</a:t>
            </a:r>
            <a:endParaRPr sz="2000"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697E4BDA-803A-1941-A8C2-31E74B8DA122}"/>
              </a:ext>
            </a:extLst>
          </p:cNvPr>
          <p:cNvGraphicFramePr/>
          <p:nvPr>
            <p:extLst>
              <p:ext uri="{D42A27DB-BD31-4B8C-83A1-F6EECF244321}">
                <p14:modId xmlns:p14="http://schemas.microsoft.com/office/powerpoint/2010/main" val="232980162"/>
              </p:ext>
            </p:extLst>
          </p:nvPr>
        </p:nvGraphicFramePr>
        <p:xfrm>
          <a:off x="491837" y="1127051"/>
          <a:ext cx="4322618" cy="33639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de-AT" dirty="0" err="1">
                <a:latin typeface="Open Sans"/>
                <a:ea typeface="Open Sans"/>
                <a:cs typeface="Open Sans"/>
                <a:sym typeface="Open Sans"/>
              </a:rPr>
              <a:t>Students</a:t>
            </a:r>
            <a:r>
              <a:rPr lang="de-AT" dirty="0">
                <a:latin typeface="Open Sans"/>
                <a:ea typeface="Open Sans"/>
                <a:cs typeface="Open Sans"/>
                <a:sym typeface="Open Sans"/>
              </a:rPr>
              <a:t> </a:t>
            </a:r>
            <a:r>
              <a:rPr lang="de-AT" dirty="0" err="1">
                <a:latin typeface="Open Sans"/>
                <a:ea typeface="Open Sans"/>
                <a:cs typeface="Open Sans"/>
                <a:sym typeface="Open Sans"/>
              </a:rPr>
              <a:t>from</a:t>
            </a:r>
            <a:r>
              <a:rPr lang="de-AT" dirty="0">
                <a:latin typeface="Open Sans"/>
                <a:ea typeface="Open Sans"/>
                <a:cs typeface="Open Sans"/>
                <a:sym typeface="Open Sans"/>
              </a:rPr>
              <a:t> </a:t>
            </a:r>
            <a:r>
              <a:rPr lang="de-AT" dirty="0" err="1">
                <a:latin typeface="Open Sans"/>
                <a:ea typeface="Open Sans"/>
                <a:cs typeface="Open Sans"/>
                <a:sym typeface="Open Sans"/>
              </a:rPr>
              <a:t>the</a:t>
            </a:r>
            <a:r>
              <a:rPr lang="de-AT" dirty="0">
                <a:latin typeface="Open Sans"/>
                <a:ea typeface="Open Sans"/>
                <a:cs typeface="Open Sans"/>
                <a:sym typeface="Open Sans"/>
              </a:rPr>
              <a:t> US </a:t>
            </a:r>
            <a:r>
              <a:rPr lang="de-AT" dirty="0" err="1">
                <a:latin typeface="Open Sans"/>
                <a:ea typeface="Open Sans"/>
                <a:cs typeface="Open Sans"/>
                <a:sym typeface="Open Sans"/>
              </a:rPr>
              <a:t>stated</a:t>
            </a:r>
            <a:r>
              <a:rPr lang="de-AT" dirty="0">
                <a:latin typeface="Open Sans"/>
                <a:ea typeface="Open Sans"/>
                <a:cs typeface="Open Sans"/>
                <a:sym typeface="Open Sans"/>
              </a:rPr>
              <a:t> </a:t>
            </a:r>
            <a:r>
              <a:rPr lang="de-AT" dirty="0" err="1">
                <a:latin typeface="Open Sans"/>
                <a:ea typeface="Open Sans"/>
                <a:cs typeface="Open Sans"/>
                <a:sym typeface="Open Sans"/>
              </a:rPr>
              <a:t>more</a:t>
            </a:r>
            <a:r>
              <a:rPr lang="de-AT" dirty="0">
                <a:latin typeface="Open Sans"/>
                <a:ea typeface="Open Sans"/>
                <a:cs typeface="Open Sans"/>
                <a:sym typeface="Open Sans"/>
              </a:rPr>
              <a:t> </a:t>
            </a:r>
            <a:r>
              <a:rPr lang="de-AT" dirty="0" err="1">
                <a:latin typeface="Open Sans"/>
                <a:ea typeface="Open Sans"/>
                <a:cs typeface="Open Sans"/>
                <a:sym typeface="Open Sans"/>
              </a:rPr>
              <a:t>often</a:t>
            </a:r>
            <a:r>
              <a:rPr lang="de-AT" dirty="0">
                <a:latin typeface="Open Sans"/>
                <a:ea typeface="Open Sans"/>
                <a:cs typeface="Open Sans"/>
                <a:sym typeface="Open Sans"/>
              </a:rPr>
              <a:t> </a:t>
            </a:r>
            <a:r>
              <a:rPr lang="de-AT" dirty="0" err="1">
                <a:latin typeface="Open Sans"/>
                <a:ea typeface="Open Sans"/>
                <a:cs typeface="Open Sans"/>
                <a:sym typeface="Open Sans"/>
              </a:rPr>
              <a:t>than</a:t>
            </a:r>
            <a:r>
              <a:rPr lang="de-AT" dirty="0">
                <a:latin typeface="Open Sans"/>
                <a:ea typeface="Open Sans"/>
                <a:cs typeface="Open Sans"/>
                <a:sym typeface="Open Sans"/>
              </a:rPr>
              <a:t> </a:t>
            </a:r>
            <a:r>
              <a:rPr lang="de-AT" dirty="0" err="1">
                <a:latin typeface="Open Sans"/>
                <a:ea typeface="Open Sans"/>
                <a:cs typeface="Open Sans"/>
                <a:sym typeface="Open Sans"/>
              </a:rPr>
              <a:t>students</a:t>
            </a:r>
            <a:r>
              <a:rPr lang="de-AT" dirty="0">
                <a:latin typeface="Open Sans"/>
                <a:ea typeface="Open Sans"/>
                <a:cs typeface="Open Sans"/>
                <a:sym typeface="Open Sans"/>
              </a:rPr>
              <a:t> </a:t>
            </a:r>
            <a:r>
              <a:rPr lang="de-AT" dirty="0" err="1">
                <a:latin typeface="Open Sans"/>
                <a:ea typeface="Open Sans"/>
                <a:cs typeface="Open Sans"/>
                <a:sym typeface="Open Sans"/>
              </a:rPr>
              <a:t>from</a:t>
            </a:r>
            <a:r>
              <a:rPr lang="de-AT" dirty="0">
                <a:latin typeface="Open Sans"/>
                <a:ea typeface="Open Sans"/>
                <a:cs typeface="Open Sans"/>
                <a:sym typeface="Open Sans"/>
              </a:rPr>
              <a:t> </a:t>
            </a:r>
            <a:r>
              <a:rPr lang="de-AT" dirty="0" err="1">
                <a:latin typeface="Open Sans"/>
                <a:ea typeface="Open Sans"/>
                <a:cs typeface="Open Sans"/>
                <a:sym typeface="Open Sans"/>
              </a:rPr>
              <a:t>any</a:t>
            </a:r>
            <a:r>
              <a:rPr lang="de-AT" dirty="0">
                <a:latin typeface="Open Sans"/>
                <a:ea typeface="Open Sans"/>
                <a:cs typeface="Open Sans"/>
                <a:sym typeface="Open Sans"/>
              </a:rPr>
              <a:t> </a:t>
            </a:r>
            <a:r>
              <a:rPr lang="de-AT" dirty="0" err="1">
                <a:latin typeface="Open Sans"/>
                <a:ea typeface="Open Sans"/>
                <a:cs typeface="Open Sans"/>
                <a:sym typeface="Open Sans"/>
              </a:rPr>
              <a:t>other</a:t>
            </a:r>
            <a:r>
              <a:rPr lang="de-AT" dirty="0">
                <a:latin typeface="Open Sans"/>
                <a:ea typeface="Open Sans"/>
                <a:cs typeface="Open Sans"/>
                <a:sym typeface="Open Sans"/>
              </a:rPr>
              <a:t> </a:t>
            </a:r>
            <a:r>
              <a:rPr lang="de-AT" dirty="0" err="1">
                <a:latin typeface="Open Sans"/>
                <a:ea typeface="Open Sans"/>
                <a:cs typeface="Open Sans"/>
                <a:sym typeface="Open Sans"/>
              </a:rPr>
              <a:t>country</a:t>
            </a:r>
            <a:r>
              <a:rPr lang="de-AT" dirty="0">
                <a:latin typeface="Open Sans"/>
                <a:ea typeface="Open Sans"/>
                <a:cs typeface="Open Sans"/>
                <a:sym typeface="Open Sans"/>
              </a:rPr>
              <a:t>, </a:t>
            </a:r>
            <a:r>
              <a:rPr lang="de-AT" dirty="0" err="1">
                <a:latin typeface="Open Sans"/>
                <a:ea typeface="Open Sans"/>
                <a:cs typeface="Open Sans"/>
                <a:sym typeface="Open Sans"/>
              </a:rPr>
              <a:t>that</a:t>
            </a:r>
            <a:r>
              <a:rPr lang="de-AT" dirty="0">
                <a:latin typeface="Open Sans"/>
                <a:ea typeface="Open Sans"/>
                <a:cs typeface="Open Sans"/>
                <a:sym typeface="Open Sans"/>
              </a:rPr>
              <a:t> </a:t>
            </a:r>
            <a:r>
              <a:rPr lang="de-AT" dirty="0" err="1">
                <a:latin typeface="Open Sans"/>
                <a:ea typeface="Open Sans"/>
                <a:cs typeface="Open Sans"/>
                <a:sym typeface="Open Sans"/>
              </a:rPr>
              <a:t>they</a:t>
            </a:r>
            <a:r>
              <a:rPr lang="de-AT" dirty="0">
                <a:latin typeface="Open Sans"/>
                <a:ea typeface="Open Sans"/>
                <a:cs typeface="Open Sans"/>
                <a:sym typeface="Open Sans"/>
              </a:rPr>
              <a:t> </a:t>
            </a:r>
            <a:r>
              <a:rPr lang="de-AT" dirty="0" err="1">
                <a:latin typeface="Open Sans"/>
                <a:ea typeface="Open Sans"/>
                <a:cs typeface="Open Sans"/>
                <a:sym typeface="Open Sans"/>
              </a:rPr>
              <a:t>are</a:t>
            </a:r>
            <a:r>
              <a:rPr lang="de-AT" dirty="0">
                <a:latin typeface="Open Sans"/>
                <a:ea typeface="Open Sans"/>
                <a:cs typeface="Open Sans"/>
                <a:sym typeface="Open Sans"/>
              </a:rPr>
              <a:t> </a:t>
            </a:r>
            <a:r>
              <a:rPr lang="de-AT" dirty="0" err="1">
                <a:latin typeface="Open Sans"/>
                <a:ea typeface="Open Sans"/>
                <a:cs typeface="Open Sans"/>
                <a:sym typeface="Open Sans"/>
              </a:rPr>
              <a:t>interested</a:t>
            </a:r>
            <a:r>
              <a:rPr lang="de-AT" dirty="0">
                <a:latin typeface="Open Sans"/>
                <a:ea typeface="Open Sans"/>
                <a:cs typeface="Open Sans"/>
                <a:sym typeface="Open Sans"/>
              </a:rPr>
              <a:t> in </a:t>
            </a:r>
            <a:r>
              <a:rPr lang="de-AT" dirty="0" err="1">
                <a:latin typeface="Open Sans"/>
                <a:ea typeface="Open Sans"/>
                <a:cs typeface="Open Sans"/>
                <a:sym typeface="Open Sans"/>
              </a:rPr>
              <a:t>purchasing</a:t>
            </a:r>
            <a:r>
              <a:rPr lang="de-AT" dirty="0">
                <a:latin typeface="Open Sans"/>
                <a:ea typeface="Open Sans"/>
                <a:cs typeface="Open Sans"/>
                <a:sym typeface="Open Sans"/>
              </a:rPr>
              <a:t> </a:t>
            </a:r>
            <a:r>
              <a:rPr lang="de-AT" dirty="0" err="1">
                <a:latin typeface="Open Sans"/>
                <a:ea typeface="Open Sans"/>
                <a:cs typeface="Open Sans"/>
                <a:sym typeface="Open Sans"/>
              </a:rPr>
              <a:t>Udacity</a:t>
            </a:r>
            <a:r>
              <a:rPr lang="de-AT" dirty="0">
                <a:latin typeface="Open Sans"/>
                <a:ea typeface="Open Sans"/>
                <a:cs typeface="Open Sans"/>
                <a:sym typeface="Open Sans"/>
              </a:rPr>
              <a:t> </a:t>
            </a:r>
            <a:r>
              <a:rPr lang="de-AT" dirty="0" err="1">
                <a:latin typeface="Open Sans"/>
                <a:ea typeface="Open Sans"/>
                <a:cs typeface="Open Sans"/>
                <a:sym typeface="Open Sans"/>
              </a:rPr>
              <a:t>swag</a:t>
            </a:r>
            <a:r>
              <a:rPr lang="de-AT" dirty="0">
                <a:latin typeface="Open Sans"/>
                <a:ea typeface="Open Sans"/>
                <a:cs typeface="Open Sans"/>
                <a:sym typeface="Open Sans"/>
              </a:rPr>
              <a:t>. 64 % </a:t>
            </a:r>
            <a:r>
              <a:rPr lang="de-AT" dirty="0" err="1">
                <a:latin typeface="Open Sans"/>
                <a:ea typeface="Open Sans"/>
                <a:cs typeface="Open Sans"/>
                <a:sym typeface="Open Sans"/>
              </a:rPr>
              <a:t>of</a:t>
            </a:r>
            <a:r>
              <a:rPr lang="de-AT" dirty="0">
                <a:latin typeface="Open Sans"/>
                <a:ea typeface="Open Sans"/>
                <a:cs typeface="Open Sans"/>
                <a:sym typeface="Open Sans"/>
              </a:rPr>
              <a:t> US </a:t>
            </a:r>
            <a:r>
              <a:rPr lang="de-AT" dirty="0" err="1">
                <a:latin typeface="Open Sans"/>
                <a:ea typeface="Open Sans"/>
                <a:cs typeface="Open Sans"/>
                <a:sym typeface="Open Sans"/>
              </a:rPr>
              <a:t>students</a:t>
            </a:r>
            <a:r>
              <a:rPr lang="de-AT" dirty="0">
                <a:latin typeface="Open Sans"/>
                <a:ea typeface="Open Sans"/>
                <a:cs typeface="Open Sans"/>
                <a:sym typeface="Open Sans"/>
              </a:rPr>
              <a:t> </a:t>
            </a:r>
            <a:r>
              <a:rPr lang="de-AT" dirty="0" err="1">
                <a:latin typeface="Open Sans"/>
                <a:ea typeface="Open Sans"/>
                <a:cs typeface="Open Sans"/>
                <a:sym typeface="Open Sans"/>
              </a:rPr>
              <a:t>signalled</a:t>
            </a:r>
            <a:r>
              <a:rPr lang="de-AT" dirty="0">
                <a:latin typeface="Open Sans"/>
                <a:ea typeface="Open Sans"/>
                <a:cs typeface="Open Sans"/>
                <a:sym typeface="Open Sans"/>
              </a:rPr>
              <a:t> an </a:t>
            </a:r>
            <a:r>
              <a:rPr lang="de-AT" dirty="0" err="1">
                <a:latin typeface="Open Sans"/>
                <a:ea typeface="Open Sans"/>
                <a:cs typeface="Open Sans"/>
                <a:sym typeface="Open Sans"/>
              </a:rPr>
              <a:t>interest</a:t>
            </a:r>
            <a:r>
              <a:rPr lang="de-AT" dirty="0">
                <a:latin typeface="Open Sans"/>
                <a:ea typeface="Open Sans"/>
                <a:cs typeface="Open Sans"/>
                <a:sym typeface="Open Sans"/>
              </a:rPr>
              <a:t>, </a:t>
            </a:r>
            <a:r>
              <a:rPr lang="de-AT" dirty="0" err="1">
                <a:latin typeface="Open Sans"/>
                <a:ea typeface="Open Sans"/>
                <a:cs typeface="Open Sans"/>
                <a:sym typeface="Open Sans"/>
              </a:rPr>
              <a:t>compared</a:t>
            </a:r>
            <a:r>
              <a:rPr lang="de-AT" dirty="0">
                <a:latin typeface="Open Sans"/>
                <a:ea typeface="Open Sans"/>
                <a:cs typeface="Open Sans"/>
                <a:sym typeface="Open Sans"/>
              </a:rPr>
              <a:t> </a:t>
            </a:r>
            <a:r>
              <a:rPr lang="de-AT" dirty="0" err="1">
                <a:latin typeface="Open Sans"/>
                <a:ea typeface="Open Sans"/>
                <a:cs typeface="Open Sans"/>
                <a:sym typeface="Open Sans"/>
              </a:rPr>
              <a:t>to</a:t>
            </a:r>
            <a:r>
              <a:rPr lang="de-AT" dirty="0">
                <a:latin typeface="Open Sans"/>
                <a:ea typeface="Open Sans"/>
                <a:cs typeface="Open Sans"/>
                <a:sym typeface="Open Sans"/>
              </a:rPr>
              <a:t> </a:t>
            </a:r>
            <a:r>
              <a:rPr lang="de-AT" dirty="0" err="1">
                <a:latin typeface="Open Sans"/>
                <a:ea typeface="Open Sans"/>
                <a:cs typeface="Open Sans"/>
                <a:sym typeface="Open Sans"/>
              </a:rPr>
              <a:t>the</a:t>
            </a:r>
            <a:r>
              <a:rPr lang="de-AT" dirty="0">
                <a:latin typeface="Open Sans"/>
                <a:ea typeface="Open Sans"/>
                <a:cs typeface="Open Sans"/>
                <a:sym typeface="Open Sans"/>
              </a:rPr>
              <a:t> </a:t>
            </a:r>
            <a:r>
              <a:rPr lang="de-AT" dirty="0" err="1">
                <a:latin typeface="Open Sans"/>
                <a:ea typeface="Open Sans"/>
                <a:cs typeface="Open Sans"/>
                <a:sym typeface="Open Sans"/>
              </a:rPr>
              <a:t>average</a:t>
            </a:r>
            <a:r>
              <a:rPr lang="de-AT" dirty="0">
                <a:latin typeface="Open Sans"/>
                <a:ea typeface="Open Sans"/>
                <a:cs typeface="Open Sans"/>
                <a:sym typeface="Open Sans"/>
              </a:rPr>
              <a:t> </a:t>
            </a:r>
            <a:r>
              <a:rPr lang="de-AT" dirty="0" err="1">
                <a:latin typeface="Open Sans"/>
                <a:ea typeface="Open Sans"/>
                <a:cs typeface="Open Sans"/>
                <a:sym typeface="Open Sans"/>
              </a:rPr>
              <a:t>of</a:t>
            </a:r>
            <a:r>
              <a:rPr lang="de-AT" dirty="0">
                <a:latin typeface="Open Sans"/>
                <a:ea typeface="Open Sans"/>
                <a:cs typeface="Open Sans"/>
                <a:sym typeface="Open Sans"/>
              </a:rPr>
              <a:t> 56 % </a:t>
            </a:r>
            <a:r>
              <a:rPr lang="de-AT" dirty="0" err="1">
                <a:latin typeface="Open Sans"/>
                <a:ea typeface="Open Sans"/>
                <a:cs typeface="Open Sans"/>
                <a:sym typeface="Open Sans"/>
              </a:rPr>
              <a:t>overall</a:t>
            </a:r>
            <a:r>
              <a:rPr lang="de-AT" dirty="0">
                <a:latin typeface="Open Sans"/>
                <a:ea typeface="Open Sans"/>
                <a:cs typeface="Open Sans"/>
                <a:sym typeface="Open Sans"/>
              </a:rPr>
              <a:t> </a:t>
            </a:r>
            <a:r>
              <a:rPr lang="de-AT" dirty="0" err="1">
                <a:latin typeface="Open Sans"/>
                <a:ea typeface="Open Sans"/>
                <a:cs typeface="Open Sans"/>
                <a:sym typeface="Open Sans"/>
              </a:rPr>
              <a:t>students</a:t>
            </a:r>
            <a:r>
              <a:rPr lang="de-AT" dirty="0">
                <a:latin typeface="Open Sans"/>
                <a:ea typeface="Open Sans"/>
                <a:cs typeface="Open Sans"/>
                <a:sym typeface="Open Sans"/>
              </a:rPr>
              <a:t>. </a:t>
            </a:r>
          </a:p>
          <a:p>
            <a:pPr marL="0" lvl="0" indent="0" rtl="0">
              <a:spcBef>
                <a:spcPts val="0"/>
              </a:spcBef>
              <a:spcAft>
                <a:spcPts val="1600"/>
              </a:spcAft>
              <a:buNone/>
            </a:pPr>
            <a:r>
              <a:rPr lang="de-AT" dirty="0" err="1">
                <a:latin typeface="Open Sans"/>
                <a:ea typeface="Open Sans"/>
                <a:cs typeface="Open Sans"/>
                <a:sym typeface="Open Sans"/>
              </a:rPr>
              <a:t>Students</a:t>
            </a:r>
            <a:r>
              <a:rPr lang="de-AT" dirty="0">
                <a:latin typeface="Open Sans"/>
                <a:ea typeface="Open Sans"/>
                <a:cs typeface="Open Sans"/>
                <a:sym typeface="Open Sans"/>
              </a:rPr>
              <a:t> </a:t>
            </a:r>
            <a:r>
              <a:rPr lang="de-AT" dirty="0" err="1">
                <a:latin typeface="Open Sans"/>
                <a:ea typeface="Open Sans"/>
                <a:cs typeface="Open Sans"/>
                <a:sym typeface="Open Sans"/>
              </a:rPr>
              <a:t>from</a:t>
            </a:r>
            <a:r>
              <a:rPr lang="de-AT" dirty="0">
                <a:latin typeface="Open Sans"/>
                <a:ea typeface="Open Sans"/>
                <a:cs typeface="Open Sans"/>
                <a:sym typeface="Open Sans"/>
              </a:rPr>
              <a:t> Canada </a:t>
            </a:r>
            <a:r>
              <a:rPr lang="de-AT" dirty="0" err="1">
                <a:latin typeface="Open Sans"/>
                <a:ea typeface="Open Sans"/>
                <a:cs typeface="Open Sans"/>
                <a:sym typeface="Open Sans"/>
              </a:rPr>
              <a:t>showed</a:t>
            </a:r>
            <a:r>
              <a:rPr lang="de-AT" dirty="0">
                <a:latin typeface="Open Sans"/>
                <a:ea typeface="Open Sans"/>
                <a:cs typeface="Open Sans"/>
                <a:sym typeface="Open Sans"/>
              </a:rPr>
              <a:t> </a:t>
            </a:r>
            <a:r>
              <a:rPr lang="de-AT" dirty="0" err="1">
                <a:latin typeface="Open Sans"/>
                <a:ea typeface="Open Sans"/>
                <a:cs typeface="Open Sans"/>
                <a:sym typeface="Open Sans"/>
              </a:rPr>
              <a:t>the</a:t>
            </a:r>
            <a:r>
              <a:rPr lang="de-AT" dirty="0">
                <a:latin typeface="Open Sans"/>
                <a:ea typeface="Open Sans"/>
                <a:cs typeface="Open Sans"/>
                <a:sym typeface="Open Sans"/>
              </a:rPr>
              <a:t> </a:t>
            </a:r>
            <a:r>
              <a:rPr lang="de-AT" dirty="0" err="1">
                <a:latin typeface="Open Sans"/>
                <a:ea typeface="Open Sans"/>
                <a:cs typeface="Open Sans"/>
                <a:sym typeface="Open Sans"/>
              </a:rPr>
              <a:t>smallest</a:t>
            </a:r>
            <a:r>
              <a:rPr lang="de-AT" dirty="0">
                <a:latin typeface="Open Sans"/>
                <a:ea typeface="Open Sans"/>
                <a:cs typeface="Open Sans"/>
                <a:sym typeface="Open Sans"/>
              </a:rPr>
              <a:t> </a:t>
            </a:r>
            <a:r>
              <a:rPr lang="de-AT" dirty="0" err="1">
                <a:latin typeface="Open Sans"/>
                <a:ea typeface="Open Sans"/>
                <a:cs typeface="Open Sans"/>
                <a:sym typeface="Open Sans"/>
              </a:rPr>
              <a:t>interest</a:t>
            </a:r>
            <a:r>
              <a:rPr lang="de-AT" dirty="0">
                <a:latin typeface="Open Sans"/>
                <a:ea typeface="Open Sans"/>
                <a:cs typeface="Open Sans"/>
                <a:sym typeface="Open Sans"/>
              </a:rPr>
              <a:t> </a:t>
            </a:r>
            <a:r>
              <a:rPr lang="de-AT" dirty="0" err="1">
                <a:latin typeface="Open Sans"/>
                <a:ea typeface="Open Sans"/>
                <a:cs typeface="Open Sans"/>
                <a:sym typeface="Open Sans"/>
              </a:rPr>
              <a:t>with</a:t>
            </a:r>
            <a:r>
              <a:rPr lang="de-AT" dirty="0">
                <a:latin typeface="Open Sans"/>
                <a:ea typeface="Open Sans"/>
                <a:cs typeface="Open Sans"/>
                <a:sym typeface="Open Sans"/>
              </a:rPr>
              <a:t> </a:t>
            </a:r>
            <a:r>
              <a:rPr lang="de-AT" dirty="0" err="1">
                <a:latin typeface="Open Sans"/>
                <a:ea typeface="Open Sans"/>
                <a:cs typeface="Open Sans"/>
                <a:sym typeface="Open Sans"/>
              </a:rPr>
              <a:t>only</a:t>
            </a:r>
            <a:r>
              <a:rPr lang="de-AT" dirty="0">
                <a:latin typeface="Open Sans"/>
                <a:ea typeface="Open Sans"/>
                <a:cs typeface="Open Sans"/>
                <a:sym typeface="Open Sans"/>
              </a:rPr>
              <a:t> 45 %.  </a:t>
            </a:r>
            <a:endParaRPr dirty="0">
              <a:latin typeface="Open Sans"/>
              <a:ea typeface="Open Sans"/>
              <a:cs typeface="Open Sans"/>
              <a:sym typeface="Open Sans"/>
            </a:endParaRPr>
          </a:p>
        </p:txBody>
      </p:sp>
      <p:sp>
        <p:nvSpPr>
          <p:cNvPr id="81" name="Shape 81"/>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2" name="Shape 82"/>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rgbClr val="FFFFFF"/>
                </a:solidFill>
                <a:latin typeface="Open Sans"/>
                <a:ea typeface="Open Sans"/>
                <a:cs typeface="Open Sans"/>
                <a:sym typeface="Open Sans"/>
              </a:rPr>
              <a:t>  Students from which country are most likely </a:t>
            </a:r>
            <a:r>
              <a:rPr lang="en" sz="2000">
                <a:solidFill>
                  <a:srgbClr val="FFFFFF"/>
                </a:solidFill>
                <a:latin typeface="Open Sans"/>
                <a:ea typeface="Open Sans"/>
                <a:cs typeface="Open Sans"/>
                <a:sym typeface="Open Sans"/>
              </a:rPr>
              <a:t>to purchase </a:t>
            </a:r>
            <a:r>
              <a:rPr lang="en" sz="2000" dirty="0">
                <a:solidFill>
                  <a:srgbClr val="FFFFFF"/>
                </a:solidFill>
                <a:latin typeface="Open Sans"/>
                <a:ea typeface="Open Sans"/>
                <a:cs typeface="Open Sans"/>
                <a:sym typeface="Open Sans"/>
              </a:rPr>
              <a:t>swag?</a:t>
            </a:r>
            <a:endParaRPr sz="2000" dirty="0">
              <a:solidFill>
                <a:srgbClr val="FFFFFF"/>
              </a:solidFill>
              <a:latin typeface="Open Sans"/>
              <a:ea typeface="Open Sans"/>
              <a:cs typeface="Open Sans"/>
              <a:sym typeface="Open Sans"/>
            </a:endParaRPr>
          </a:p>
        </p:txBody>
      </p:sp>
      <p:graphicFrame>
        <p:nvGraphicFramePr>
          <p:cNvPr id="7" name="Chart 6">
            <a:extLst>
              <a:ext uri="{FF2B5EF4-FFF2-40B4-BE49-F238E27FC236}">
                <a16:creationId xmlns:a16="http://schemas.microsoft.com/office/drawing/2014/main" id="{CD62F1FD-3500-0343-B16C-8C41C1B63FEE}"/>
              </a:ext>
            </a:extLst>
          </p:cNvPr>
          <p:cNvGraphicFramePr/>
          <p:nvPr>
            <p:extLst>
              <p:ext uri="{D42A27DB-BD31-4B8C-83A1-F6EECF244321}">
                <p14:modId xmlns:p14="http://schemas.microsoft.com/office/powerpoint/2010/main" val="2538350486"/>
              </p:ext>
            </p:extLst>
          </p:nvPr>
        </p:nvGraphicFramePr>
        <p:xfrm>
          <a:off x="499729" y="1592939"/>
          <a:ext cx="4267067" cy="289811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TotalTime>
  <Words>815</Words>
  <Application>Microsoft Macintosh PowerPoint</Application>
  <PresentationFormat>On-screen Show (16:9)</PresentationFormat>
  <Paragraphs>84</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Arial</vt:lpstr>
      <vt:lpstr>Open Sans</vt:lpstr>
      <vt:lpstr>Simple Light</vt:lpstr>
      <vt:lpstr>PowerPoint Presentation</vt:lpstr>
      <vt:lpstr>What is the difference in age distribution between Data Analyst and Artificial Intelligence students?</vt:lpstr>
      <vt:lpstr>PowerPoint Presentation</vt:lpstr>
      <vt:lpstr>  Do students who read more sleep less on average?</vt:lpstr>
      <vt:lpstr>Do students finish projects faster if the spend more time learning and applied learning per week?</vt:lpstr>
      <vt:lpstr>  Students from which country are most likely to purchase swag?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Christine Shuttleworth</cp:lastModifiedBy>
  <cp:revision>34</cp:revision>
  <dcterms:modified xsi:type="dcterms:W3CDTF">2020-12-11T14:04:34Z</dcterms:modified>
</cp:coreProperties>
</file>