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471100" y="971550"/>
            <a:ext cx="42018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Please make a copy! 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File -&gt; Make a Copy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Remember to include your workbook and this presentation in your submission!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Macintosh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Open Sans</vt:lpstr>
      <vt:lpstr>Simple Light</vt:lpstr>
      <vt:lpstr>PowerPoint Presentation</vt:lpstr>
      <vt:lpstr>  &lt;title&gt;</vt:lpstr>
      <vt:lpstr>  &lt;title&gt;</vt:lpstr>
      <vt:lpstr>  &lt;title&gt;</vt:lpstr>
      <vt:lpstr>  &lt;title&gt;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Christine Shuttleworth</cp:lastModifiedBy>
  <cp:revision>1</cp:revision>
  <dcterms:modified xsi:type="dcterms:W3CDTF">2020-12-08T06:45:29Z</dcterms:modified>
</cp:coreProperties>
</file>