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DAT602 Proposal 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Smart Food Storage – Chris Smith, Rupert Hawkins, </a:t>
            </a:r>
            <a:r>
              <a:rPr lang="en-GB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Yuzhou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Yao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67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OverView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- Smart Food Storage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Food inventory shown on mobile (for refrigerated and cupboard stored food) by scanning groceries in and out.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Shows Product data – E.g. sell by date, calories, protein, fat etc.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Suggests recipes based on chosen ingredients and health factors.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Prompts you to use food that is approaching sell by date.</a:t>
            </a:r>
          </a:p>
          <a:p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83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Process – How does it work?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2" y="2709100"/>
            <a:ext cx="7089450" cy="23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83" y="-363047"/>
            <a:ext cx="5589789" cy="7906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33856" y="2490216"/>
            <a:ext cx="10018713" cy="1752599"/>
          </a:xfrm>
        </p:spPr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will it look like?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26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Methodology – How will we make it?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Raspberry Pi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Webcam/Barcode scanner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Tesco Labs API</a:t>
            </a:r>
          </a:p>
          <a:p>
            <a:r>
              <a:rPr lang="en-GB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Edaman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Recipe API</a:t>
            </a:r>
          </a:p>
          <a:p>
            <a:r>
              <a:rPr lang="en-GB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Phonegap</a:t>
            </a:r>
            <a:endParaRPr lang="en-GB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RFID tag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Context 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+ Inspiration – </a:t>
            </a:r>
            <a:r>
              <a:rPr lang="en-GB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Whats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the point?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 consider everyday domestic objects and how they can better our lives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 consider humans daily consumption, how can we reduce it to better our lives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Aims to reduce food wastage through prompting the use of food close to sell by date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Aims to save money for the consumer</a:t>
            </a:r>
          </a:p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Aims to better our lives through making our food situations easier and prompting healthy recipes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1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83" y="0"/>
            <a:ext cx="10018713" cy="1752599"/>
          </a:xfrm>
        </p:spPr>
        <p:txBody>
          <a:bodyPr/>
          <a:lstStyle/>
          <a:p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Inspiration – </a:t>
            </a:r>
            <a:r>
              <a:rPr lang="en-GB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Samsung Family Hub</a:t>
            </a:r>
            <a:endParaRPr lang="en-GB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915" y="1030982"/>
            <a:ext cx="10018713" cy="3124201"/>
          </a:xfrm>
        </p:spPr>
        <p:txBody>
          <a:bodyPr/>
          <a:lstStyle/>
          <a:p>
            <a:r>
              <a:rPr lang="en-GB" u="sng" dirty="0" smtClean="0"/>
              <a:t>Samsung Fridge</a:t>
            </a:r>
            <a:endParaRPr lang="en-GB" u="sng" dirty="0" smtClean="0"/>
          </a:p>
          <a:p>
            <a:r>
              <a:rPr lang="en-GB" dirty="0"/>
              <a:t>V</a:t>
            </a:r>
            <a:r>
              <a:rPr lang="en-GB" dirty="0" smtClean="0"/>
              <a:t>iew </a:t>
            </a:r>
            <a:r>
              <a:rPr lang="en-GB" dirty="0" smtClean="0"/>
              <a:t>inside of fridge from your phone</a:t>
            </a:r>
          </a:p>
          <a:p>
            <a:r>
              <a:rPr lang="en-GB" dirty="0" smtClean="0"/>
              <a:t>Watch TV on the fridge</a:t>
            </a:r>
          </a:p>
          <a:p>
            <a:r>
              <a:rPr lang="en-GB" dirty="0" smtClean="0"/>
              <a:t>Listen to radio from the fridge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SAMSUNG Family Hub RF56M9540SR/EU American-Style Smart Fridge Freezer - Real Stain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66" y="1752599"/>
            <a:ext cx="3931130" cy="34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915915" y="3752846"/>
            <a:ext cx="10018713" cy="310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 smtClean="0"/>
              <a:t>Our Fridge</a:t>
            </a:r>
          </a:p>
          <a:p>
            <a:r>
              <a:rPr lang="en-GB" dirty="0" smtClean="0"/>
              <a:t>Inventory/database of fridge contents</a:t>
            </a:r>
          </a:p>
          <a:p>
            <a:r>
              <a:rPr lang="en-GB" dirty="0" smtClean="0"/>
              <a:t>Nutritional Value of foods</a:t>
            </a:r>
          </a:p>
          <a:p>
            <a:r>
              <a:rPr lang="en-GB" dirty="0" smtClean="0"/>
              <a:t>Healthy recipe suggestions</a:t>
            </a:r>
          </a:p>
          <a:p>
            <a:r>
              <a:rPr lang="en-GB" dirty="0" smtClean="0"/>
              <a:t>Prompts you to use up food approaching best before date, preventing food wastage and saving money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73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291</TotalTime>
  <Words>240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Adobe Fan Heiti Std B</vt:lpstr>
      <vt:lpstr>Arial</vt:lpstr>
      <vt:lpstr>Corbel</vt:lpstr>
      <vt:lpstr>Parallax</vt:lpstr>
      <vt:lpstr>DAT602 Proposal </vt:lpstr>
      <vt:lpstr>OverView - Smart Food Storage</vt:lpstr>
      <vt:lpstr>Process – How does it work?</vt:lpstr>
      <vt:lpstr>What will it look like?</vt:lpstr>
      <vt:lpstr>Methodology – How will we make it?</vt:lpstr>
      <vt:lpstr>Context + Inspiration – Whats the point?</vt:lpstr>
      <vt:lpstr>Inspiration – Samsung Family 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DAT602 Proposal</dc:title>
  <dc:creator>Rupert</dc:creator>
  <cp:lastModifiedBy>Rupert</cp:lastModifiedBy>
  <cp:revision>9</cp:revision>
  <dcterms:created xsi:type="dcterms:W3CDTF">2018-10-15T14:49:29Z</dcterms:created>
  <dcterms:modified xsi:type="dcterms:W3CDTF">2018-10-17T14:03:06Z</dcterms:modified>
</cp:coreProperties>
</file>