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84" d="100"/>
          <a:sy n="84" d="100"/>
        </p:scale>
        <p:origin x="3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BCB3-B4ED-6A45-8410-B05A829A376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2199-D57F-614C-963A-6944555A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3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BCB3-B4ED-6A45-8410-B05A829A376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2199-D57F-614C-963A-6944555A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7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BCB3-B4ED-6A45-8410-B05A829A376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2199-D57F-614C-963A-6944555A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BCB3-B4ED-6A45-8410-B05A829A376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2199-D57F-614C-963A-6944555A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BCB3-B4ED-6A45-8410-B05A829A376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2199-D57F-614C-963A-6944555A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3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BCB3-B4ED-6A45-8410-B05A829A376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2199-D57F-614C-963A-6944555A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5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BCB3-B4ED-6A45-8410-B05A829A376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2199-D57F-614C-963A-6944555A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5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BCB3-B4ED-6A45-8410-B05A829A376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2199-D57F-614C-963A-6944555A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4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BCB3-B4ED-6A45-8410-B05A829A376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2199-D57F-614C-963A-6944555A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1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BCB3-B4ED-6A45-8410-B05A829A376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2199-D57F-614C-963A-6944555A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8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BCB3-B4ED-6A45-8410-B05A829A376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2199-D57F-614C-963A-6944555A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7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BCB3-B4ED-6A45-8410-B05A829A376F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2199-D57F-614C-963A-6944555A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5064D9-CCCE-4945-AA64-A8D547DCF869}"/>
              </a:ext>
            </a:extLst>
          </p:cNvPr>
          <p:cNvSpPr txBox="1"/>
          <p:nvPr/>
        </p:nvSpPr>
        <p:spPr>
          <a:xfrm>
            <a:off x="152400" y="396240"/>
            <a:ext cx="6537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CROSSFLOW Workflow to Study Protein Conformational Change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Using a CROSSFLOW workflow running on a CROSSBOW cluster, we study the BPTI conformational transition observed by Shaw et al. in their 1 millisecond (!) ANTON simulations.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8394E-BEF5-F045-8BB8-FFB85DF81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1873568"/>
            <a:ext cx="2857500" cy="1587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6900A1-48BB-4A49-A6EF-C56D56F49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77" y="3505321"/>
            <a:ext cx="2381906" cy="1587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F2D0C1-A5F2-9541-82BD-DC070E741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622" y="1873568"/>
            <a:ext cx="2447630" cy="163175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880CE3-ED0A-E04B-9CCF-A0108D9D6355}"/>
              </a:ext>
            </a:extLst>
          </p:cNvPr>
          <p:cNvCxnSpPr/>
          <p:nvPr/>
        </p:nvCxnSpPr>
        <p:spPr>
          <a:xfrm>
            <a:off x="1783080" y="2667536"/>
            <a:ext cx="5486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4DBFC9-CEED-5B47-A21D-B1F1D74469EA}"/>
              </a:ext>
            </a:extLst>
          </p:cNvPr>
          <p:cNvCxnSpPr>
            <a:cxnSpLocks/>
          </p:cNvCxnSpPr>
          <p:nvPr/>
        </p:nvCxnSpPr>
        <p:spPr>
          <a:xfrm>
            <a:off x="2217776" y="2567901"/>
            <a:ext cx="110234" cy="104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4C7CD0-09D2-9F49-9F16-AF51AFD468F4}"/>
              </a:ext>
            </a:extLst>
          </p:cNvPr>
          <p:cNvCxnSpPr/>
          <p:nvPr/>
        </p:nvCxnSpPr>
        <p:spPr>
          <a:xfrm>
            <a:off x="1783080" y="2736893"/>
            <a:ext cx="5486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EFD3FD-BE4D-BD43-9A1C-885B7BC68069}"/>
              </a:ext>
            </a:extLst>
          </p:cNvPr>
          <p:cNvCxnSpPr>
            <a:cxnSpLocks/>
          </p:cNvCxnSpPr>
          <p:nvPr/>
        </p:nvCxnSpPr>
        <p:spPr>
          <a:xfrm>
            <a:off x="1792556" y="2732155"/>
            <a:ext cx="110234" cy="104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CC3FCC-9E00-4240-B4FF-C37AA414611C}"/>
              </a:ext>
            </a:extLst>
          </p:cNvPr>
          <p:cNvSpPr txBox="1"/>
          <p:nvPr/>
        </p:nvSpPr>
        <p:spPr>
          <a:xfrm>
            <a:off x="801677" y="27843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8BAFF-599B-E741-A18F-EE7436B30E29}"/>
              </a:ext>
            </a:extLst>
          </p:cNvPr>
          <p:cNvSpPr txBox="1"/>
          <p:nvPr/>
        </p:nvSpPr>
        <p:spPr>
          <a:xfrm>
            <a:off x="3935685" y="25824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F5E810-2825-3043-BDE8-0C15C2B485C7}"/>
              </a:ext>
            </a:extLst>
          </p:cNvPr>
          <p:cNvSpPr txBox="1"/>
          <p:nvPr/>
        </p:nvSpPr>
        <p:spPr>
          <a:xfrm>
            <a:off x="1529957" y="43967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CD221E-3F9A-874C-B27F-A36F07A6444B}"/>
              </a:ext>
            </a:extLst>
          </p:cNvPr>
          <p:cNvSpPr txBox="1"/>
          <p:nvPr/>
        </p:nvSpPr>
        <p:spPr>
          <a:xfrm>
            <a:off x="2424479" y="392995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AB51EE-4A0F-E84E-B66A-3D87E58CD070}"/>
              </a:ext>
            </a:extLst>
          </p:cNvPr>
          <p:cNvSpPr txBox="1"/>
          <p:nvPr/>
        </p:nvSpPr>
        <p:spPr>
          <a:xfrm>
            <a:off x="4900417" y="25824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DE1962-55DC-9D48-B886-F3EB75017C5A}"/>
              </a:ext>
            </a:extLst>
          </p:cNvPr>
          <p:cNvSpPr txBox="1"/>
          <p:nvPr/>
        </p:nvSpPr>
        <p:spPr>
          <a:xfrm>
            <a:off x="2905548" y="27321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638155-8A45-6C40-8C1E-2D66A7393B29}"/>
              </a:ext>
            </a:extLst>
          </p:cNvPr>
          <p:cNvSpPr txBox="1"/>
          <p:nvPr/>
        </p:nvSpPr>
        <p:spPr>
          <a:xfrm>
            <a:off x="4475301" y="3383757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PC1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F48675-5BE5-D047-84AA-0992CD34E263}"/>
              </a:ext>
            </a:extLst>
          </p:cNvPr>
          <p:cNvSpPr txBox="1"/>
          <p:nvPr/>
        </p:nvSpPr>
        <p:spPr>
          <a:xfrm>
            <a:off x="3249303" y="256790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PC2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634929-8159-6D4B-A0D6-0E81924F0F11}"/>
              </a:ext>
            </a:extLst>
          </p:cNvPr>
          <p:cNvSpPr txBox="1"/>
          <p:nvPr/>
        </p:nvSpPr>
        <p:spPr>
          <a:xfrm>
            <a:off x="3421380" y="3745818"/>
            <a:ext cx="2753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ANTON simulation the first transition to state B was only seen after 35 microseconds of MD.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9F6B6-0FD6-8B45-ACB2-B6729741E76E}"/>
              </a:ext>
            </a:extLst>
          </p:cNvPr>
          <p:cNvSpPr txBox="1"/>
          <p:nvPr/>
        </p:nvSpPr>
        <p:spPr>
          <a:xfrm>
            <a:off x="1743361" y="5433822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CROSSFLOW workflow: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66ECCF-9AD7-0F49-BE60-A9B71D3AA562}"/>
              </a:ext>
            </a:extLst>
          </p:cNvPr>
          <p:cNvSpPr/>
          <p:nvPr/>
        </p:nvSpPr>
        <p:spPr>
          <a:xfrm>
            <a:off x="1040740" y="5981433"/>
            <a:ext cx="972662" cy="47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Starting structure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26812D-AA1A-2640-BB99-61033998452F}"/>
              </a:ext>
            </a:extLst>
          </p:cNvPr>
          <p:cNvSpPr/>
          <p:nvPr/>
        </p:nvSpPr>
        <p:spPr>
          <a:xfrm>
            <a:off x="832411" y="6754635"/>
            <a:ext cx="1389319" cy="577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N independent MD simulations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31609B-5BAD-6D48-AE12-5C6E31426073}"/>
              </a:ext>
            </a:extLst>
          </p:cNvPr>
          <p:cNvSpPr/>
          <p:nvPr/>
        </p:nvSpPr>
        <p:spPr>
          <a:xfrm>
            <a:off x="832411" y="7627975"/>
            <a:ext cx="1513415" cy="717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RMSDs of final structures from target (state B)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459BE9-B897-AF4E-A149-010C257E4BBB}"/>
              </a:ext>
            </a:extLst>
          </p:cNvPr>
          <p:cNvSpPr/>
          <p:nvPr/>
        </p:nvSpPr>
        <p:spPr>
          <a:xfrm>
            <a:off x="832411" y="8601788"/>
            <a:ext cx="1513415" cy="717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any is closer than best yet, update starting structure</a:t>
            </a: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348A0D43-3510-4A4E-9107-F0E693D31833}"/>
              </a:ext>
            </a:extLst>
          </p:cNvPr>
          <p:cNvSpPr/>
          <p:nvPr/>
        </p:nvSpPr>
        <p:spPr>
          <a:xfrm>
            <a:off x="1323985" y="6516427"/>
            <a:ext cx="406169" cy="168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F6CB8718-F884-214D-8FB9-4432B4A1A344}"/>
              </a:ext>
            </a:extLst>
          </p:cNvPr>
          <p:cNvSpPr/>
          <p:nvPr/>
        </p:nvSpPr>
        <p:spPr>
          <a:xfrm>
            <a:off x="1306712" y="7393540"/>
            <a:ext cx="406169" cy="168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8C1816CC-3000-3246-A7C1-7E5CA88B0F94}"/>
              </a:ext>
            </a:extLst>
          </p:cNvPr>
          <p:cNvSpPr/>
          <p:nvPr/>
        </p:nvSpPr>
        <p:spPr>
          <a:xfrm>
            <a:off x="1323985" y="8400683"/>
            <a:ext cx="406169" cy="168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-turn Arrow 34">
            <a:extLst>
              <a:ext uri="{FF2B5EF4-FFF2-40B4-BE49-F238E27FC236}">
                <a16:creationId xmlns:a16="http://schemas.microsoft.com/office/drawing/2014/main" id="{C63F4FDC-9708-CF4E-9067-B209E7E39811}"/>
              </a:ext>
            </a:extLst>
          </p:cNvPr>
          <p:cNvSpPr/>
          <p:nvPr/>
        </p:nvSpPr>
        <p:spPr>
          <a:xfrm rot="16200000">
            <a:off x="-916347" y="7343833"/>
            <a:ext cx="2880081" cy="522846"/>
          </a:xfrm>
          <a:prstGeom prst="uturnArrow">
            <a:avLst>
              <a:gd name="adj1" fmla="val 35140"/>
              <a:gd name="adj2" fmla="val 25000"/>
              <a:gd name="adj3" fmla="val 25000"/>
              <a:gd name="adj4" fmla="val 5000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596D06-49AB-6343-A03F-442510264899}"/>
              </a:ext>
            </a:extLst>
          </p:cNvPr>
          <p:cNvSpPr txBox="1"/>
          <p:nvPr/>
        </p:nvSpPr>
        <p:spPr>
          <a:xfrm>
            <a:off x="3221170" y="65976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B6321E-D372-7C4E-B195-1CBD9A034A15}"/>
              </a:ext>
            </a:extLst>
          </p:cNvPr>
          <p:cNvSpPr txBox="1"/>
          <p:nvPr/>
        </p:nvSpPr>
        <p:spPr>
          <a:xfrm>
            <a:off x="5890292" y="660627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A8754FE-E52F-5A41-AF83-99F35A98DE75}"/>
              </a:ext>
            </a:extLst>
          </p:cNvPr>
          <p:cNvSpPr/>
          <p:nvPr/>
        </p:nvSpPr>
        <p:spPr>
          <a:xfrm>
            <a:off x="3471863" y="6354128"/>
            <a:ext cx="418623" cy="428625"/>
          </a:xfrm>
          <a:custGeom>
            <a:avLst/>
            <a:gdLst>
              <a:gd name="connsiteX0" fmla="*/ 0 w 418623"/>
              <a:gd name="connsiteY0" fmla="*/ 428625 h 428625"/>
              <a:gd name="connsiteX1" fmla="*/ 114300 w 418623"/>
              <a:gd name="connsiteY1" fmla="*/ 314325 h 428625"/>
              <a:gd name="connsiteX2" fmla="*/ 100012 w 418623"/>
              <a:gd name="connsiteY2" fmla="*/ 271462 h 428625"/>
              <a:gd name="connsiteX3" fmla="*/ 57150 w 418623"/>
              <a:gd name="connsiteY3" fmla="*/ 257175 h 428625"/>
              <a:gd name="connsiteX4" fmla="*/ 14287 w 418623"/>
              <a:gd name="connsiteY4" fmla="*/ 171450 h 428625"/>
              <a:gd name="connsiteX5" fmla="*/ 57150 w 418623"/>
              <a:gd name="connsiteY5" fmla="*/ 157162 h 428625"/>
              <a:gd name="connsiteX6" fmla="*/ 185737 w 418623"/>
              <a:gd name="connsiteY6" fmla="*/ 142875 h 428625"/>
              <a:gd name="connsiteX7" fmla="*/ 242887 w 418623"/>
              <a:gd name="connsiteY7" fmla="*/ 42862 h 428625"/>
              <a:gd name="connsiteX8" fmla="*/ 285750 w 418623"/>
              <a:gd name="connsiteY8" fmla="*/ 0 h 428625"/>
              <a:gd name="connsiteX9" fmla="*/ 371475 w 418623"/>
              <a:gd name="connsiteY9" fmla="*/ 42862 h 428625"/>
              <a:gd name="connsiteX10" fmla="*/ 400050 w 418623"/>
              <a:gd name="connsiteY10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623" h="428625">
                <a:moveTo>
                  <a:pt x="0" y="428625"/>
                </a:moveTo>
                <a:cubicBezTo>
                  <a:pt x="38155" y="401371"/>
                  <a:pt x="114300" y="376593"/>
                  <a:pt x="114300" y="314325"/>
                </a:cubicBezTo>
                <a:cubicBezTo>
                  <a:pt x="114300" y="299264"/>
                  <a:pt x="110661" y="282111"/>
                  <a:pt x="100012" y="271462"/>
                </a:cubicBezTo>
                <a:cubicBezTo>
                  <a:pt x="89363" y="260813"/>
                  <a:pt x="71437" y="261937"/>
                  <a:pt x="57150" y="257175"/>
                </a:cubicBezTo>
                <a:cubicBezTo>
                  <a:pt x="52338" y="249957"/>
                  <a:pt x="5837" y="188350"/>
                  <a:pt x="14287" y="171450"/>
                </a:cubicBezTo>
                <a:cubicBezTo>
                  <a:pt x="21022" y="157979"/>
                  <a:pt x="42294" y="159638"/>
                  <a:pt x="57150" y="157162"/>
                </a:cubicBezTo>
                <a:cubicBezTo>
                  <a:pt x="99689" y="150072"/>
                  <a:pt x="142875" y="147637"/>
                  <a:pt x="185737" y="142875"/>
                </a:cubicBezTo>
                <a:cubicBezTo>
                  <a:pt x="273134" y="113742"/>
                  <a:pt x="193325" y="154376"/>
                  <a:pt x="242887" y="42862"/>
                </a:cubicBezTo>
                <a:cubicBezTo>
                  <a:pt x="251093" y="24398"/>
                  <a:pt x="271462" y="14287"/>
                  <a:pt x="285750" y="0"/>
                </a:cubicBezTo>
                <a:cubicBezTo>
                  <a:pt x="300678" y="9952"/>
                  <a:pt x="347812" y="46806"/>
                  <a:pt x="371475" y="42862"/>
                </a:cubicBezTo>
                <a:cubicBezTo>
                  <a:pt x="440712" y="31322"/>
                  <a:pt x="418332" y="18282"/>
                  <a:pt x="400050" y="0"/>
                </a:cubicBezTo>
              </a:path>
            </a:pathLst>
          </a:cu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A3D3D3B6-C84D-C64B-A133-208EA34F742A}"/>
              </a:ext>
            </a:extLst>
          </p:cNvPr>
          <p:cNvSpPr/>
          <p:nvPr/>
        </p:nvSpPr>
        <p:spPr>
          <a:xfrm>
            <a:off x="2971800" y="6354128"/>
            <a:ext cx="314325" cy="385762"/>
          </a:xfrm>
          <a:custGeom>
            <a:avLst/>
            <a:gdLst>
              <a:gd name="connsiteX0" fmla="*/ 314325 w 314325"/>
              <a:gd name="connsiteY0" fmla="*/ 385762 h 385762"/>
              <a:gd name="connsiteX1" fmla="*/ 300038 w 314325"/>
              <a:gd name="connsiteY1" fmla="*/ 271462 h 385762"/>
              <a:gd name="connsiteX2" fmla="*/ 257175 w 314325"/>
              <a:gd name="connsiteY2" fmla="*/ 257175 h 385762"/>
              <a:gd name="connsiteX3" fmla="*/ 28575 w 314325"/>
              <a:gd name="connsiteY3" fmla="*/ 242887 h 385762"/>
              <a:gd name="connsiteX4" fmla="*/ 0 w 314325"/>
              <a:gd name="connsiteY4" fmla="*/ 200025 h 385762"/>
              <a:gd name="connsiteX5" fmla="*/ 71438 w 314325"/>
              <a:gd name="connsiteY5" fmla="*/ 142875 h 385762"/>
              <a:gd name="connsiteX6" fmla="*/ 142875 w 314325"/>
              <a:gd name="connsiteY6" fmla="*/ 71437 h 385762"/>
              <a:gd name="connsiteX7" fmla="*/ 128588 w 314325"/>
              <a:gd name="connsiteY7" fmla="*/ 14287 h 385762"/>
              <a:gd name="connsiteX8" fmla="*/ 128588 w 314325"/>
              <a:gd name="connsiteY8" fmla="*/ 0 h 38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325" h="385762">
                <a:moveTo>
                  <a:pt x="314325" y="385762"/>
                </a:moveTo>
                <a:cubicBezTo>
                  <a:pt x="309563" y="347662"/>
                  <a:pt x="315632" y="306549"/>
                  <a:pt x="300038" y="271462"/>
                </a:cubicBezTo>
                <a:cubicBezTo>
                  <a:pt x="293921" y="257700"/>
                  <a:pt x="272153" y="258752"/>
                  <a:pt x="257175" y="257175"/>
                </a:cubicBezTo>
                <a:cubicBezTo>
                  <a:pt x="181246" y="249182"/>
                  <a:pt x="104775" y="247650"/>
                  <a:pt x="28575" y="242887"/>
                </a:cubicBezTo>
                <a:cubicBezTo>
                  <a:pt x="19050" y="228600"/>
                  <a:pt x="0" y="217196"/>
                  <a:pt x="0" y="200025"/>
                </a:cubicBezTo>
                <a:cubicBezTo>
                  <a:pt x="0" y="156940"/>
                  <a:pt x="44673" y="151796"/>
                  <a:pt x="71438" y="142875"/>
                </a:cubicBezTo>
                <a:cubicBezTo>
                  <a:pt x="95502" y="126832"/>
                  <a:pt x="137862" y="106530"/>
                  <a:pt x="142875" y="71437"/>
                </a:cubicBezTo>
                <a:cubicBezTo>
                  <a:pt x="145652" y="51998"/>
                  <a:pt x="132439" y="33542"/>
                  <a:pt x="128588" y="14287"/>
                </a:cubicBezTo>
                <a:cubicBezTo>
                  <a:pt x="127654" y="9617"/>
                  <a:pt x="128588" y="4762"/>
                  <a:pt x="128588" y="0"/>
                </a:cubicBezTo>
              </a:path>
            </a:pathLst>
          </a:cu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AD64BD8E-2B56-E94E-991A-EAC34E9402B9}"/>
              </a:ext>
            </a:extLst>
          </p:cNvPr>
          <p:cNvSpPr/>
          <p:nvPr/>
        </p:nvSpPr>
        <p:spPr>
          <a:xfrm>
            <a:off x="3028950" y="6854187"/>
            <a:ext cx="285750" cy="372467"/>
          </a:xfrm>
          <a:custGeom>
            <a:avLst/>
            <a:gdLst>
              <a:gd name="connsiteX0" fmla="*/ 285750 w 285750"/>
              <a:gd name="connsiteY0" fmla="*/ 0 h 372467"/>
              <a:gd name="connsiteX1" fmla="*/ 142875 w 285750"/>
              <a:gd name="connsiteY1" fmla="*/ 14288 h 372467"/>
              <a:gd name="connsiteX2" fmla="*/ 71438 w 285750"/>
              <a:gd name="connsiteY2" fmla="*/ 28575 h 372467"/>
              <a:gd name="connsiteX3" fmla="*/ 42863 w 285750"/>
              <a:gd name="connsiteY3" fmla="*/ 71438 h 372467"/>
              <a:gd name="connsiteX4" fmla="*/ 57150 w 285750"/>
              <a:gd name="connsiteY4" fmla="*/ 128588 h 372467"/>
              <a:gd name="connsiteX5" fmla="*/ 85725 w 285750"/>
              <a:gd name="connsiteY5" fmla="*/ 214313 h 372467"/>
              <a:gd name="connsiteX6" fmla="*/ 42863 w 285750"/>
              <a:gd name="connsiteY6" fmla="*/ 371475 h 372467"/>
              <a:gd name="connsiteX7" fmla="*/ 0 w 285750"/>
              <a:gd name="connsiteY7" fmla="*/ 357188 h 37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750" h="372467">
                <a:moveTo>
                  <a:pt x="285750" y="0"/>
                </a:moveTo>
                <a:cubicBezTo>
                  <a:pt x="238125" y="4763"/>
                  <a:pt x="190318" y="7962"/>
                  <a:pt x="142875" y="14288"/>
                </a:cubicBezTo>
                <a:cubicBezTo>
                  <a:pt x="118804" y="17497"/>
                  <a:pt x="92522" y="16527"/>
                  <a:pt x="71438" y="28575"/>
                </a:cubicBezTo>
                <a:cubicBezTo>
                  <a:pt x="56529" y="37095"/>
                  <a:pt x="52388" y="57150"/>
                  <a:pt x="42863" y="71438"/>
                </a:cubicBezTo>
                <a:cubicBezTo>
                  <a:pt x="47625" y="90488"/>
                  <a:pt x="51508" y="109780"/>
                  <a:pt x="57150" y="128588"/>
                </a:cubicBezTo>
                <a:cubicBezTo>
                  <a:pt x="65805" y="157438"/>
                  <a:pt x="85725" y="214313"/>
                  <a:pt x="85725" y="214313"/>
                </a:cubicBezTo>
                <a:cubicBezTo>
                  <a:pt x="85449" y="216523"/>
                  <a:pt x="85519" y="354413"/>
                  <a:pt x="42863" y="371475"/>
                </a:cubicBezTo>
                <a:cubicBezTo>
                  <a:pt x="28880" y="377068"/>
                  <a:pt x="0" y="357188"/>
                  <a:pt x="0" y="357188"/>
                </a:cubicBezTo>
              </a:path>
            </a:pathLst>
          </a:cu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4AA5FE46-9A9C-5B44-BBCF-1E1BDF79AAC5}"/>
              </a:ext>
            </a:extLst>
          </p:cNvPr>
          <p:cNvSpPr/>
          <p:nvPr/>
        </p:nvSpPr>
        <p:spPr>
          <a:xfrm>
            <a:off x="3271497" y="6881706"/>
            <a:ext cx="386103" cy="286807"/>
          </a:xfrm>
          <a:custGeom>
            <a:avLst/>
            <a:gdLst>
              <a:gd name="connsiteX0" fmla="*/ 186078 w 386103"/>
              <a:gd name="connsiteY0" fmla="*/ 1057 h 286807"/>
              <a:gd name="connsiteX1" fmla="*/ 328953 w 386103"/>
              <a:gd name="connsiteY1" fmla="*/ 15344 h 286807"/>
              <a:gd name="connsiteX2" fmla="*/ 286091 w 386103"/>
              <a:gd name="connsiteY2" fmla="*/ 129644 h 286807"/>
              <a:gd name="connsiteX3" fmla="*/ 243228 w 386103"/>
              <a:gd name="connsiteY3" fmla="*/ 143932 h 286807"/>
              <a:gd name="connsiteX4" fmla="*/ 28916 w 386103"/>
              <a:gd name="connsiteY4" fmla="*/ 186794 h 286807"/>
              <a:gd name="connsiteX5" fmla="*/ 341 w 386103"/>
              <a:gd name="connsiteY5" fmla="*/ 229657 h 286807"/>
              <a:gd name="connsiteX6" fmla="*/ 43203 w 386103"/>
              <a:gd name="connsiteY6" fmla="*/ 258232 h 286807"/>
              <a:gd name="connsiteX7" fmla="*/ 128928 w 386103"/>
              <a:gd name="connsiteY7" fmla="*/ 286807 h 286807"/>
              <a:gd name="connsiteX8" fmla="*/ 286091 w 386103"/>
              <a:gd name="connsiteY8" fmla="*/ 243944 h 286807"/>
              <a:gd name="connsiteX9" fmla="*/ 328953 w 386103"/>
              <a:gd name="connsiteY9" fmla="*/ 229657 h 286807"/>
              <a:gd name="connsiteX10" fmla="*/ 386103 w 386103"/>
              <a:gd name="connsiteY10" fmla="*/ 186794 h 28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6103" h="286807">
                <a:moveTo>
                  <a:pt x="186078" y="1057"/>
                </a:moveTo>
                <a:cubicBezTo>
                  <a:pt x="233703" y="5819"/>
                  <a:pt x="289129" y="-11205"/>
                  <a:pt x="328953" y="15344"/>
                </a:cubicBezTo>
                <a:cubicBezTo>
                  <a:pt x="351132" y="30130"/>
                  <a:pt x="299970" y="118541"/>
                  <a:pt x="286091" y="129644"/>
                </a:cubicBezTo>
                <a:cubicBezTo>
                  <a:pt x="274331" y="139052"/>
                  <a:pt x="256699" y="137197"/>
                  <a:pt x="243228" y="143932"/>
                </a:cubicBezTo>
                <a:cubicBezTo>
                  <a:pt x="116419" y="207337"/>
                  <a:pt x="338481" y="160998"/>
                  <a:pt x="28916" y="186794"/>
                </a:cubicBezTo>
                <a:cubicBezTo>
                  <a:pt x="19391" y="201082"/>
                  <a:pt x="-3026" y="212819"/>
                  <a:pt x="341" y="229657"/>
                </a:cubicBezTo>
                <a:cubicBezTo>
                  <a:pt x="3708" y="246495"/>
                  <a:pt x="27512" y="251258"/>
                  <a:pt x="43203" y="258232"/>
                </a:cubicBezTo>
                <a:cubicBezTo>
                  <a:pt x="70728" y="270465"/>
                  <a:pt x="128928" y="286807"/>
                  <a:pt x="128928" y="286807"/>
                </a:cubicBezTo>
                <a:cubicBezTo>
                  <a:pt x="229903" y="266611"/>
                  <a:pt x="177326" y="280199"/>
                  <a:pt x="286091" y="243944"/>
                </a:cubicBezTo>
                <a:lnTo>
                  <a:pt x="328953" y="229657"/>
                </a:lnTo>
                <a:cubicBezTo>
                  <a:pt x="375183" y="183427"/>
                  <a:pt x="351610" y="186794"/>
                  <a:pt x="386103" y="186794"/>
                </a:cubicBezTo>
              </a:path>
            </a:pathLst>
          </a:cu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E20503BE-A62A-6647-ABBF-7628F35A1843}"/>
              </a:ext>
            </a:extLst>
          </p:cNvPr>
          <p:cNvSpPr/>
          <p:nvPr/>
        </p:nvSpPr>
        <p:spPr>
          <a:xfrm>
            <a:off x="3943350" y="6054090"/>
            <a:ext cx="471530" cy="357188"/>
          </a:xfrm>
          <a:custGeom>
            <a:avLst/>
            <a:gdLst>
              <a:gd name="connsiteX0" fmla="*/ 0 w 471530"/>
              <a:gd name="connsiteY0" fmla="*/ 357188 h 357188"/>
              <a:gd name="connsiteX1" fmla="*/ 142875 w 471530"/>
              <a:gd name="connsiteY1" fmla="*/ 200025 h 357188"/>
              <a:gd name="connsiteX2" fmla="*/ 171450 w 471530"/>
              <a:gd name="connsiteY2" fmla="*/ 157163 h 357188"/>
              <a:gd name="connsiteX3" fmla="*/ 185738 w 471530"/>
              <a:gd name="connsiteY3" fmla="*/ 114300 h 357188"/>
              <a:gd name="connsiteX4" fmla="*/ 228600 w 471530"/>
              <a:gd name="connsiteY4" fmla="*/ 85725 h 357188"/>
              <a:gd name="connsiteX5" fmla="*/ 300038 w 471530"/>
              <a:gd name="connsiteY5" fmla="*/ 100013 h 357188"/>
              <a:gd name="connsiteX6" fmla="*/ 328613 w 471530"/>
              <a:gd name="connsiteY6" fmla="*/ 185738 h 357188"/>
              <a:gd name="connsiteX7" fmla="*/ 457200 w 471530"/>
              <a:gd name="connsiteY7" fmla="*/ 114300 h 357188"/>
              <a:gd name="connsiteX8" fmla="*/ 471488 w 471530"/>
              <a:gd name="connsiteY8" fmla="*/ 0 h 35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1530" h="357188">
                <a:moveTo>
                  <a:pt x="0" y="357188"/>
                </a:moveTo>
                <a:cubicBezTo>
                  <a:pt x="108650" y="201975"/>
                  <a:pt x="44863" y="232697"/>
                  <a:pt x="142875" y="200025"/>
                </a:cubicBezTo>
                <a:cubicBezTo>
                  <a:pt x="152400" y="185738"/>
                  <a:pt x="163771" y="172521"/>
                  <a:pt x="171450" y="157163"/>
                </a:cubicBezTo>
                <a:cubicBezTo>
                  <a:pt x="178185" y="143692"/>
                  <a:pt x="176330" y="126060"/>
                  <a:pt x="185738" y="114300"/>
                </a:cubicBezTo>
                <a:cubicBezTo>
                  <a:pt x="196465" y="100891"/>
                  <a:pt x="214313" y="95250"/>
                  <a:pt x="228600" y="85725"/>
                </a:cubicBezTo>
                <a:cubicBezTo>
                  <a:pt x="252413" y="90488"/>
                  <a:pt x="282866" y="82841"/>
                  <a:pt x="300038" y="100013"/>
                </a:cubicBezTo>
                <a:cubicBezTo>
                  <a:pt x="321337" y="121312"/>
                  <a:pt x="328613" y="185738"/>
                  <a:pt x="328613" y="185738"/>
                </a:cubicBezTo>
                <a:cubicBezTo>
                  <a:pt x="433507" y="150773"/>
                  <a:pt x="393040" y="178462"/>
                  <a:pt x="457200" y="114300"/>
                </a:cubicBezTo>
                <a:cubicBezTo>
                  <a:pt x="473054" y="19180"/>
                  <a:pt x="471488" y="57544"/>
                  <a:pt x="471488" y="0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4F9B840-44F1-944E-9FB3-91122CFD36DB}"/>
              </a:ext>
            </a:extLst>
          </p:cNvPr>
          <p:cNvSpPr/>
          <p:nvPr/>
        </p:nvSpPr>
        <p:spPr>
          <a:xfrm>
            <a:off x="3686076" y="6468425"/>
            <a:ext cx="257594" cy="442912"/>
          </a:xfrm>
          <a:custGeom>
            <a:avLst/>
            <a:gdLst>
              <a:gd name="connsiteX0" fmla="*/ 228697 w 257594"/>
              <a:gd name="connsiteY0" fmla="*/ 0 h 442912"/>
              <a:gd name="connsiteX1" fmla="*/ 257272 w 257594"/>
              <a:gd name="connsiteY1" fmla="*/ 100012 h 442912"/>
              <a:gd name="connsiteX2" fmla="*/ 200122 w 257594"/>
              <a:gd name="connsiteY2" fmla="*/ 171450 h 442912"/>
              <a:gd name="connsiteX3" fmla="*/ 57247 w 257594"/>
              <a:gd name="connsiteY3" fmla="*/ 200025 h 442912"/>
              <a:gd name="connsiteX4" fmla="*/ 14384 w 257594"/>
              <a:gd name="connsiteY4" fmla="*/ 214312 h 442912"/>
              <a:gd name="connsiteX5" fmla="*/ 14384 w 257594"/>
              <a:gd name="connsiteY5" fmla="*/ 300037 h 442912"/>
              <a:gd name="connsiteX6" fmla="*/ 100109 w 257594"/>
              <a:gd name="connsiteY6" fmla="*/ 328612 h 442912"/>
              <a:gd name="connsiteX7" fmla="*/ 142972 w 257594"/>
              <a:gd name="connsiteY7" fmla="*/ 414337 h 442912"/>
              <a:gd name="connsiteX8" fmla="*/ 128684 w 257594"/>
              <a:gd name="connsiteY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594" h="442912">
                <a:moveTo>
                  <a:pt x="228697" y="0"/>
                </a:moveTo>
                <a:cubicBezTo>
                  <a:pt x="238222" y="33337"/>
                  <a:pt x="253822" y="65513"/>
                  <a:pt x="257272" y="100012"/>
                </a:cubicBezTo>
                <a:cubicBezTo>
                  <a:pt x="261195" y="139246"/>
                  <a:pt x="228560" y="157231"/>
                  <a:pt x="200122" y="171450"/>
                </a:cubicBezTo>
                <a:cubicBezTo>
                  <a:pt x="160226" y="191398"/>
                  <a:pt x="94097" y="194761"/>
                  <a:pt x="57247" y="200025"/>
                </a:cubicBezTo>
                <a:cubicBezTo>
                  <a:pt x="42959" y="204787"/>
                  <a:pt x="25033" y="203663"/>
                  <a:pt x="14384" y="214312"/>
                </a:cubicBezTo>
                <a:cubicBezTo>
                  <a:pt x="-1490" y="230186"/>
                  <a:pt x="-7840" y="284163"/>
                  <a:pt x="14384" y="300037"/>
                </a:cubicBezTo>
                <a:cubicBezTo>
                  <a:pt x="38894" y="317544"/>
                  <a:pt x="100109" y="328612"/>
                  <a:pt x="100109" y="328612"/>
                </a:cubicBezTo>
                <a:cubicBezTo>
                  <a:pt x="114555" y="350281"/>
                  <a:pt x="142972" y="384763"/>
                  <a:pt x="142972" y="414337"/>
                </a:cubicBezTo>
                <a:cubicBezTo>
                  <a:pt x="142972" y="424986"/>
                  <a:pt x="133447" y="433387"/>
                  <a:pt x="128684" y="442912"/>
                </a:cubicBezTo>
              </a:path>
            </a:pathLst>
          </a:cu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CAAA7EB-60B2-1C47-AA2C-2E13884CA68A}"/>
              </a:ext>
            </a:extLst>
          </p:cNvPr>
          <p:cNvSpPr/>
          <p:nvPr/>
        </p:nvSpPr>
        <p:spPr>
          <a:xfrm>
            <a:off x="3499246" y="6182679"/>
            <a:ext cx="415535" cy="171450"/>
          </a:xfrm>
          <a:custGeom>
            <a:avLst/>
            <a:gdLst>
              <a:gd name="connsiteX0" fmla="*/ 415535 w 415535"/>
              <a:gd name="connsiteY0" fmla="*/ 128588 h 171450"/>
              <a:gd name="connsiteX1" fmla="*/ 401247 w 415535"/>
              <a:gd name="connsiteY1" fmla="*/ 14288 h 171450"/>
              <a:gd name="connsiteX2" fmla="*/ 358385 w 415535"/>
              <a:gd name="connsiteY2" fmla="*/ 0 h 171450"/>
              <a:gd name="connsiteX3" fmla="*/ 158360 w 415535"/>
              <a:gd name="connsiteY3" fmla="*/ 14288 h 171450"/>
              <a:gd name="connsiteX4" fmla="*/ 144072 w 415535"/>
              <a:gd name="connsiteY4" fmla="*/ 57150 h 171450"/>
              <a:gd name="connsiteX5" fmla="*/ 129785 w 415535"/>
              <a:gd name="connsiteY5" fmla="*/ 142875 h 171450"/>
              <a:gd name="connsiteX6" fmla="*/ 86922 w 415535"/>
              <a:gd name="connsiteY6" fmla="*/ 171450 h 171450"/>
              <a:gd name="connsiteX7" fmla="*/ 44060 w 415535"/>
              <a:gd name="connsiteY7" fmla="*/ 157163 h 171450"/>
              <a:gd name="connsiteX8" fmla="*/ 1197 w 415535"/>
              <a:gd name="connsiteY8" fmla="*/ 71438 h 171450"/>
              <a:gd name="connsiteX9" fmla="*/ 1197 w 415535"/>
              <a:gd name="connsiteY9" fmla="*/ 14288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535" h="171450">
                <a:moveTo>
                  <a:pt x="415535" y="128588"/>
                </a:moveTo>
                <a:cubicBezTo>
                  <a:pt x="410772" y="90488"/>
                  <a:pt x="416841" y="49375"/>
                  <a:pt x="401247" y="14288"/>
                </a:cubicBezTo>
                <a:cubicBezTo>
                  <a:pt x="395130" y="526"/>
                  <a:pt x="373445" y="0"/>
                  <a:pt x="358385" y="0"/>
                </a:cubicBezTo>
                <a:cubicBezTo>
                  <a:pt x="291540" y="0"/>
                  <a:pt x="225035" y="9525"/>
                  <a:pt x="158360" y="14288"/>
                </a:cubicBezTo>
                <a:cubicBezTo>
                  <a:pt x="153597" y="28575"/>
                  <a:pt x="147339" y="42448"/>
                  <a:pt x="144072" y="57150"/>
                </a:cubicBezTo>
                <a:cubicBezTo>
                  <a:pt x="137788" y="85429"/>
                  <a:pt x="142740" y="116964"/>
                  <a:pt x="129785" y="142875"/>
                </a:cubicBezTo>
                <a:cubicBezTo>
                  <a:pt x="122106" y="158234"/>
                  <a:pt x="101210" y="161925"/>
                  <a:pt x="86922" y="171450"/>
                </a:cubicBezTo>
                <a:cubicBezTo>
                  <a:pt x="72635" y="166688"/>
                  <a:pt x="55820" y="166571"/>
                  <a:pt x="44060" y="157163"/>
                </a:cubicBezTo>
                <a:cubicBezTo>
                  <a:pt x="25806" y="142560"/>
                  <a:pt x="4537" y="94815"/>
                  <a:pt x="1197" y="71438"/>
                </a:cubicBezTo>
                <a:cubicBezTo>
                  <a:pt x="-1497" y="52579"/>
                  <a:pt x="1197" y="33338"/>
                  <a:pt x="1197" y="14288"/>
                </a:cubicBezTo>
              </a:path>
            </a:pathLst>
          </a:cu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D71C2357-E670-A94A-9558-639CFC934F64}"/>
              </a:ext>
            </a:extLst>
          </p:cNvPr>
          <p:cNvSpPr/>
          <p:nvPr/>
        </p:nvSpPr>
        <p:spPr>
          <a:xfrm>
            <a:off x="4482900" y="6125528"/>
            <a:ext cx="485775" cy="400050"/>
          </a:xfrm>
          <a:custGeom>
            <a:avLst/>
            <a:gdLst>
              <a:gd name="connsiteX0" fmla="*/ 0 w 485775"/>
              <a:gd name="connsiteY0" fmla="*/ 0 h 400050"/>
              <a:gd name="connsiteX1" fmla="*/ 100013 w 485775"/>
              <a:gd name="connsiteY1" fmla="*/ 71437 h 400050"/>
              <a:gd name="connsiteX2" fmla="*/ 114300 w 485775"/>
              <a:gd name="connsiteY2" fmla="*/ 157162 h 400050"/>
              <a:gd name="connsiteX3" fmla="*/ 157163 w 485775"/>
              <a:gd name="connsiteY3" fmla="*/ 242887 h 400050"/>
              <a:gd name="connsiteX4" fmla="*/ 157163 w 485775"/>
              <a:gd name="connsiteY4" fmla="*/ 385762 h 400050"/>
              <a:gd name="connsiteX5" fmla="*/ 200025 w 485775"/>
              <a:gd name="connsiteY5" fmla="*/ 400050 h 400050"/>
              <a:gd name="connsiteX6" fmla="*/ 328613 w 485775"/>
              <a:gd name="connsiteY6" fmla="*/ 357187 h 400050"/>
              <a:gd name="connsiteX7" fmla="*/ 357188 w 485775"/>
              <a:gd name="connsiteY7" fmla="*/ 271462 h 400050"/>
              <a:gd name="connsiteX8" fmla="*/ 385763 w 485775"/>
              <a:gd name="connsiteY8" fmla="*/ 185737 h 400050"/>
              <a:gd name="connsiteX9" fmla="*/ 414338 w 485775"/>
              <a:gd name="connsiteY9" fmla="*/ 142875 h 400050"/>
              <a:gd name="connsiteX10" fmla="*/ 485775 w 485775"/>
              <a:gd name="connsiteY10" fmla="*/ 1714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75" h="400050">
                <a:moveTo>
                  <a:pt x="0" y="0"/>
                </a:moveTo>
                <a:cubicBezTo>
                  <a:pt x="33338" y="23812"/>
                  <a:pt x="75916" y="38304"/>
                  <a:pt x="100013" y="71437"/>
                </a:cubicBezTo>
                <a:cubicBezTo>
                  <a:pt x="117052" y="94865"/>
                  <a:pt x="108016" y="128883"/>
                  <a:pt x="114300" y="157162"/>
                </a:cubicBezTo>
                <a:cubicBezTo>
                  <a:pt x="124159" y="201526"/>
                  <a:pt x="131475" y="204356"/>
                  <a:pt x="157163" y="242887"/>
                </a:cubicBezTo>
                <a:cubicBezTo>
                  <a:pt x="154685" y="260230"/>
                  <a:pt x="125991" y="354590"/>
                  <a:pt x="157163" y="385762"/>
                </a:cubicBezTo>
                <a:cubicBezTo>
                  <a:pt x="167812" y="396411"/>
                  <a:pt x="185738" y="395287"/>
                  <a:pt x="200025" y="400050"/>
                </a:cubicBezTo>
                <a:cubicBezTo>
                  <a:pt x="229122" y="395200"/>
                  <a:pt x="305253" y="394563"/>
                  <a:pt x="328613" y="357187"/>
                </a:cubicBezTo>
                <a:cubicBezTo>
                  <a:pt x="344577" y="331645"/>
                  <a:pt x="347663" y="300037"/>
                  <a:pt x="357188" y="271462"/>
                </a:cubicBezTo>
                <a:cubicBezTo>
                  <a:pt x="357189" y="271458"/>
                  <a:pt x="385761" y="185740"/>
                  <a:pt x="385763" y="185737"/>
                </a:cubicBezTo>
                <a:lnTo>
                  <a:pt x="414338" y="142875"/>
                </a:lnTo>
                <a:cubicBezTo>
                  <a:pt x="465125" y="176734"/>
                  <a:pt x="440029" y="171450"/>
                  <a:pt x="485775" y="17145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468895B-E340-2E4F-997C-A5D8B95CF176}"/>
              </a:ext>
            </a:extLst>
          </p:cNvPr>
          <p:cNvSpPr/>
          <p:nvPr/>
        </p:nvSpPr>
        <p:spPr>
          <a:xfrm>
            <a:off x="4185093" y="6182676"/>
            <a:ext cx="315470" cy="428625"/>
          </a:xfrm>
          <a:custGeom>
            <a:avLst/>
            <a:gdLst>
              <a:gd name="connsiteX0" fmla="*/ 258320 w 315470"/>
              <a:gd name="connsiteY0" fmla="*/ 0 h 428625"/>
              <a:gd name="connsiteX1" fmla="*/ 272607 w 315470"/>
              <a:gd name="connsiteY1" fmla="*/ 100013 h 428625"/>
              <a:gd name="connsiteX2" fmla="*/ 258320 w 315470"/>
              <a:gd name="connsiteY2" fmla="*/ 142875 h 428625"/>
              <a:gd name="connsiteX3" fmla="*/ 229745 w 315470"/>
              <a:gd name="connsiteY3" fmla="*/ 185738 h 428625"/>
              <a:gd name="connsiteX4" fmla="*/ 186882 w 315470"/>
              <a:gd name="connsiteY4" fmla="*/ 228600 h 428625"/>
              <a:gd name="connsiteX5" fmla="*/ 29720 w 315470"/>
              <a:gd name="connsiteY5" fmla="*/ 257175 h 428625"/>
              <a:gd name="connsiteX6" fmla="*/ 1145 w 315470"/>
              <a:gd name="connsiteY6" fmla="*/ 300038 h 428625"/>
              <a:gd name="connsiteX7" fmla="*/ 15432 w 315470"/>
              <a:gd name="connsiteY7" fmla="*/ 385763 h 428625"/>
              <a:gd name="connsiteX8" fmla="*/ 58295 w 315470"/>
              <a:gd name="connsiteY8" fmla="*/ 400050 h 428625"/>
              <a:gd name="connsiteX9" fmla="*/ 158307 w 315470"/>
              <a:gd name="connsiteY9" fmla="*/ 428625 h 428625"/>
              <a:gd name="connsiteX10" fmla="*/ 286895 w 315470"/>
              <a:gd name="connsiteY10" fmla="*/ 371475 h 428625"/>
              <a:gd name="connsiteX11" fmla="*/ 315470 w 315470"/>
              <a:gd name="connsiteY11" fmla="*/ 31432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5470" h="428625">
                <a:moveTo>
                  <a:pt x="258320" y="0"/>
                </a:moveTo>
                <a:cubicBezTo>
                  <a:pt x="263082" y="33338"/>
                  <a:pt x="272607" y="66337"/>
                  <a:pt x="272607" y="100013"/>
                </a:cubicBezTo>
                <a:cubicBezTo>
                  <a:pt x="272607" y="115073"/>
                  <a:pt x="265055" y="129405"/>
                  <a:pt x="258320" y="142875"/>
                </a:cubicBezTo>
                <a:cubicBezTo>
                  <a:pt x="250641" y="158234"/>
                  <a:pt x="240738" y="172546"/>
                  <a:pt x="229745" y="185738"/>
                </a:cubicBezTo>
                <a:cubicBezTo>
                  <a:pt x="216810" y="201260"/>
                  <a:pt x="203694" y="217392"/>
                  <a:pt x="186882" y="228600"/>
                </a:cubicBezTo>
                <a:cubicBezTo>
                  <a:pt x="156384" y="248932"/>
                  <a:pt x="34573" y="256568"/>
                  <a:pt x="29720" y="257175"/>
                </a:cubicBezTo>
                <a:cubicBezTo>
                  <a:pt x="20195" y="271463"/>
                  <a:pt x="3041" y="282971"/>
                  <a:pt x="1145" y="300038"/>
                </a:cubicBezTo>
                <a:cubicBezTo>
                  <a:pt x="-2054" y="328830"/>
                  <a:pt x="1059" y="360611"/>
                  <a:pt x="15432" y="385763"/>
                </a:cubicBezTo>
                <a:cubicBezTo>
                  <a:pt x="22904" y="398839"/>
                  <a:pt x="43814" y="395913"/>
                  <a:pt x="58295" y="400050"/>
                </a:cubicBezTo>
                <a:cubicBezTo>
                  <a:pt x="183868" y="435928"/>
                  <a:pt x="55545" y="394372"/>
                  <a:pt x="158307" y="428625"/>
                </a:cubicBezTo>
                <a:cubicBezTo>
                  <a:pt x="260322" y="394620"/>
                  <a:pt x="218970" y="416758"/>
                  <a:pt x="286895" y="371475"/>
                </a:cubicBezTo>
                <a:cubicBezTo>
                  <a:pt x="303312" y="322223"/>
                  <a:pt x="290533" y="339262"/>
                  <a:pt x="315470" y="314325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A3454467-CE9C-4745-BBFB-576F326A9325}"/>
              </a:ext>
            </a:extLst>
          </p:cNvPr>
          <p:cNvSpPr/>
          <p:nvPr/>
        </p:nvSpPr>
        <p:spPr>
          <a:xfrm>
            <a:off x="4486275" y="5868353"/>
            <a:ext cx="342900" cy="228808"/>
          </a:xfrm>
          <a:custGeom>
            <a:avLst/>
            <a:gdLst>
              <a:gd name="connsiteX0" fmla="*/ 0 w 342900"/>
              <a:gd name="connsiteY0" fmla="*/ 228600 h 228808"/>
              <a:gd name="connsiteX1" fmla="*/ 100013 w 342900"/>
              <a:gd name="connsiteY1" fmla="*/ 214312 h 228808"/>
              <a:gd name="connsiteX2" fmla="*/ 200025 w 342900"/>
              <a:gd name="connsiteY2" fmla="*/ 228600 h 228808"/>
              <a:gd name="connsiteX3" fmla="*/ 314325 w 342900"/>
              <a:gd name="connsiteY3" fmla="*/ 200025 h 228808"/>
              <a:gd name="connsiteX4" fmla="*/ 342900 w 342900"/>
              <a:gd name="connsiteY4" fmla="*/ 157162 h 228808"/>
              <a:gd name="connsiteX5" fmla="*/ 285750 w 342900"/>
              <a:gd name="connsiteY5" fmla="*/ 28575 h 228808"/>
              <a:gd name="connsiteX6" fmla="*/ 242888 w 342900"/>
              <a:gd name="connsiteY6" fmla="*/ 14287 h 228808"/>
              <a:gd name="connsiteX7" fmla="*/ 228600 w 342900"/>
              <a:gd name="connsiteY7" fmla="*/ 0 h 22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" h="228808">
                <a:moveTo>
                  <a:pt x="0" y="228600"/>
                </a:moveTo>
                <a:cubicBezTo>
                  <a:pt x="33338" y="223837"/>
                  <a:pt x="66337" y="214312"/>
                  <a:pt x="100013" y="214312"/>
                </a:cubicBezTo>
                <a:cubicBezTo>
                  <a:pt x="133689" y="214312"/>
                  <a:pt x="166424" y="230840"/>
                  <a:pt x="200025" y="228600"/>
                </a:cubicBezTo>
                <a:cubicBezTo>
                  <a:pt x="239211" y="225988"/>
                  <a:pt x="314325" y="200025"/>
                  <a:pt x="314325" y="200025"/>
                </a:cubicBezTo>
                <a:cubicBezTo>
                  <a:pt x="323850" y="185737"/>
                  <a:pt x="342900" y="174334"/>
                  <a:pt x="342900" y="157162"/>
                </a:cubicBezTo>
                <a:cubicBezTo>
                  <a:pt x="342900" y="137952"/>
                  <a:pt x="311647" y="49293"/>
                  <a:pt x="285750" y="28575"/>
                </a:cubicBezTo>
                <a:cubicBezTo>
                  <a:pt x="273990" y="19167"/>
                  <a:pt x="256358" y="21022"/>
                  <a:pt x="242888" y="14287"/>
                </a:cubicBezTo>
                <a:cubicBezTo>
                  <a:pt x="236864" y="11275"/>
                  <a:pt x="233363" y="4762"/>
                  <a:pt x="228600" y="0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5D44B39C-9C42-0740-B731-20E23CC9AF56}"/>
              </a:ext>
            </a:extLst>
          </p:cNvPr>
          <p:cNvSpPr/>
          <p:nvPr/>
        </p:nvSpPr>
        <p:spPr>
          <a:xfrm>
            <a:off x="3757615" y="5925501"/>
            <a:ext cx="685800" cy="128588"/>
          </a:xfrm>
          <a:custGeom>
            <a:avLst/>
            <a:gdLst>
              <a:gd name="connsiteX0" fmla="*/ 685800 w 685800"/>
              <a:gd name="connsiteY0" fmla="*/ 128588 h 128588"/>
              <a:gd name="connsiteX1" fmla="*/ 585787 w 685800"/>
              <a:gd name="connsiteY1" fmla="*/ 85725 h 128588"/>
              <a:gd name="connsiteX2" fmla="*/ 500062 w 685800"/>
              <a:gd name="connsiteY2" fmla="*/ 28575 h 128588"/>
              <a:gd name="connsiteX3" fmla="*/ 400050 w 685800"/>
              <a:gd name="connsiteY3" fmla="*/ 0 h 128588"/>
              <a:gd name="connsiteX4" fmla="*/ 185737 w 685800"/>
              <a:gd name="connsiteY4" fmla="*/ 14288 h 128588"/>
              <a:gd name="connsiteX5" fmla="*/ 100012 w 685800"/>
              <a:gd name="connsiteY5" fmla="*/ 42863 h 128588"/>
              <a:gd name="connsiteX6" fmla="*/ 57150 w 685800"/>
              <a:gd name="connsiteY6" fmla="*/ 57150 h 128588"/>
              <a:gd name="connsiteX7" fmla="*/ 0 w 685800"/>
              <a:gd name="connsiteY7" fmla="*/ 28575 h 12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" h="128588">
                <a:moveTo>
                  <a:pt x="685800" y="128588"/>
                </a:moveTo>
                <a:cubicBezTo>
                  <a:pt x="652462" y="114300"/>
                  <a:pt x="617722" y="102921"/>
                  <a:pt x="585787" y="85725"/>
                </a:cubicBezTo>
                <a:cubicBezTo>
                  <a:pt x="555549" y="69443"/>
                  <a:pt x="532643" y="39435"/>
                  <a:pt x="500062" y="28575"/>
                </a:cubicBezTo>
                <a:cubicBezTo>
                  <a:pt x="438571" y="8079"/>
                  <a:pt x="471810" y="17941"/>
                  <a:pt x="400050" y="0"/>
                </a:cubicBezTo>
                <a:cubicBezTo>
                  <a:pt x="328612" y="4763"/>
                  <a:pt x="256614" y="4163"/>
                  <a:pt x="185737" y="14288"/>
                </a:cubicBezTo>
                <a:cubicBezTo>
                  <a:pt x="155919" y="18548"/>
                  <a:pt x="128587" y="33338"/>
                  <a:pt x="100012" y="42863"/>
                </a:cubicBezTo>
                <a:lnTo>
                  <a:pt x="57150" y="57150"/>
                </a:lnTo>
                <a:cubicBezTo>
                  <a:pt x="7897" y="40733"/>
                  <a:pt x="24936" y="53513"/>
                  <a:pt x="0" y="28575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6D1E885-2190-7F44-A964-4230E9D26E5D}"/>
              </a:ext>
            </a:extLst>
          </p:cNvPr>
          <p:cNvSpPr/>
          <p:nvPr/>
        </p:nvSpPr>
        <p:spPr>
          <a:xfrm>
            <a:off x="4972050" y="6382703"/>
            <a:ext cx="528638" cy="400050"/>
          </a:xfrm>
          <a:custGeom>
            <a:avLst/>
            <a:gdLst>
              <a:gd name="connsiteX0" fmla="*/ 28575 w 528638"/>
              <a:gd name="connsiteY0" fmla="*/ 0 h 400050"/>
              <a:gd name="connsiteX1" fmla="*/ 28575 w 528638"/>
              <a:gd name="connsiteY1" fmla="*/ 171450 h 400050"/>
              <a:gd name="connsiteX2" fmla="*/ 0 w 528638"/>
              <a:gd name="connsiteY2" fmla="*/ 257175 h 400050"/>
              <a:gd name="connsiteX3" fmla="*/ 14288 w 528638"/>
              <a:gd name="connsiteY3" fmla="*/ 357187 h 400050"/>
              <a:gd name="connsiteX4" fmla="*/ 100013 w 528638"/>
              <a:gd name="connsiteY4" fmla="*/ 400050 h 400050"/>
              <a:gd name="connsiteX5" fmla="*/ 185738 w 528638"/>
              <a:gd name="connsiteY5" fmla="*/ 357187 h 400050"/>
              <a:gd name="connsiteX6" fmla="*/ 214313 w 528638"/>
              <a:gd name="connsiteY6" fmla="*/ 314325 h 400050"/>
              <a:gd name="connsiteX7" fmla="*/ 257175 w 528638"/>
              <a:gd name="connsiteY7" fmla="*/ 300037 h 400050"/>
              <a:gd name="connsiteX8" fmla="*/ 385763 w 528638"/>
              <a:gd name="connsiteY8" fmla="*/ 228600 h 400050"/>
              <a:gd name="connsiteX9" fmla="*/ 471488 w 528638"/>
              <a:gd name="connsiteY9" fmla="*/ 257175 h 400050"/>
              <a:gd name="connsiteX10" fmla="*/ 528638 w 528638"/>
              <a:gd name="connsiteY10" fmla="*/ 314325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638" h="400050">
                <a:moveTo>
                  <a:pt x="28575" y="0"/>
                </a:moveTo>
                <a:cubicBezTo>
                  <a:pt x="42676" y="98704"/>
                  <a:pt x="52079" y="85269"/>
                  <a:pt x="28575" y="171450"/>
                </a:cubicBezTo>
                <a:cubicBezTo>
                  <a:pt x="20650" y="200509"/>
                  <a:pt x="0" y="257175"/>
                  <a:pt x="0" y="257175"/>
                </a:cubicBezTo>
                <a:cubicBezTo>
                  <a:pt x="4763" y="290512"/>
                  <a:pt x="611" y="326414"/>
                  <a:pt x="14288" y="357187"/>
                </a:cubicBezTo>
                <a:cubicBezTo>
                  <a:pt x="23922" y="378863"/>
                  <a:pt x="80994" y="393710"/>
                  <a:pt x="100013" y="400050"/>
                </a:cubicBezTo>
                <a:cubicBezTo>
                  <a:pt x="134873" y="388429"/>
                  <a:pt x="158042" y="384883"/>
                  <a:pt x="185738" y="357187"/>
                </a:cubicBezTo>
                <a:cubicBezTo>
                  <a:pt x="197880" y="345045"/>
                  <a:pt x="200905" y="325052"/>
                  <a:pt x="214313" y="314325"/>
                </a:cubicBezTo>
                <a:cubicBezTo>
                  <a:pt x="226073" y="304917"/>
                  <a:pt x="244010" y="307351"/>
                  <a:pt x="257175" y="300037"/>
                </a:cubicBezTo>
                <a:cubicBezTo>
                  <a:pt x="404552" y="218160"/>
                  <a:pt x="288778" y="260927"/>
                  <a:pt x="385763" y="228600"/>
                </a:cubicBezTo>
                <a:cubicBezTo>
                  <a:pt x="414338" y="238125"/>
                  <a:pt x="454780" y="232113"/>
                  <a:pt x="471488" y="257175"/>
                </a:cubicBezTo>
                <a:cubicBezTo>
                  <a:pt x="505970" y="308898"/>
                  <a:pt x="484705" y="292358"/>
                  <a:pt x="528638" y="31432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60AB31B-A743-9341-AF49-E45F934EE040}"/>
              </a:ext>
            </a:extLst>
          </p:cNvPr>
          <p:cNvSpPr/>
          <p:nvPr/>
        </p:nvSpPr>
        <p:spPr>
          <a:xfrm>
            <a:off x="4686075" y="5989740"/>
            <a:ext cx="471488" cy="314325"/>
          </a:xfrm>
          <a:custGeom>
            <a:avLst/>
            <a:gdLst>
              <a:gd name="connsiteX0" fmla="*/ 328613 w 471488"/>
              <a:gd name="connsiteY0" fmla="*/ 314325 h 314325"/>
              <a:gd name="connsiteX1" fmla="*/ 428625 w 471488"/>
              <a:gd name="connsiteY1" fmla="*/ 228600 h 314325"/>
              <a:gd name="connsiteX2" fmla="*/ 442913 w 471488"/>
              <a:gd name="connsiteY2" fmla="*/ 185738 h 314325"/>
              <a:gd name="connsiteX3" fmla="*/ 471488 w 471488"/>
              <a:gd name="connsiteY3" fmla="*/ 142875 h 314325"/>
              <a:gd name="connsiteX4" fmla="*/ 457200 w 471488"/>
              <a:gd name="connsiteY4" fmla="*/ 57150 h 314325"/>
              <a:gd name="connsiteX5" fmla="*/ 371475 w 471488"/>
              <a:gd name="connsiteY5" fmla="*/ 0 h 314325"/>
              <a:gd name="connsiteX6" fmla="*/ 228600 w 471488"/>
              <a:gd name="connsiteY6" fmla="*/ 28575 h 314325"/>
              <a:gd name="connsiteX7" fmla="*/ 185738 w 471488"/>
              <a:gd name="connsiteY7" fmla="*/ 57150 h 314325"/>
              <a:gd name="connsiteX8" fmla="*/ 71438 w 471488"/>
              <a:gd name="connsiteY8" fmla="*/ 157163 h 314325"/>
              <a:gd name="connsiteX9" fmla="*/ 0 w 471488"/>
              <a:gd name="connsiteY9" fmla="*/ 18573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488" h="314325">
                <a:moveTo>
                  <a:pt x="328613" y="314325"/>
                </a:moveTo>
                <a:cubicBezTo>
                  <a:pt x="361950" y="285750"/>
                  <a:pt x="399454" y="261417"/>
                  <a:pt x="428625" y="228600"/>
                </a:cubicBezTo>
                <a:cubicBezTo>
                  <a:pt x="438631" y="217344"/>
                  <a:pt x="436178" y="199208"/>
                  <a:pt x="442913" y="185738"/>
                </a:cubicBezTo>
                <a:cubicBezTo>
                  <a:pt x="450592" y="170379"/>
                  <a:pt x="461963" y="157163"/>
                  <a:pt x="471488" y="142875"/>
                </a:cubicBezTo>
                <a:cubicBezTo>
                  <a:pt x="466725" y="114300"/>
                  <a:pt x="473813" y="80882"/>
                  <a:pt x="457200" y="57150"/>
                </a:cubicBezTo>
                <a:cubicBezTo>
                  <a:pt x="437506" y="29015"/>
                  <a:pt x="371475" y="0"/>
                  <a:pt x="371475" y="0"/>
                </a:cubicBezTo>
                <a:cubicBezTo>
                  <a:pt x="334625" y="5264"/>
                  <a:pt x="268496" y="8627"/>
                  <a:pt x="228600" y="28575"/>
                </a:cubicBezTo>
                <a:cubicBezTo>
                  <a:pt x="213241" y="36254"/>
                  <a:pt x="200025" y="47625"/>
                  <a:pt x="185738" y="57150"/>
                </a:cubicBezTo>
                <a:cubicBezTo>
                  <a:pt x="138113" y="128588"/>
                  <a:pt x="171450" y="90488"/>
                  <a:pt x="71438" y="157163"/>
                </a:cubicBezTo>
                <a:cubicBezTo>
                  <a:pt x="20650" y="191021"/>
                  <a:pt x="45746" y="185738"/>
                  <a:pt x="0" y="1857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BE4EAB7-4E01-674F-A3C1-D1DACA521012}"/>
              </a:ext>
            </a:extLst>
          </p:cNvPr>
          <p:cNvSpPr/>
          <p:nvPr/>
        </p:nvSpPr>
        <p:spPr>
          <a:xfrm>
            <a:off x="4568513" y="6385515"/>
            <a:ext cx="371475" cy="400050"/>
          </a:xfrm>
          <a:custGeom>
            <a:avLst/>
            <a:gdLst>
              <a:gd name="connsiteX0" fmla="*/ 371475 w 371475"/>
              <a:gd name="connsiteY0" fmla="*/ 0 h 400050"/>
              <a:gd name="connsiteX1" fmla="*/ 271462 w 371475"/>
              <a:gd name="connsiteY1" fmla="*/ 142875 h 400050"/>
              <a:gd name="connsiteX2" fmla="*/ 185737 w 371475"/>
              <a:gd name="connsiteY2" fmla="*/ 171450 h 400050"/>
              <a:gd name="connsiteX3" fmla="*/ 100012 w 371475"/>
              <a:gd name="connsiteY3" fmla="*/ 200025 h 400050"/>
              <a:gd name="connsiteX4" fmla="*/ 57150 w 371475"/>
              <a:gd name="connsiteY4" fmla="*/ 214313 h 400050"/>
              <a:gd name="connsiteX5" fmla="*/ 14287 w 371475"/>
              <a:gd name="connsiteY5" fmla="*/ 242888 h 400050"/>
              <a:gd name="connsiteX6" fmla="*/ 0 w 371475"/>
              <a:gd name="connsiteY6" fmla="*/ 285750 h 400050"/>
              <a:gd name="connsiteX7" fmla="*/ 42862 w 371475"/>
              <a:gd name="connsiteY7" fmla="*/ 371475 h 400050"/>
              <a:gd name="connsiteX8" fmla="*/ 128587 w 371475"/>
              <a:gd name="connsiteY8" fmla="*/ 400050 h 400050"/>
              <a:gd name="connsiteX9" fmla="*/ 271462 w 371475"/>
              <a:gd name="connsiteY9" fmla="*/ 371475 h 400050"/>
              <a:gd name="connsiteX10" fmla="*/ 285750 w 371475"/>
              <a:gd name="connsiteY10" fmla="*/ 357188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475" h="400050">
                <a:moveTo>
                  <a:pt x="371475" y="0"/>
                </a:moveTo>
                <a:cubicBezTo>
                  <a:pt x="353804" y="30925"/>
                  <a:pt x="315426" y="118451"/>
                  <a:pt x="271462" y="142875"/>
                </a:cubicBezTo>
                <a:cubicBezTo>
                  <a:pt x="245132" y="157503"/>
                  <a:pt x="214312" y="161925"/>
                  <a:pt x="185737" y="171450"/>
                </a:cubicBezTo>
                <a:lnTo>
                  <a:pt x="100012" y="200025"/>
                </a:lnTo>
                <a:cubicBezTo>
                  <a:pt x="85725" y="204787"/>
                  <a:pt x="69681" y="205959"/>
                  <a:pt x="57150" y="214313"/>
                </a:cubicBezTo>
                <a:lnTo>
                  <a:pt x="14287" y="242888"/>
                </a:lnTo>
                <a:cubicBezTo>
                  <a:pt x="9525" y="257175"/>
                  <a:pt x="0" y="270690"/>
                  <a:pt x="0" y="285750"/>
                </a:cubicBezTo>
                <a:cubicBezTo>
                  <a:pt x="0" y="304240"/>
                  <a:pt x="28413" y="362445"/>
                  <a:pt x="42862" y="371475"/>
                </a:cubicBezTo>
                <a:cubicBezTo>
                  <a:pt x="68404" y="387439"/>
                  <a:pt x="128587" y="400050"/>
                  <a:pt x="128587" y="400050"/>
                </a:cubicBezTo>
                <a:cubicBezTo>
                  <a:pt x="165453" y="394784"/>
                  <a:pt x="231560" y="391426"/>
                  <a:pt x="271462" y="371475"/>
                </a:cubicBezTo>
                <a:cubicBezTo>
                  <a:pt x="277486" y="368463"/>
                  <a:pt x="280987" y="361950"/>
                  <a:pt x="285750" y="3571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EC35E403-C462-394C-B8AA-6A9B83ED9022}"/>
              </a:ext>
            </a:extLst>
          </p:cNvPr>
          <p:cNvSpPr/>
          <p:nvPr/>
        </p:nvSpPr>
        <p:spPr>
          <a:xfrm>
            <a:off x="5057775" y="6125528"/>
            <a:ext cx="471488" cy="331218"/>
          </a:xfrm>
          <a:custGeom>
            <a:avLst/>
            <a:gdLst>
              <a:gd name="connsiteX0" fmla="*/ 0 w 471488"/>
              <a:gd name="connsiteY0" fmla="*/ 242887 h 331218"/>
              <a:gd name="connsiteX1" fmla="*/ 100013 w 471488"/>
              <a:gd name="connsiteY1" fmla="*/ 328612 h 331218"/>
              <a:gd name="connsiteX2" fmla="*/ 171450 w 471488"/>
              <a:gd name="connsiteY2" fmla="*/ 314325 h 331218"/>
              <a:gd name="connsiteX3" fmla="*/ 271463 w 471488"/>
              <a:gd name="connsiteY3" fmla="*/ 285750 h 331218"/>
              <a:gd name="connsiteX4" fmla="*/ 285750 w 471488"/>
              <a:gd name="connsiteY4" fmla="*/ 214312 h 331218"/>
              <a:gd name="connsiteX5" fmla="*/ 342900 w 471488"/>
              <a:gd name="connsiteY5" fmla="*/ 100012 h 331218"/>
              <a:gd name="connsiteX6" fmla="*/ 428625 w 471488"/>
              <a:gd name="connsiteY6" fmla="*/ 85725 h 331218"/>
              <a:gd name="connsiteX7" fmla="*/ 457200 w 471488"/>
              <a:gd name="connsiteY7" fmla="*/ 42862 h 331218"/>
              <a:gd name="connsiteX8" fmla="*/ 471488 w 471488"/>
              <a:gd name="connsiteY8" fmla="*/ 0 h 33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1488" h="331218">
                <a:moveTo>
                  <a:pt x="0" y="242887"/>
                </a:moveTo>
                <a:cubicBezTo>
                  <a:pt x="33338" y="271462"/>
                  <a:pt x="59482" y="311724"/>
                  <a:pt x="100013" y="328612"/>
                </a:cubicBezTo>
                <a:cubicBezTo>
                  <a:pt x="122429" y="337952"/>
                  <a:pt x="147744" y="319593"/>
                  <a:pt x="171450" y="314325"/>
                </a:cubicBezTo>
                <a:cubicBezTo>
                  <a:pt x="225263" y="302367"/>
                  <a:pt x="223737" y="301658"/>
                  <a:pt x="271463" y="285750"/>
                </a:cubicBezTo>
                <a:cubicBezTo>
                  <a:pt x="276225" y="261937"/>
                  <a:pt x="281406" y="238205"/>
                  <a:pt x="285750" y="214312"/>
                </a:cubicBezTo>
                <a:cubicBezTo>
                  <a:pt x="297227" y="151187"/>
                  <a:pt x="279274" y="121221"/>
                  <a:pt x="342900" y="100012"/>
                </a:cubicBezTo>
                <a:cubicBezTo>
                  <a:pt x="370383" y="90851"/>
                  <a:pt x="400050" y="90487"/>
                  <a:pt x="428625" y="85725"/>
                </a:cubicBezTo>
                <a:cubicBezTo>
                  <a:pt x="438150" y="71437"/>
                  <a:pt x="449521" y="58221"/>
                  <a:pt x="457200" y="42862"/>
                </a:cubicBezTo>
                <a:cubicBezTo>
                  <a:pt x="463935" y="29392"/>
                  <a:pt x="471488" y="0"/>
                  <a:pt x="47148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2096F75A-C1E7-3A47-876F-9F5D1F395061}"/>
              </a:ext>
            </a:extLst>
          </p:cNvPr>
          <p:cNvSpPr/>
          <p:nvPr/>
        </p:nvSpPr>
        <p:spPr>
          <a:xfrm>
            <a:off x="3971925" y="6454139"/>
            <a:ext cx="214312" cy="414428"/>
          </a:xfrm>
          <a:custGeom>
            <a:avLst/>
            <a:gdLst>
              <a:gd name="connsiteX0" fmla="*/ 0 w 214312"/>
              <a:gd name="connsiteY0" fmla="*/ 0 h 414428"/>
              <a:gd name="connsiteX1" fmla="*/ 42862 w 214312"/>
              <a:gd name="connsiteY1" fmla="*/ 100012 h 414428"/>
              <a:gd name="connsiteX2" fmla="*/ 28575 w 214312"/>
              <a:gd name="connsiteY2" fmla="*/ 214312 h 414428"/>
              <a:gd name="connsiteX3" fmla="*/ 14287 w 214312"/>
              <a:gd name="connsiteY3" fmla="*/ 285750 h 414428"/>
              <a:gd name="connsiteX4" fmla="*/ 0 w 214312"/>
              <a:gd name="connsiteY4" fmla="*/ 385762 h 414428"/>
              <a:gd name="connsiteX5" fmla="*/ 42862 w 214312"/>
              <a:gd name="connsiteY5" fmla="*/ 414337 h 414428"/>
              <a:gd name="connsiteX6" fmla="*/ 142875 w 214312"/>
              <a:gd name="connsiteY6" fmla="*/ 385762 h 414428"/>
              <a:gd name="connsiteX7" fmla="*/ 214312 w 214312"/>
              <a:gd name="connsiteY7" fmla="*/ 300037 h 41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312" h="414428">
                <a:moveTo>
                  <a:pt x="0" y="0"/>
                </a:moveTo>
                <a:cubicBezTo>
                  <a:pt x="14287" y="33337"/>
                  <a:pt x="38068" y="64060"/>
                  <a:pt x="42862" y="100012"/>
                </a:cubicBezTo>
                <a:cubicBezTo>
                  <a:pt x="47937" y="138072"/>
                  <a:pt x="34413" y="176362"/>
                  <a:pt x="28575" y="214312"/>
                </a:cubicBezTo>
                <a:cubicBezTo>
                  <a:pt x="24882" y="238314"/>
                  <a:pt x="18279" y="261796"/>
                  <a:pt x="14287" y="285750"/>
                </a:cubicBezTo>
                <a:cubicBezTo>
                  <a:pt x="8751" y="318968"/>
                  <a:pt x="4762" y="352425"/>
                  <a:pt x="0" y="385762"/>
                </a:cubicBezTo>
                <a:cubicBezTo>
                  <a:pt x="14287" y="395287"/>
                  <a:pt x="25863" y="411909"/>
                  <a:pt x="42862" y="414337"/>
                </a:cubicBezTo>
                <a:cubicBezTo>
                  <a:pt x="55422" y="416131"/>
                  <a:pt x="126789" y="391124"/>
                  <a:pt x="142875" y="385762"/>
                </a:cubicBezTo>
                <a:cubicBezTo>
                  <a:pt x="202667" y="296074"/>
                  <a:pt x="165682" y="300037"/>
                  <a:pt x="214312" y="300037"/>
                </a:cubicBezTo>
              </a:path>
            </a:pathLst>
          </a:cu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4FBF96-C32B-F34F-9F28-876CA359C913}"/>
              </a:ext>
            </a:extLst>
          </p:cNvPr>
          <p:cNvSpPr txBox="1"/>
          <p:nvPr/>
        </p:nvSpPr>
        <p:spPr>
          <a:xfrm>
            <a:off x="3810490" y="628049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200CF4-413C-CF4B-9783-C0DE652B757D}"/>
              </a:ext>
            </a:extLst>
          </p:cNvPr>
          <p:cNvSpPr txBox="1"/>
          <p:nvPr/>
        </p:nvSpPr>
        <p:spPr>
          <a:xfrm>
            <a:off x="4334235" y="59734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D15F82-B90D-D14B-ABF1-B6E381814A05}"/>
              </a:ext>
            </a:extLst>
          </p:cNvPr>
          <p:cNvSpPr txBox="1"/>
          <p:nvPr/>
        </p:nvSpPr>
        <p:spPr>
          <a:xfrm>
            <a:off x="4882743" y="621371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B94C77-791E-D547-8FD4-0FF0FB50C3A6}"/>
              </a:ext>
            </a:extLst>
          </p:cNvPr>
          <p:cNvSpPr txBox="1"/>
          <p:nvPr/>
        </p:nvSpPr>
        <p:spPr>
          <a:xfrm>
            <a:off x="5445100" y="65925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837670-7E48-854F-B566-53C89DA04AE8}"/>
              </a:ext>
            </a:extLst>
          </p:cNvPr>
          <p:cNvSpPr txBox="1"/>
          <p:nvPr/>
        </p:nvSpPr>
        <p:spPr>
          <a:xfrm>
            <a:off x="3377545" y="7157122"/>
            <a:ext cx="2753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Gradually a trajectory builds up, connecting conformations A and 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645033-2B7D-754A-AE01-7B52202599C2}"/>
              </a:ext>
            </a:extLst>
          </p:cNvPr>
          <p:cNvSpPr txBox="1"/>
          <p:nvPr/>
        </p:nvSpPr>
        <p:spPr>
          <a:xfrm>
            <a:off x="3028950" y="8538408"/>
            <a:ext cx="343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workflow is running on an Amazon EC2 Cloud, using 12 GPUs</a:t>
            </a:r>
          </a:p>
        </p:txBody>
      </p:sp>
    </p:spTree>
    <p:extLst>
      <p:ext uri="{BB962C8B-B14F-4D97-AF65-F5344CB8AC3E}">
        <p14:creationId xmlns:p14="http://schemas.microsoft.com/office/powerpoint/2010/main" val="191448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128</Words>
  <Application>Microsoft Macintosh PowerPoint</Application>
  <PresentationFormat>A4 Paper (210x297 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Laughton</dc:creator>
  <cp:lastModifiedBy>Charles Laughton</cp:lastModifiedBy>
  <cp:revision>4</cp:revision>
  <dcterms:created xsi:type="dcterms:W3CDTF">2019-08-29T14:43:34Z</dcterms:created>
  <dcterms:modified xsi:type="dcterms:W3CDTF">2019-08-29T15:21:45Z</dcterms:modified>
</cp:coreProperties>
</file>