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8649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297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86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341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65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612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287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564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850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12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628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430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719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393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91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204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3064-9D33-49CB-9A7A-C2EC3CBC701C}" type="datetimeFigureOut">
              <a:rPr lang="es-SV" smtClean="0"/>
              <a:t>4/5/2022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A715BA-6CB3-4CB7-AC67-C4D0A901BE5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3318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BB88-9C78-51C9-7C29-26FD9C52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219" y="1274359"/>
            <a:ext cx="5149066" cy="9792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UNIVERSIDAD “GERARDO BARRIOS”</a:t>
            </a:r>
            <a:br>
              <a:rPr lang="es-SV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SV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FACULTAD DE CIENCIA Y TECNOLOGIA</a:t>
            </a:r>
            <a:b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01621-8271-1B94-9FE7-EB8EED91A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052" y="1933907"/>
            <a:ext cx="8915399" cy="1126283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ADMON DE BASES DE DATOS II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Docente: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GISELA YASMÍN GARCÍA ESPINOZA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SMSS096022 -</a:t>
            </a:r>
            <a:r>
              <a:rPr lang="es-SV" sz="72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SV" sz="72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Edin Iván Saravia Vigil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72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SMIS020521  - Joel Cristopher Turcios </a:t>
            </a:r>
            <a:r>
              <a:rPr lang="es-SV" sz="72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Turcios</a:t>
            </a:r>
            <a:endParaRPr lang="es-SV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SV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DE37839-FDA1-AE93-5750-7BB9B29D4B7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r="71691"/>
          <a:stretch/>
        </p:blipFill>
        <p:spPr bwMode="auto">
          <a:xfrm>
            <a:off x="1300424" y="553864"/>
            <a:ext cx="1743027" cy="16997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406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3DCB687-12B1-614B-B762-DCA01F9768B4}"/>
              </a:ext>
            </a:extLst>
          </p:cNvPr>
          <p:cNvSpPr txBox="1">
            <a:spLocks/>
          </p:cNvSpPr>
          <p:nvPr/>
        </p:nvSpPr>
        <p:spPr>
          <a:xfrm>
            <a:off x="3875015" y="5094357"/>
            <a:ext cx="6905767" cy="12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CFE1DF-662D-230A-B484-A16F1807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9" y="2224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8855B2-4C69-AC8A-0F26-AE707C9D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229" y="2078413"/>
            <a:ext cx="9548883" cy="120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/>
              <a:t>Ejemplo práctico del uso de la herramienta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/>
              <a:t>IBM </a:t>
            </a:r>
            <a:r>
              <a:rPr lang="es-MX" sz="3200" b="1" dirty="0" err="1"/>
              <a:t>InfoSphere</a:t>
            </a:r>
            <a:r>
              <a:rPr lang="es-MX" sz="3200" b="1" dirty="0"/>
              <a:t>  </a:t>
            </a:r>
            <a:endParaRPr kumimoji="0" lang="es-SV" altLang="es-SV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C22B5C-DCED-487B-40F0-BDAFA6B1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2635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3DCB687-12B1-614B-B762-DCA01F9768B4}"/>
              </a:ext>
            </a:extLst>
          </p:cNvPr>
          <p:cNvSpPr txBox="1">
            <a:spLocks/>
          </p:cNvSpPr>
          <p:nvPr/>
        </p:nvSpPr>
        <p:spPr>
          <a:xfrm>
            <a:off x="3875015" y="5094357"/>
            <a:ext cx="6905767" cy="12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CFE1DF-662D-230A-B484-A16F1807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9" y="2224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8855B2-4C69-AC8A-0F26-AE707C9D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68" y="790323"/>
            <a:ext cx="9511165" cy="475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dirty="0"/>
              <a:t>Ejemplo práctico del uso de la herramienta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dirty="0"/>
              <a:t>IBM </a:t>
            </a:r>
            <a:r>
              <a:rPr lang="es-MX" sz="2400" b="1" dirty="0" err="1"/>
              <a:t>InfoSphere</a:t>
            </a:r>
            <a:r>
              <a:rPr lang="es-MX" sz="2400" b="1" dirty="0"/>
              <a:t> 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MX" sz="2400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000" dirty="0"/>
              <a:t>Vista única de los ciudadanos para agencias </a:t>
            </a:r>
            <a:r>
              <a:rPr lang="es-MX" sz="2000" dirty="0" err="1"/>
              <a:t>gubernamentalesGracias</a:t>
            </a:r>
            <a:r>
              <a:rPr lang="es-MX" sz="2000" dirty="0"/>
              <a:t> a </a:t>
            </a:r>
            <a:r>
              <a:rPr lang="es-MX" sz="2000" dirty="0" err="1"/>
              <a:t>InfoSphere</a:t>
            </a:r>
            <a:r>
              <a:rPr lang="es-MX" sz="2000" dirty="0"/>
              <a:t> Master Data Management </a:t>
            </a:r>
            <a:r>
              <a:rPr lang="es-MX" sz="2000" dirty="0" err="1"/>
              <a:t>Advanced</a:t>
            </a:r>
            <a:r>
              <a:rPr lang="es-MX" sz="2000" dirty="0"/>
              <a:t> </a:t>
            </a:r>
            <a:r>
              <a:rPr lang="es-MX" sz="2000" dirty="0" err="1"/>
              <a:t>Edition</a:t>
            </a:r>
            <a:r>
              <a:rPr lang="es-MX" sz="2000" dirty="0"/>
              <a:t>, una agencia gubernamental crea una única vista de "personas de interés" que se construye a partir de varios orígenes de datos. Mediante una implementación centralizada, la agencia puede aumentar fácilmente el modelo de datos con más atributos como por ejemplo, campos de varios alias y última ubicación conocida.</a:t>
            </a:r>
            <a:endParaRPr lang="es-SV" altLang="es-SV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C22B5C-DCED-487B-40F0-BDAFA6B1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457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3DCB687-12B1-614B-B762-DCA01F9768B4}"/>
              </a:ext>
            </a:extLst>
          </p:cNvPr>
          <p:cNvSpPr txBox="1">
            <a:spLocks/>
          </p:cNvSpPr>
          <p:nvPr/>
        </p:nvSpPr>
        <p:spPr>
          <a:xfrm>
            <a:off x="3875015" y="5094357"/>
            <a:ext cx="6905767" cy="12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CFE1DF-662D-230A-B484-A16F1807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9" y="2224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8855B2-4C69-AC8A-0F26-AE707C9D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461" y="688325"/>
            <a:ext cx="8993874" cy="56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400" b="1" dirty="0"/>
              <a:t>Cómo funciona: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MX" sz="2400" b="1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dirty="0"/>
              <a:t>El arquitecto de MDM empieza con el dominio de la parte para crear un modelo de personas de interés y configurar el entorno MDM en un tipo de implementación centralizada. El arquitecto de MDM y el encargado de los datos pueden aumentar las funciones incorporadas mediante el desarrollo de extensiones y adiciones. El arquitecto de MDM genera un canal de información en un sistema </a:t>
            </a:r>
            <a:r>
              <a:rPr lang="es-MX" dirty="0" err="1"/>
              <a:t>InfoSphere</a:t>
            </a:r>
            <a:r>
              <a:rPr lang="es-MX" dirty="0"/>
              <a:t> </a:t>
            </a:r>
            <a:r>
              <a:rPr lang="es-MX" dirty="0" err="1"/>
              <a:t>Identity</a:t>
            </a:r>
            <a:r>
              <a:rPr lang="es-MX" dirty="0"/>
              <a:t> </a:t>
            </a:r>
            <a:r>
              <a:rPr lang="es-MX" dirty="0" err="1"/>
              <a:t>Insight</a:t>
            </a:r>
            <a:r>
              <a:rPr lang="es-MX" dirty="0"/>
              <a:t> para las acciones de las partes, como, por ejemplo, actualizaciones, adiciones y supresiones.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altLang="es-SV" dirty="0"/>
              <a:t>Los desarrolladores de aplicaciones crean interfaces de usuario personalizadas con </a:t>
            </a:r>
            <a:r>
              <a:rPr lang="es-MX" altLang="es-SV" dirty="0" err="1"/>
              <a:t>InfoSphere</a:t>
            </a:r>
            <a:r>
              <a:rPr lang="es-MX" altLang="es-SV" dirty="0"/>
              <a:t> MDM </a:t>
            </a:r>
            <a:r>
              <a:rPr lang="es-MX" altLang="es-SV" dirty="0" err="1"/>
              <a:t>Application</a:t>
            </a:r>
            <a:r>
              <a:rPr lang="es-MX" altLang="es-SV" dirty="0"/>
              <a:t> Kit para que los empleados del gobierno puedan ver los datos de la persona</a:t>
            </a:r>
            <a:endParaRPr lang="es-SV" altLang="es-SV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C22B5C-DCED-487B-40F0-BDAFA6B1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5758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BB88-9C78-51C9-7C29-26FD9C529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01621-8271-1B94-9FE7-EB8EED91A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8235E3-E273-0E2D-D93C-EBCF3697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0" y="409074"/>
            <a:ext cx="11720763" cy="60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ve you seen our latest IBM Infosphere Training Case Study yet?  #DataStageTraining #DataIntegration #BusinessIntelligence">
            <a:extLst>
              <a:ext uri="{FF2B5EF4-FFF2-40B4-BE49-F238E27FC236}">
                <a16:creationId xmlns:a16="http://schemas.microsoft.com/office/drawing/2014/main" id="{356903A1-AAD6-879D-DD5F-171C99B4F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9" t="27599" r="15782" b="27599"/>
          <a:stretch/>
        </p:blipFill>
        <p:spPr bwMode="auto">
          <a:xfrm>
            <a:off x="3985146" y="1567784"/>
            <a:ext cx="4221708" cy="28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9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BB88-9C78-51C9-7C29-26FD9C52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898" y="1624083"/>
            <a:ext cx="6992203" cy="1269243"/>
          </a:xfrm>
        </p:spPr>
        <p:txBody>
          <a:bodyPr>
            <a:normAutofit fontScale="90000"/>
          </a:bodyPr>
          <a:lstStyle/>
          <a:p>
            <a:pPr algn="ctr"/>
            <a:r>
              <a:rPr lang="es-SV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 elegir  IBM </a:t>
            </a:r>
            <a:r>
              <a:rPr lang="es-SV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InfoSphere</a:t>
            </a:r>
            <a:r>
              <a:rPr lang="es-SV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b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2F95B8C-C183-80EB-2BA8-14999EB3780F}"/>
              </a:ext>
            </a:extLst>
          </p:cNvPr>
          <p:cNvSpPr txBox="1">
            <a:spLocks/>
          </p:cNvSpPr>
          <p:nvPr/>
        </p:nvSpPr>
        <p:spPr>
          <a:xfrm>
            <a:off x="2288272" y="2388359"/>
            <a:ext cx="9148551" cy="18356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br>
              <a:rPr lang="es-SV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MX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una herramienta ETL y parte de la suite de soluciones de plataformas de información de IBM e IBM </a:t>
            </a:r>
            <a:r>
              <a:rPr lang="es-MX" sz="21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InfoSphere</a:t>
            </a:r>
            <a:r>
              <a:rPr lang="es-MX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Utiliza una notación gráfica para construir soluciones de integración de datos</a:t>
            </a:r>
          </a:p>
          <a:p>
            <a:pPr algn="just">
              <a:lnSpc>
                <a:spcPct val="150000"/>
              </a:lnSpc>
            </a:pPr>
            <a:endParaRPr lang="es-SV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A962133-E750-A9A4-2A04-F008615B4321}"/>
              </a:ext>
            </a:extLst>
          </p:cNvPr>
          <p:cNvSpPr txBox="1">
            <a:spLocks/>
          </p:cNvSpPr>
          <p:nvPr/>
        </p:nvSpPr>
        <p:spPr>
          <a:xfrm>
            <a:off x="2313294" y="2024986"/>
            <a:ext cx="8427494" cy="1934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sz="4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¿Cómo ayuda IBM </a:t>
            </a:r>
            <a:r>
              <a:rPr lang="es-SV" sz="41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InfoSphere</a:t>
            </a:r>
            <a:r>
              <a:rPr lang="es-SV" sz="4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</a:t>
            </a:r>
            <a:br>
              <a:rPr lang="es-SV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4000" b="1" dirty="0"/>
          </a:p>
        </p:txBody>
      </p:sp>
    </p:spTree>
    <p:extLst>
      <p:ext uri="{BB962C8B-B14F-4D97-AF65-F5344CB8AC3E}">
        <p14:creationId xmlns:p14="http://schemas.microsoft.com/office/powerpoint/2010/main" val="833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3DCB687-12B1-614B-B762-DCA01F9768B4}"/>
              </a:ext>
            </a:extLst>
          </p:cNvPr>
          <p:cNvSpPr txBox="1">
            <a:spLocks/>
          </p:cNvSpPr>
          <p:nvPr/>
        </p:nvSpPr>
        <p:spPr>
          <a:xfrm>
            <a:off x="3875015" y="5094357"/>
            <a:ext cx="6905767" cy="12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CFE1DF-662D-230A-B484-A16F1807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9" y="2224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pic>
        <p:nvPicPr>
          <p:cNvPr id="2049" name="Imagen 2" descr="Icono&#10;&#10;Descripción generada automáticamente">
            <a:extLst>
              <a:ext uri="{FF2B5EF4-FFF2-40B4-BE49-F238E27FC236}">
                <a16:creationId xmlns:a16="http://schemas.microsoft.com/office/drawing/2014/main" id="{0D89B4B0-92BB-26BC-9C74-42A28611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329" y="2224916"/>
            <a:ext cx="2494545" cy="1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78855B2-4C69-AC8A-0F26-AE707C9D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62" y="1506458"/>
            <a:ext cx="6905767" cy="305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SV" altLang="es-SV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Integre datos en múltiples sistemas</a:t>
            </a:r>
            <a:r>
              <a:rPr kumimoji="0" lang="es-SV" altLang="es-SV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SV" altLang="es-SV" sz="2000" dirty="0"/>
              <a:t>Esta potente plataforma de extracción, transformación y carga (ETL) escalable le ayuda a obtener una integración flexible y casi en tiempo real de todos los tipos de datos, implementable localmente o en la nube.</a:t>
            </a:r>
          </a:p>
        </p:txBody>
      </p:sp>
    </p:spTree>
    <p:extLst>
      <p:ext uri="{BB962C8B-B14F-4D97-AF65-F5344CB8AC3E}">
        <p14:creationId xmlns:p14="http://schemas.microsoft.com/office/powerpoint/2010/main" val="39060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3DCB687-12B1-614B-B762-DCA01F9768B4}"/>
              </a:ext>
            </a:extLst>
          </p:cNvPr>
          <p:cNvSpPr txBox="1">
            <a:spLocks/>
          </p:cNvSpPr>
          <p:nvPr/>
        </p:nvSpPr>
        <p:spPr>
          <a:xfrm>
            <a:off x="3875015" y="5094357"/>
            <a:ext cx="6905767" cy="12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CFE1DF-662D-230A-B484-A16F1807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9" y="2224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8855B2-4C69-AC8A-0F26-AE707C9D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62" y="1887364"/>
            <a:ext cx="6905767" cy="228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Comprenda y gestione su información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SV" sz="2000" dirty="0"/>
              <a:t>Utilice un enfoque estandarizado para descubrir sus activos de TI y definir un lenguaje de negocios común para sus datos.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D3086DB8-164B-16A0-CDF6-5161F3AB8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50" y="2357284"/>
            <a:ext cx="1941140" cy="18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0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3DCB687-12B1-614B-B762-DCA01F9768B4}"/>
              </a:ext>
            </a:extLst>
          </p:cNvPr>
          <p:cNvSpPr txBox="1">
            <a:spLocks/>
          </p:cNvSpPr>
          <p:nvPr/>
        </p:nvSpPr>
        <p:spPr>
          <a:xfrm>
            <a:off x="3875015" y="5094357"/>
            <a:ext cx="6905767" cy="12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CFE1DF-662D-230A-B484-A16F1807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9" y="2224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8855B2-4C69-AC8A-0F26-AE707C9D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62" y="1565987"/>
            <a:ext cx="7054734" cy="310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SV" altLang="es-SV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Evalúe, analice y supervise la calidad de los datos</a:t>
            </a:r>
            <a:endParaRPr kumimoji="0" lang="es-SV" altLang="es-SV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SV" sz="2000" dirty="0"/>
              <a:t>Extraiga más significado de sus datos empresariales a través del análisis de reglas integrado en una plataforma escalable que da soporte a datos heterogéneos.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C22B5C-DCED-487B-40F0-BDAFA6B1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pic>
        <p:nvPicPr>
          <p:cNvPr id="4097" name="Imagen 5" descr="Icono&#10;&#10;Descripción generada automáticamente">
            <a:extLst>
              <a:ext uri="{FF2B5EF4-FFF2-40B4-BE49-F238E27FC236}">
                <a16:creationId xmlns:a16="http://schemas.microsoft.com/office/drawing/2014/main" id="{C576C06E-3BF6-B56E-B76F-26C8908B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87" y="2821863"/>
            <a:ext cx="1882883" cy="19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3DCB687-12B1-614B-B762-DCA01F9768B4}"/>
              </a:ext>
            </a:extLst>
          </p:cNvPr>
          <p:cNvSpPr txBox="1">
            <a:spLocks/>
          </p:cNvSpPr>
          <p:nvPr/>
        </p:nvSpPr>
        <p:spPr>
          <a:xfrm>
            <a:off x="3875015" y="5094357"/>
            <a:ext cx="6905767" cy="120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S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sz="72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CFE1DF-662D-230A-B484-A16F1807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9" y="2224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8855B2-4C69-AC8A-0F26-AE707C9D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19" y="559228"/>
            <a:ext cx="9998311" cy="575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SV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SV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Cómo puede ayudarte una herramienta como IBM </a:t>
            </a:r>
            <a:r>
              <a:rPr lang="es-SV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InfoSphere</a:t>
            </a:r>
            <a:r>
              <a:rPr lang="es-SV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MDM?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SV" sz="2000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SV" dirty="0"/>
              <a:t>Algunos de los beneficios clave que las organizaciones pueden obtener mediante el uso de IBM </a:t>
            </a:r>
            <a:r>
              <a:rPr lang="es-SV" dirty="0" err="1"/>
              <a:t>InfoSphere</a:t>
            </a:r>
            <a:r>
              <a:rPr lang="es-SV" dirty="0"/>
              <a:t> MDM son: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SV" dirty="0"/>
              <a:t>- Identificar nuevas oportunidades para interactuar con clientes y </a:t>
            </a:r>
            <a:r>
              <a:rPr lang="es-SV" dirty="0" err="1"/>
              <a:t>partners</a:t>
            </a:r>
            <a:r>
              <a:rPr lang="es-SV" dirty="0"/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SV" dirty="0"/>
              <a:t>- Aumentar la eficiencia a través de la mejora de procesos de negocio.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SV" dirty="0"/>
              <a:t>- Mejorar la inteligencia empresarial, la elaboración de informes y las capacidades analíticas.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SV" dirty="0"/>
              <a:t>- Optimizar el esfuerzo manual que se necesita para gestionar y utilizar los datos en toda la empresa.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C22B5C-DCED-487B-40F0-BDAFA6B1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6068185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508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Espiral</vt:lpstr>
      <vt:lpstr>UNIVERSIDAD “GERARDO BARRIOS” FACULTAD DE CIENCIA Y TECNOLOGIA </vt:lpstr>
      <vt:lpstr>Presentación de PowerPoint</vt:lpstr>
      <vt:lpstr>Presentación de PowerPoint</vt:lpstr>
      <vt:lpstr>¿Por qué elegir  IBM InfoSphere ?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EDIN IVAN SARAVIA VIGIL</dc:creator>
  <cp:lastModifiedBy>EDIN IVAN SARAVIA VIGIL</cp:lastModifiedBy>
  <cp:revision>5</cp:revision>
  <dcterms:created xsi:type="dcterms:W3CDTF">2022-05-04T21:12:27Z</dcterms:created>
  <dcterms:modified xsi:type="dcterms:W3CDTF">2022-05-05T02:43:45Z</dcterms:modified>
</cp:coreProperties>
</file>