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FEAE6-D648-DA40-A675-1192AAC800B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864E-CB83-884E-863C-37C9A198A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75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1661-86FE-744A-A5AD-A5CE1CAEC88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F5D4-98DA-5745-AE93-60746AE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6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1661-86FE-744A-A5AD-A5CE1CAEC88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F5D4-98DA-5745-AE93-60746AE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1661-86FE-744A-A5AD-A5CE1CAEC88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F5D4-98DA-5745-AE93-60746AE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6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1661-86FE-744A-A5AD-A5CE1CAEC88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F5D4-98DA-5745-AE93-60746AE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4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1661-86FE-744A-A5AD-A5CE1CAEC88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F5D4-98DA-5745-AE93-60746AE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4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1661-86FE-744A-A5AD-A5CE1CAEC88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F5D4-98DA-5745-AE93-60746AE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0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1661-86FE-744A-A5AD-A5CE1CAEC88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F5D4-98DA-5745-AE93-60746AE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9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1661-86FE-744A-A5AD-A5CE1CAEC88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F5D4-98DA-5745-AE93-60746AE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1661-86FE-744A-A5AD-A5CE1CAEC88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F5D4-98DA-5745-AE93-60746AE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0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1661-86FE-744A-A5AD-A5CE1CAEC88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F5D4-98DA-5745-AE93-60746AE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3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1661-86FE-744A-A5AD-A5CE1CAEC88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F5D4-98DA-5745-AE93-60746AE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7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21661-86FE-744A-A5AD-A5CE1CAEC88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4F5D4-98DA-5745-AE93-60746AE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3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Venture Capital Investment Value Prediction Model 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b="1" i="1" u="sng" dirty="0" smtClean="0"/>
              <a:t>$$$$$$”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Telles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7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Idea: $ Round Value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Venture Capital investment rounds</a:t>
            </a:r>
          </a:p>
          <a:p>
            <a:pPr lvl="1"/>
            <a:r>
              <a:rPr lang="en-US" dirty="0" smtClean="0"/>
              <a:t>Seed, Series A, Series B, Series C</a:t>
            </a:r>
          </a:p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Invest in the best series C company and earn high returns.</a:t>
            </a:r>
          </a:p>
          <a:p>
            <a:r>
              <a:rPr lang="en-US" dirty="0" smtClean="0"/>
              <a:t>Dissecting purpose:    </a:t>
            </a:r>
          </a:p>
          <a:p>
            <a:pPr lvl="1"/>
            <a:r>
              <a:rPr lang="en-US" dirty="0" smtClean="0"/>
              <a:t>Invest:</a:t>
            </a:r>
          </a:p>
          <a:p>
            <a:pPr lvl="2"/>
            <a:r>
              <a:rPr lang="en-US" dirty="0" smtClean="0"/>
              <a:t>There are previous investors        </a:t>
            </a:r>
          </a:p>
          <a:p>
            <a:pPr lvl="2"/>
            <a:r>
              <a:rPr lang="en-US" dirty="0" smtClean="0"/>
              <a:t>I am current investor        </a:t>
            </a:r>
          </a:p>
          <a:p>
            <a:pPr lvl="2"/>
            <a:r>
              <a:rPr lang="en-US" dirty="0" smtClean="0"/>
              <a:t>There will be future investors        </a:t>
            </a:r>
          </a:p>
          <a:p>
            <a:pPr lvl="2"/>
            <a:r>
              <a:rPr lang="en-US" dirty="0" smtClean="0"/>
              <a:t>Amount invested is in the same range    </a:t>
            </a:r>
          </a:p>
          <a:p>
            <a:pPr lvl="1"/>
            <a:r>
              <a:rPr lang="en-US" dirty="0" smtClean="0"/>
              <a:t>Best:        </a:t>
            </a:r>
          </a:p>
          <a:p>
            <a:pPr lvl="2"/>
            <a:r>
              <a:rPr lang="en-US" dirty="0" smtClean="0"/>
              <a:t>Best growth between rounds and long term        </a:t>
            </a:r>
          </a:p>
          <a:p>
            <a:pPr lvl="2"/>
            <a:r>
              <a:rPr lang="en-US" dirty="0" smtClean="0"/>
              <a:t>Predicting how much valuation will grow between rounds        </a:t>
            </a:r>
          </a:p>
          <a:p>
            <a:pPr lvl="2"/>
            <a:r>
              <a:rPr lang="en-US" dirty="0" smtClean="0"/>
              <a:t>Predicting if the COs can keep up to their valuation        </a:t>
            </a:r>
          </a:p>
          <a:p>
            <a:pPr lvl="2"/>
            <a:r>
              <a:rPr lang="en-US" dirty="0" smtClean="0"/>
              <a:t>Does industry make a difference?    </a:t>
            </a:r>
          </a:p>
          <a:p>
            <a:pPr lvl="1"/>
            <a:r>
              <a:rPr lang="en-US" dirty="0" smtClean="0"/>
              <a:t>Series C:        </a:t>
            </a:r>
          </a:p>
          <a:p>
            <a:pPr lvl="2"/>
            <a:r>
              <a:rPr lang="en-US" dirty="0" smtClean="0"/>
              <a:t>Post A        </a:t>
            </a:r>
          </a:p>
          <a:p>
            <a:pPr lvl="2"/>
            <a:r>
              <a:rPr lang="en-US" dirty="0" smtClean="0"/>
              <a:t>Pre E        </a:t>
            </a:r>
          </a:p>
          <a:p>
            <a:pPr lvl="2"/>
            <a:r>
              <a:rPr lang="en-US" dirty="0" smtClean="0"/>
              <a:t>Compute best intra-round diff to lead to highest 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Companies have already been invested in previously	</a:t>
            </a:r>
          </a:p>
          <a:p>
            <a:r>
              <a:rPr lang="en-US" dirty="0" smtClean="0"/>
              <a:t>They are currently looking for Series B-D investment	</a:t>
            </a:r>
          </a:p>
          <a:p>
            <a:r>
              <a:rPr lang="en-US" dirty="0" smtClean="0"/>
              <a:t>They have not failed (bankruptcy, dissolution)</a:t>
            </a:r>
          </a:p>
          <a:p>
            <a:r>
              <a:rPr lang="en-US" dirty="0" smtClean="0"/>
              <a:t>They are looking for capital in order to grow quickly</a:t>
            </a:r>
          </a:p>
        </p:txBody>
      </p:sp>
    </p:spTree>
    <p:extLst>
      <p:ext uri="{BB962C8B-B14F-4D97-AF65-F5344CB8AC3E}">
        <p14:creationId xmlns:p14="http://schemas.microsoft.com/office/powerpoint/2010/main" val="13546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13608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Company name (string)</a:t>
            </a:r>
          </a:p>
          <a:p>
            <a:r>
              <a:rPr lang="en-US" dirty="0" smtClean="0"/>
              <a:t>Round type (angel, seed, series A, series B) (string, categorized into </a:t>
            </a:r>
            <a:r>
              <a:rPr lang="en-US" dirty="0" err="1" smtClean="0"/>
              <a:t>ints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Round date (date)</a:t>
            </a:r>
          </a:p>
          <a:p>
            <a:r>
              <a:rPr lang="en-US" b="1" u="sng" dirty="0" smtClean="0"/>
              <a:t>Round amount invested (float)</a:t>
            </a:r>
          </a:p>
          <a:p>
            <a:r>
              <a:rPr lang="en-US" dirty="0" smtClean="0"/>
              <a:t>Pre-money valuation (float) </a:t>
            </a:r>
          </a:p>
          <a:p>
            <a:r>
              <a:rPr lang="en-US" dirty="0" smtClean="0"/>
              <a:t>Down round (bool)</a:t>
            </a:r>
          </a:p>
          <a:p>
            <a:r>
              <a:rPr lang="en-US" dirty="0" smtClean="0"/>
              <a:t>CEO (string)</a:t>
            </a:r>
          </a:p>
          <a:p>
            <a:r>
              <a:rPr lang="en-US" dirty="0" smtClean="0"/>
              <a:t>Changed CEO (bool)</a:t>
            </a:r>
          </a:p>
          <a:p>
            <a:r>
              <a:rPr lang="en-US" dirty="0" smtClean="0"/>
              <a:t>Investor list (String / List / Series / </a:t>
            </a:r>
            <a:r>
              <a:rPr lang="en-US" dirty="0" err="1" smtClean="0"/>
              <a:t>Dict</a:t>
            </a:r>
            <a:r>
              <a:rPr lang="en-US" dirty="0" smtClean="0"/>
              <a:t> / DF)</a:t>
            </a:r>
          </a:p>
          <a:p>
            <a:r>
              <a:rPr lang="en-US" dirty="0" smtClean="0"/>
              <a:t>Lead investor (String / List / Series)</a:t>
            </a:r>
          </a:p>
          <a:p>
            <a:r>
              <a:rPr lang="en-US" dirty="0" smtClean="0"/>
              <a:t>Board members (String / List / Series)</a:t>
            </a:r>
          </a:p>
          <a:p>
            <a:r>
              <a:rPr lang="en-US" dirty="0" smtClean="0"/>
              <a:t>Internal investor in round (bool)</a:t>
            </a:r>
          </a:p>
          <a:p>
            <a:r>
              <a:rPr lang="en-US" dirty="0" smtClean="0"/>
              <a:t>External investor in round (bool)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55978" y="1690688"/>
            <a:ext cx="35418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/>
              <a:t>[ Tesla,</a:t>
            </a:r>
          </a:p>
          <a:p>
            <a:r>
              <a:rPr lang="en-US" dirty="0" smtClean="0"/>
              <a:t>	  Seed Round (0), </a:t>
            </a:r>
          </a:p>
          <a:p>
            <a:r>
              <a:rPr lang="en-US" dirty="0" smtClean="0"/>
              <a:t>	  Aug 2006, </a:t>
            </a:r>
          </a:p>
          <a:p>
            <a:r>
              <a:rPr lang="en-US" dirty="0" smtClean="0"/>
              <a:t>	  3.4 million, </a:t>
            </a:r>
          </a:p>
          <a:p>
            <a:r>
              <a:rPr lang="en-US" dirty="0" smtClean="0"/>
              <a:t>	  10 million, </a:t>
            </a:r>
          </a:p>
          <a:p>
            <a:r>
              <a:rPr lang="en-US" dirty="0" smtClean="0"/>
              <a:t>	  False, </a:t>
            </a:r>
          </a:p>
          <a:p>
            <a:r>
              <a:rPr lang="en-US" dirty="0" smtClean="0"/>
              <a:t>	  Elon Musk, </a:t>
            </a:r>
          </a:p>
          <a:p>
            <a:r>
              <a:rPr lang="en-US" dirty="0" smtClean="0"/>
              <a:t>	  False, </a:t>
            </a:r>
          </a:p>
          <a:p>
            <a:r>
              <a:rPr lang="en-US" dirty="0" smtClean="0"/>
              <a:t>	  [DFJ, Musk, ...], </a:t>
            </a:r>
          </a:p>
          <a:p>
            <a:r>
              <a:rPr lang="en-US" dirty="0" smtClean="0"/>
              <a:t>	  [DFJ, Musk],</a:t>
            </a:r>
          </a:p>
          <a:p>
            <a:r>
              <a:rPr lang="en-US" dirty="0" smtClean="0"/>
              <a:t>	  True,</a:t>
            </a:r>
          </a:p>
          <a:p>
            <a:r>
              <a:rPr lang="en-US" dirty="0" smtClean="0"/>
              <a:t>	  True,</a:t>
            </a:r>
          </a:p>
          <a:p>
            <a:r>
              <a:rPr lang="en-US" dirty="0"/>
              <a:t>	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]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PitchBook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679" y="365125"/>
            <a:ext cx="4490421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236</Words>
  <Application>Microsoft Macintosh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Wingdings</vt:lpstr>
      <vt:lpstr>Arial</vt:lpstr>
      <vt:lpstr>Office Theme</vt:lpstr>
      <vt:lpstr>Venture Capital Investment Value Prediction Model  “$$$$$$”</vt:lpstr>
      <vt:lpstr>Project Idea: $ Round Value Prediction</vt:lpstr>
      <vt:lpstr>Assumptions</vt:lpstr>
      <vt:lpstr>Variables</vt:lpstr>
      <vt:lpstr>Data Source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Venture Capital Investment Value Prediction Model</dc:title>
  <dc:creator>Christian Telles</dc:creator>
  <cp:lastModifiedBy>Christian Telles</cp:lastModifiedBy>
  <cp:revision>5</cp:revision>
  <dcterms:created xsi:type="dcterms:W3CDTF">2017-04-11T01:58:47Z</dcterms:created>
  <dcterms:modified xsi:type="dcterms:W3CDTF">2017-04-11T03:10:01Z</dcterms:modified>
</cp:coreProperties>
</file>