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6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76BDB-47E8-432C-BA0F-3DD3A7867BB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482B-3279-45F7-B1CA-D257D3D1B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 1/2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 2/2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 1/2</vt:lpstr>
      <vt:lpstr>B 2/2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1/2</dc:title>
  <dc:creator>Microsoft 帳戶</dc:creator>
  <cp:lastModifiedBy>Microsoft 帳戶</cp:lastModifiedBy>
  <cp:revision>1</cp:revision>
  <dcterms:created xsi:type="dcterms:W3CDTF">2022-07-01T14:00:28Z</dcterms:created>
  <dcterms:modified xsi:type="dcterms:W3CDTF">2022-07-01T14:00:40Z</dcterms:modified>
</cp:coreProperties>
</file>