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4C0-4AB3-4F13-9868-1E65B4E7FEA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E295-5B88-437A-BF0D-335CE9E1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6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4C0-4AB3-4F13-9868-1E65B4E7FEA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E295-5B88-437A-BF0D-335CE9E1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5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4C0-4AB3-4F13-9868-1E65B4E7FEA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E295-5B88-437A-BF0D-335CE9E1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5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4C0-4AB3-4F13-9868-1E65B4E7FEA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E295-5B88-437A-BF0D-335CE9E1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4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4C0-4AB3-4F13-9868-1E65B4E7FEA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E295-5B88-437A-BF0D-335CE9E1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3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4C0-4AB3-4F13-9868-1E65B4E7FEA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E295-5B88-437A-BF0D-335CE9E1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4C0-4AB3-4F13-9868-1E65B4E7FEA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E295-5B88-437A-BF0D-335CE9E1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4C0-4AB3-4F13-9868-1E65B4E7FEA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E295-5B88-437A-BF0D-335CE9E1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1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4C0-4AB3-4F13-9868-1E65B4E7FEA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E295-5B88-437A-BF0D-335CE9E1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4C0-4AB3-4F13-9868-1E65B4E7FEA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E295-5B88-437A-BF0D-335CE9E1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6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4C0-4AB3-4F13-9868-1E65B4E7FEA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E295-5B88-437A-BF0D-335CE9E1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3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E4C0-4AB3-4F13-9868-1E65B4E7FEA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E295-5B88-437A-BF0D-335CE9E1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1/3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74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3/3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 1/3</vt:lpstr>
      <vt:lpstr>A 2/3</vt:lpstr>
      <vt:lpstr>A 3/3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1/3</dc:title>
  <dc:creator>Microsoft 帳戶</dc:creator>
  <cp:lastModifiedBy>ChrisTorng .</cp:lastModifiedBy>
  <cp:revision>2</cp:revision>
  <dcterms:created xsi:type="dcterms:W3CDTF">2022-07-01T13:59:44Z</dcterms:created>
  <dcterms:modified xsi:type="dcterms:W3CDTF">2023-05-08T13:53:49Z</dcterms:modified>
</cp:coreProperties>
</file>