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14"/>
  </p:notesMasterIdLst>
  <p:sldIdLst>
    <p:sldId id="261" r:id="rId3"/>
    <p:sldId id="260" r:id="rId4"/>
    <p:sldId id="497" r:id="rId5"/>
    <p:sldId id="498" r:id="rId6"/>
    <p:sldId id="504" r:id="rId7"/>
    <p:sldId id="505" r:id="rId8"/>
    <p:sldId id="506" r:id="rId9"/>
    <p:sldId id="507" r:id="rId10"/>
    <p:sldId id="508" r:id="rId11"/>
    <p:sldId id="502" r:id="rId12"/>
    <p:sldId id="5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Unwin" initials="CU" lastIdx="1" clrIdx="0">
    <p:extLst>
      <p:ext uri="{19B8F6BF-5375-455C-9EA6-DF929625EA0E}">
        <p15:presenceInfo xmlns:p15="http://schemas.microsoft.com/office/powerpoint/2012/main" userId="S::Chris.Unwin@red-gate.com::ecb1ebdc-b4ce-451a-a330-7da45b5899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C3E5B-2FF8-464D-81D6-1D2638B694A4}" v="12" dt="2020-10-30T13:32:18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854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Unwin" userId="ecb1ebdc-b4ce-451a-a330-7da45b58990a" providerId="ADAL" clId="{7F2C3E5B-2FF8-464D-81D6-1D2638B694A4}"/>
    <pc:docChg chg="custSel mod addSld delSld modSld">
      <pc:chgData name="Chris Unwin" userId="ecb1ebdc-b4ce-451a-a330-7da45b58990a" providerId="ADAL" clId="{7F2C3E5B-2FF8-464D-81D6-1D2638B694A4}" dt="2020-10-30T13:32:18.443" v="287" actId="20577"/>
      <pc:docMkLst>
        <pc:docMk/>
      </pc:docMkLst>
      <pc:sldChg chg="modSp">
        <pc:chgData name="Chris Unwin" userId="ecb1ebdc-b4ce-451a-a330-7da45b58990a" providerId="ADAL" clId="{7F2C3E5B-2FF8-464D-81D6-1D2638B694A4}" dt="2020-10-30T13:20:50.833" v="9" actId="20577"/>
        <pc:sldMkLst>
          <pc:docMk/>
          <pc:sldMk cId="2264660974" sldId="497"/>
        </pc:sldMkLst>
        <pc:graphicFrameChg chg="mod">
          <ac:chgData name="Chris Unwin" userId="ecb1ebdc-b4ce-451a-a330-7da45b58990a" providerId="ADAL" clId="{7F2C3E5B-2FF8-464D-81D6-1D2638B694A4}" dt="2020-10-30T13:20:50.833" v="9" actId="20577"/>
          <ac:graphicFrameMkLst>
            <pc:docMk/>
            <pc:sldMk cId="2264660974" sldId="497"/>
            <ac:graphicFrameMk id="7" creationId="{5E556562-7527-49B7-9E66-3BC8B8F4FFC2}"/>
          </ac:graphicFrameMkLst>
        </pc:graphicFrameChg>
      </pc:sldChg>
      <pc:sldChg chg="modNotesTx">
        <pc:chgData name="Chris Unwin" userId="ecb1ebdc-b4ce-451a-a330-7da45b58990a" providerId="ADAL" clId="{7F2C3E5B-2FF8-464D-81D6-1D2638B694A4}" dt="2020-10-30T13:20:42.315" v="8"/>
        <pc:sldMkLst>
          <pc:docMk/>
          <pc:sldMk cId="3640469798" sldId="498"/>
        </pc:sldMkLst>
      </pc:sldChg>
      <pc:sldChg chg="del">
        <pc:chgData name="Chris Unwin" userId="ecb1ebdc-b4ce-451a-a330-7da45b58990a" providerId="ADAL" clId="{7F2C3E5B-2FF8-464D-81D6-1D2638B694A4}" dt="2020-10-30T13:20:38.137" v="0" actId="47"/>
        <pc:sldMkLst>
          <pc:docMk/>
          <pc:sldMk cId="1480884783" sldId="499"/>
        </pc:sldMkLst>
      </pc:sldChg>
      <pc:sldChg chg="del">
        <pc:chgData name="Chris Unwin" userId="ecb1ebdc-b4ce-451a-a330-7da45b58990a" providerId="ADAL" clId="{7F2C3E5B-2FF8-464D-81D6-1D2638B694A4}" dt="2020-10-30T13:20:38.137" v="0" actId="47"/>
        <pc:sldMkLst>
          <pc:docMk/>
          <pc:sldMk cId="1257814781" sldId="500"/>
        </pc:sldMkLst>
      </pc:sldChg>
      <pc:sldChg chg="del">
        <pc:chgData name="Chris Unwin" userId="ecb1ebdc-b4ce-451a-a330-7da45b58990a" providerId="ADAL" clId="{7F2C3E5B-2FF8-464D-81D6-1D2638B694A4}" dt="2020-10-30T13:20:38.137" v="0" actId="47"/>
        <pc:sldMkLst>
          <pc:docMk/>
          <pc:sldMk cId="3837447118" sldId="501"/>
        </pc:sldMkLst>
      </pc:sldChg>
      <pc:sldChg chg="modSp mod">
        <pc:chgData name="Chris Unwin" userId="ecb1ebdc-b4ce-451a-a330-7da45b58990a" providerId="ADAL" clId="{7F2C3E5B-2FF8-464D-81D6-1D2638B694A4}" dt="2020-10-30T13:32:18.443" v="287" actId="20577"/>
        <pc:sldMkLst>
          <pc:docMk/>
          <pc:sldMk cId="647499242" sldId="503"/>
        </pc:sldMkLst>
        <pc:spChg chg="mod">
          <ac:chgData name="Chris Unwin" userId="ecb1ebdc-b4ce-451a-a330-7da45b58990a" providerId="ADAL" clId="{7F2C3E5B-2FF8-464D-81D6-1D2638B694A4}" dt="2020-10-30T13:32:18.443" v="287" actId="20577"/>
          <ac:spMkLst>
            <pc:docMk/>
            <pc:sldMk cId="647499242" sldId="503"/>
            <ac:spMk id="4" creationId="{AC5778B1-0AD9-490E-B2A6-1E8BA10F058A}"/>
          </ac:spMkLst>
        </pc:spChg>
      </pc:sldChg>
      <pc:sldChg chg="addSp delSp modSp new mod setBg modNotesTx">
        <pc:chgData name="Chris Unwin" userId="ecb1ebdc-b4ce-451a-a330-7da45b58990a" providerId="ADAL" clId="{7F2C3E5B-2FF8-464D-81D6-1D2638B694A4}" dt="2020-10-30T13:24:21.391" v="94"/>
        <pc:sldMkLst>
          <pc:docMk/>
          <pc:sldMk cId="3326454888" sldId="504"/>
        </pc:sldMkLst>
        <pc:spChg chg="add mod ord">
          <ac:chgData name="Chris Unwin" userId="ecb1ebdc-b4ce-451a-a330-7da45b58990a" providerId="ADAL" clId="{7F2C3E5B-2FF8-464D-81D6-1D2638B694A4}" dt="2020-10-30T13:23:41.955" v="60" actId="113"/>
          <ac:spMkLst>
            <pc:docMk/>
            <pc:sldMk cId="3326454888" sldId="504"/>
            <ac:spMk id="2" creationId="{EA119CBD-B9D8-441F-839E-2608E1E21A4F}"/>
          </ac:spMkLst>
        </pc:spChg>
        <pc:spChg chg="add del mod">
          <ac:chgData name="Chris Unwin" userId="ecb1ebdc-b4ce-451a-a330-7da45b58990a" providerId="ADAL" clId="{7F2C3E5B-2FF8-464D-81D6-1D2638B694A4}" dt="2020-10-30T13:22:01.751" v="39" actId="478"/>
          <ac:spMkLst>
            <pc:docMk/>
            <pc:sldMk cId="3326454888" sldId="504"/>
            <ac:spMk id="3" creationId="{CDF9BE8E-17F3-4115-ABB2-07A94DEB9AC1}"/>
          </ac:spMkLst>
        </pc:spChg>
        <pc:spChg chg="add">
          <ac:chgData name="Chris Unwin" userId="ecb1ebdc-b4ce-451a-a330-7da45b58990a" providerId="ADAL" clId="{7F2C3E5B-2FF8-464D-81D6-1D2638B694A4}" dt="2020-10-30T13:23:37.848" v="59" actId="26606"/>
          <ac:spMkLst>
            <pc:docMk/>
            <pc:sldMk cId="3326454888" sldId="504"/>
            <ac:spMk id="71" creationId="{87CC2527-562A-4F69-B487-4371E5B243E7}"/>
          </ac:spMkLst>
        </pc:spChg>
        <pc:picChg chg="add mod">
          <ac:chgData name="Chris Unwin" userId="ecb1ebdc-b4ce-451a-a330-7da45b58990a" providerId="ADAL" clId="{7F2C3E5B-2FF8-464D-81D6-1D2638B694A4}" dt="2020-10-30T13:23:37.848" v="59" actId="26606"/>
          <ac:picMkLst>
            <pc:docMk/>
            <pc:sldMk cId="3326454888" sldId="504"/>
            <ac:picMk id="2050" creationId="{49333294-797A-4C78-A672-BE0C297486A2}"/>
          </ac:picMkLst>
        </pc:picChg>
        <pc:cxnChg chg="add">
          <ac:chgData name="Chris Unwin" userId="ecb1ebdc-b4ce-451a-a330-7da45b58990a" providerId="ADAL" clId="{7F2C3E5B-2FF8-464D-81D6-1D2638B694A4}" dt="2020-10-30T13:23:37.848" v="59" actId="26606"/>
          <ac:cxnSpMkLst>
            <pc:docMk/>
            <pc:sldMk cId="3326454888" sldId="504"/>
            <ac:cxnSpMk id="73" creationId="{BCDAEC91-5BCE-4B55-9CC0-43EF94CB734B}"/>
          </ac:cxnSpMkLst>
        </pc:cxnChg>
      </pc:sldChg>
      <pc:sldChg chg="addSp modSp new mod setBg modNotesTx">
        <pc:chgData name="Chris Unwin" userId="ecb1ebdc-b4ce-451a-a330-7da45b58990a" providerId="ADAL" clId="{7F2C3E5B-2FF8-464D-81D6-1D2638B694A4}" dt="2020-10-30T13:25:36.115" v="107"/>
        <pc:sldMkLst>
          <pc:docMk/>
          <pc:sldMk cId="2084171503" sldId="505"/>
        </pc:sldMkLst>
        <pc:spChg chg="add mod ord">
          <ac:chgData name="Chris Unwin" userId="ecb1ebdc-b4ce-451a-a330-7da45b58990a" providerId="ADAL" clId="{7F2C3E5B-2FF8-464D-81D6-1D2638B694A4}" dt="2020-10-30T13:25:11.465" v="97" actId="115"/>
          <ac:spMkLst>
            <pc:docMk/>
            <pc:sldMk cId="2084171503" sldId="505"/>
            <ac:spMk id="3" creationId="{A6019D96-24A6-4251-89C4-7E55E4B09672}"/>
          </ac:spMkLst>
        </pc:spChg>
        <pc:spChg chg="add">
          <ac:chgData name="Chris Unwin" userId="ecb1ebdc-b4ce-451a-a330-7da45b58990a" providerId="ADAL" clId="{7F2C3E5B-2FF8-464D-81D6-1D2638B694A4}" dt="2020-10-30T13:25:02.291" v="96" actId="26606"/>
          <ac:spMkLst>
            <pc:docMk/>
            <pc:sldMk cId="2084171503" sldId="505"/>
            <ac:spMk id="71" creationId="{75F4D120-3921-42A8-A063-46B023CB0CDA}"/>
          </ac:spMkLst>
        </pc:spChg>
        <pc:picChg chg="add">
          <ac:chgData name="Chris Unwin" userId="ecb1ebdc-b4ce-451a-a330-7da45b58990a" providerId="ADAL" clId="{7F2C3E5B-2FF8-464D-81D6-1D2638B694A4}" dt="2020-10-30T13:25:02.291" v="96" actId="26606"/>
          <ac:picMkLst>
            <pc:docMk/>
            <pc:sldMk cId="2084171503" sldId="505"/>
            <ac:picMk id="73" creationId="{9D01B3E5-85F4-41A9-A504-D5E6268DEC1D}"/>
          </ac:picMkLst>
        </pc:picChg>
        <pc:picChg chg="add mod">
          <ac:chgData name="Chris Unwin" userId="ecb1ebdc-b4ce-451a-a330-7da45b58990a" providerId="ADAL" clId="{7F2C3E5B-2FF8-464D-81D6-1D2638B694A4}" dt="2020-10-30T13:25:02.291" v="96" actId="26606"/>
          <ac:picMkLst>
            <pc:docMk/>
            <pc:sldMk cId="2084171503" sldId="505"/>
            <ac:picMk id="3074" creationId="{D5406462-61EB-4A27-B076-7F1157DA55BE}"/>
          </ac:picMkLst>
        </pc:picChg>
      </pc:sldChg>
      <pc:sldChg chg="addSp modSp new mod setBg modNotesTx">
        <pc:chgData name="Chris Unwin" userId="ecb1ebdc-b4ce-451a-a330-7da45b58990a" providerId="ADAL" clId="{7F2C3E5B-2FF8-464D-81D6-1D2638B694A4}" dt="2020-10-30T13:26:30.590" v="133"/>
        <pc:sldMkLst>
          <pc:docMk/>
          <pc:sldMk cId="2211231254" sldId="506"/>
        </pc:sldMkLst>
        <pc:spChg chg="add mod ord">
          <ac:chgData name="Chris Unwin" userId="ecb1ebdc-b4ce-451a-a330-7da45b58990a" providerId="ADAL" clId="{7F2C3E5B-2FF8-464D-81D6-1D2638B694A4}" dt="2020-10-30T13:26:13.242" v="124" actId="26606"/>
          <ac:spMkLst>
            <pc:docMk/>
            <pc:sldMk cId="2211231254" sldId="506"/>
            <ac:spMk id="3" creationId="{5CB213BE-3DD0-4646-9B80-100D836B17FB}"/>
          </ac:spMkLst>
        </pc:spChg>
        <pc:spChg chg="add">
          <ac:chgData name="Chris Unwin" userId="ecb1ebdc-b4ce-451a-a330-7da45b58990a" providerId="ADAL" clId="{7F2C3E5B-2FF8-464D-81D6-1D2638B694A4}" dt="2020-10-30T13:26:13.242" v="124" actId="26606"/>
          <ac:spMkLst>
            <pc:docMk/>
            <pc:sldMk cId="2211231254" sldId="506"/>
            <ac:spMk id="71" creationId="{37C89E4B-3C9F-44B9-8B86-D9E3D112D8EC}"/>
          </ac:spMkLst>
        </pc:spChg>
        <pc:picChg chg="add mod">
          <ac:chgData name="Chris Unwin" userId="ecb1ebdc-b4ce-451a-a330-7da45b58990a" providerId="ADAL" clId="{7F2C3E5B-2FF8-464D-81D6-1D2638B694A4}" dt="2020-10-30T13:26:13.242" v="124" actId="26606"/>
          <ac:picMkLst>
            <pc:docMk/>
            <pc:sldMk cId="2211231254" sldId="506"/>
            <ac:picMk id="4098" creationId="{09AA8202-6195-4595-BC46-226DC5CF816D}"/>
          </ac:picMkLst>
        </pc:picChg>
        <pc:cxnChg chg="add">
          <ac:chgData name="Chris Unwin" userId="ecb1ebdc-b4ce-451a-a330-7da45b58990a" providerId="ADAL" clId="{7F2C3E5B-2FF8-464D-81D6-1D2638B694A4}" dt="2020-10-30T13:26:13.242" v="124" actId="26606"/>
          <ac:cxnSpMkLst>
            <pc:docMk/>
            <pc:sldMk cId="2211231254" sldId="506"/>
            <ac:cxnSpMk id="73" creationId="{AA2EAA10-076F-46BD-8F0F-B9A2FB77A85C}"/>
          </ac:cxnSpMkLst>
        </pc:cxnChg>
        <pc:cxnChg chg="add">
          <ac:chgData name="Chris Unwin" userId="ecb1ebdc-b4ce-451a-a330-7da45b58990a" providerId="ADAL" clId="{7F2C3E5B-2FF8-464D-81D6-1D2638B694A4}" dt="2020-10-30T13:26:13.242" v="124" actId="26606"/>
          <ac:cxnSpMkLst>
            <pc:docMk/>
            <pc:sldMk cId="2211231254" sldId="506"/>
            <ac:cxnSpMk id="75" creationId="{D891E407-403B-4764-86C9-33A56D3BCAA3}"/>
          </ac:cxnSpMkLst>
        </pc:cxnChg>
      </pc:sldChg>
      <pc:sldChg chg="addSp modSp new mod setBg modNotesTx">
        <pc:chgData name="Chris Unwin" userId="ecb1ebdc-b4ce-451a-a330-7da45b58990a" providerId="ADAL" clId="{7F2C3E5B-2FF8-464D-81D6-1D2638B694A4}" dt="2020-10-30T13:29:59.570" v="220"/>
        <pc:sldMkLst>
          <pc:docMk/>
          <pc:sldMk cId="4245784015" sldId="507"/>
        </pc:sldMkLst>
        <pc:spChg chg="add mod ord">
          <ac:chgData name="Chris Unwin" userId="ecb1ebdc-b4ce-451a-a330-7da45b58990a" providerId="ADAL" clId="{7F2C3E5B-2FF8-464D-81D6-1D2638B694A4}" dt="2020-10-30T13:27:50.301" v="157" actId="26606"/>
          <ac:spMkLst>
            <pc:docMk/>
            <pc:sldMk cId="4245784015" sldId="507"/>
            <ac:spMk id="3" creationId="{591A31EB-20F5-4B30-9871-E7E3BECF0BDF}"/>
          </ac:spMkLst>
        </pc:spChg>
        <pc:spChg chg="add">
          <ac:chgData name="Chris Unwin" userId="ecb1ebdc-b4ce-451a-a330-7da45b58990a" providerId="ADAL" clId="{7F2C3E5B-2FF8-464D-81D6-1D2638B694A4}" dt="2020-10-30T13:27:50.301" v="157" actId="26606"/>
          <ac:spMkLst>
            <pc:docMk/>
            <pc:sldMk cId="4245784015" sldId="507"/>
            <ac:spMk id="71" creationId="{87CC2527-562A-4F69-B487-4371E5B243E7}"/>
          </ac:spMkLst>
        </pc:spChg>
        <pc:picChg chg="add mod">
          <ac:chgData name="Chris Unwin" userId="ecb1ebdc-b4ce-451a-a330-7da45b58990a" providerId="ADAL" clId="{7F2C3E5B-2FF8-464D-81D6-1D2638B694A4}" dt="2020-10-30T13:27:50.301" v="157" actId="26606"/>
          <ac:picMkLst>
            <pc:docMk/>
            <pc:sldMk cId="4245784015" sldId="507"/>
            <ac:picMk id="5122" creationId="{EEE28D2A-52DE-478A-82FA-C4655FEC0EC6}"/>
          </ac:picMkLst>
        </pc:picChg>
        <pc:cxnChg chg="add">
          <ac:chgData name="Chris Unwin" userId="ecb1ebdc-b4ce-451a-a330-7da45b58990a" providerId="ADAL" clId="{7F2C3E5B-2FF8-464D-81D6-1D2638B694A4}" dt="2020-10-30T13:27:50.301" v="157" actId="26606"/>
          <ac:cxnSpMkLst>
            <pc:docMk/>
            <pc:sldMk cId="4245784015" sldId="507"/>
            <ac:cxnSpMk id="73" creationId="{BCDAEC91-5BCE-4B55-9CC0-43EF94CB734B}"/>
          </ac:cxnSpMkLst>
        </pc:cxnChg>
      </pc:sldChg>
      <pc:sldChg chg="addSp delSp modSp new mod setBg">
        <pc:chgData name="Chris Unwin" userId="ecb1ebdc-b4ce-451a-a330-7da45b58990a" providerId="ADAL" clId="{7F2C3E5B-2FF8-464D-81D6-1D2638B694A4}" dt="2020-10-30T13:30:14.378" v="222" actId="26606"/>
        <pc:sldMkLst>
          <pc:docMk/>
          <pc:sldMk cId="3520344864" sldId="508"/>
        </pc:sldMkLst>
        <pc:spChg chg="add mod">
          <ac:chgData name="Chris Unwin" userId="ecb1ebdc-b4ce-451a-a330-7da45b58990a" providerId="ADAL" clId="{7F2C3E5B-2FF8-464D-81D6-1D2638B694A4}" dt="2020-10-30T13:30:14.378" v="222" actId="26606"/>
          <ac:spMkLst>
            <pc:docMk/>
            <pc:sldMk cId="3520344864" sldId="508"/>
            <ac:spMk id="2" creationId="{D321A3A5-54E7-43C2-A754-A62BFEB63513}"/>
          </ac:spMkLst>
        </pc:spChg>
        <pc:spChg chg="add">
          <ac:chgData name="Chris Unwin" userId="ecb1ebdc-b4ce-451a-a330-7da45b58990a" providerId="ADAL" clId="{7F2C3E5B-2FF8-464D-81D6-1D2638B694A4}" dt="2020-10-30T13:30:14.378" v="222" actId="26606"/>
          <ac:spMkLst>
            <pc:docMk/>
            <pc:sldMk cId="3520344864" sldId="508"/>
            <ac:spMk id="73" creationId="{C475749F-F487-4EFB-ABC7-C1359590EB76}"/>
          </ac:spMkLst>
        </pc:spChg>
        <pc:picChg chg="add del">
          <ac:chgData name="Chris Unwin" userId="ecb1ebdc-b4ce-451a-a330-7da45b58990a" providerId="ADAL" clId="{7F2C3E5B-2FF8-464D-81D6-1D2638B694A4}" dt="2020-10-30T13:29:10.115" v="160" actId="478"/>
          <ac:picMkLst>
            <pc:docMk/>
            <pc:sldMk cId="3520344864" sldId="508"/>
            <ac:picMk id="6146" creationId="{063A503B-5C49-4B46-83CA-8246A1D1D9A1}"/>
          </ac:picMkLst>
        </pc:picChg>
        <pc:picChg chg="add mod">
          <ac:chgData name="Chris Unwin" userId="ecb1ebdc-b4ce-451a-a330-7da45b58990a" providerId="ADAL" clId="{7F2C3E5B-2FF8-464D-81D6-1D2638B694A4}" dt="2020-10-30T13:30:14.378" v="222" actId="26606"/>
          <ac:picMkLst>
            <pc:docMk/>
            <pc:sldMk cId="3520344864" sldId="508"/>
            <ac:picMk id="6148" creationId="{62FE697A-C468-4A4A-9BB7-7D573D5ADCF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34087-04FB-4739-9105-CF22C0746B1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3F640A-9148-448E-910C-B1577E2D43E7}">
      <dgm:prSet/>
      <dgm:spPr>
        <a:solidFill>
          <a:srgbClr val="C00000"/>
        </a:solidFill>
      </dgm:spPr>
      <dgm:t>
        <a:bodyPr/>
        <a:lstStyle/>
        <a:p>
          <a:r>
            <a:rPr lang="en-GB" dirty="0">
              <a:latin typeface="gatebase Medium"/>
            </a:rPr>
            <a:t>Agenda</a:t>
          </a:r>
          <a:endParaRPr lang="en-US" dirty="0">
            <a:latin typeface="gatebase Medium"/>
          </a:endParaRPr>
        </a:p>
      </dgm:t>
    </dgm:pt>
    <dgm:pt modelId="{CD37864E-1465-4F35-8F18-40B22B7B7B13}" type="parTrans" cxnId="{C81DB5B2-BDF3-46EF-8658-87E9D3CB5A6A}">
      <dgm:prSet/>
      <dgm:spPr/>
      <dgm:t>
        <a:bodyPr/>
        <a:lstStyle/>
        <a:p>
          <a:endParaRPr lang="en-US"/>
        </a:p>
      </dgm:t>
    </dgm:pt>
    <dgm:pt modelId="{339B3FEF-224D-4677-AFD2-49A6957141AC}" type="sibTrans" cxnId="{C81DB5B2-BDF3-46EF-8658-87E9D3CB5A6A}">
      <dgm:prSet/>
      <dgm:spPr/>
      <dgm:t>
        <a:bodyPr/>
        <a:lstStyle/>
        <a:p>
          <a:endParaRPr lang="en-US"/>
        </a:p>
      </dgm:t>
    </dgm:pt>
    <dgm:pt modelId="{C1CB523D-F6CD-44C8-9494-D6F1D8512024}">
      <dgm:prSet/>
      <dgm:spPr/>
      <dgm:t>
        <a:bodyPr/>
        <a:lstStyle/>
        <a:p>
          <a:r>
            <a:rPr lang="en-GB" dirty="0">
              <a:latin typeface="gatebase Medium"/>
            </a:rPr>
            <a:t>SQL Source Control and SQL Compare process today</a:t>
          </a:r>
          <a:endParaRPr lang="en-US" dirty="0">
            <a:latin typeface="gatebase Medium"/>
          </a:endParaRPr>
        </a:p>
      </dgm:t>
    </dgm:pt>
    <dgm:pt modelId="{6E23BA30-736B-4C8D-898C-A670725D33B4}" type="parTrans" cxnId="{3A885ED3-AE5D-4619-9763-663DC38CB42C}">
      <dgm:prSet/>
      <dgm:spPr/>
      <dgm:t>
        <a:bodyPr/>
        <a:lstStyle/>
        <a:p>
          <a:endParaRPr lang="en-US"/>
        </a:p>
      </dgm:t>
    </dgm:pt>
    <dgm:pt modelId="{4F326CF9-FFC6-49FC-80D1-5B3B4DCADCA0}" type="sibTrans" cxnId="{3A885ED3-AE5D-4619-9763-663DC38CB42C}">
      <dgm:prSet/>
      <dgm:spPr/>
      <dgm:t>
        <a:bodyPr/>
        <a:lstStyle/>
        <a:p>
          <a:endParaRPr lang="en-US"/>
        </a:p>
      </dgm:t>
    </dgm:pt>
    <dgm:pt modelId="{90FA03BA-7428-4D87-803A-A3A8E7C6DCDA}">
      <dgm:prSet/>
      <dgm:spPr/>
      <dgm:t>
        <a:bodyPr/>
        <a:lstStyle/>
        <a:p>
          <a:r>
            <a:rPr lang="en-US" dirty="0">
              <a:latin typeface="gatebase Medium"/>
            </a:rPr>
            <a:t>The 5 major benefits of a SQL Change Automation process</a:t>
          </a:r>
        </a:p>
      </dgm:t>
    </dgm:pt>
    <dgm:pt modelId="{7593B29A-69C8-4337-B2DA-5CA8A2B84200}" type="parTrans" cxnId="{D6CE5340-858F-4878-8AB1-957E8BD14F4A}">
      <dgm:prSet/>
      <dgm:spPr/>
      <dgm:t>
        <a:bodyPr/>
        <a:lstStyle/>
        <a:p>
          <a:endParaRPr lang="en-US"/>
        </a:p>
      </dgm:t>
    </dgm:pt>
    <dgm:pt modelId="{1E76D45A-3673-4B43-9A7D-10F35A9525D7}" type="sibTrans" cxnId="{D6CE5340-858F-4878-8AB1-957E8BD14F4A}">
      <dgm:prSet/>
      <dgm:spPr/>
      <dgm:t>
        <a:bodyPr/>
        <a:lstStyle/>
        <a:p>
          <a:endParaRPr lang="en-US"/>
        </a:p>
      </dgm:t>
    </dgm:pt>
    <dgm:pt modelId="{5C7A8506-2468-4344-A4F9-2BADD81805D0}">
      <dgm:prSet/>
      <dgm:spPr/>
      <dgm:t>
        <a:bodyPr/>
        <a:lstStyle/>
        <a:p>
          <a:r>
            <a:rPr lang="en-GB" dirty="0">
              <a:latin typeface="gatebase Medium"/>
            </a:rPr>
            <a:t>An automated pipeline in action</a:t>
          </a:r>
          <a:endParaRPr lang="en-US" dirty="0">
            <a:latin typeface="gatebase Medium"/>
          </a:endParaRPr>
        </a:p>
      </dgm:t>
    </dgm:pt>
    <dgm:pt modelId="{F3225536-0510-4FBF-AC0C-657A54CBD6BC}" type="parTrans" cxnId="{694DB4F3-1B74-4D70-BB21-7D092347DEC9}">
      <dgm:prSet/>
      <dgm:spPr/>
      <dgm:t>
        <a:bodyPr/>
        <a:lstStyle/>
        <a:p>
          <a:endParaRPr lang="en-US"/>
        </a:p>
      </dgm:t>
    </dgm:pt>
    <dgm:pt modelId="{9E524BDF-47CD-4E83-A9BB-B81BE599CC73}" type="sibTrans" cxnId="{694DB4F3-1B74-4D70-BB21-7D092347DEC9}">
      <dgm:prSet/>
      <dgm:spPr/>
      <dgm:t>
        <a:bodyPr/>
        <a:lstStyle/>
        <a:p>
          <a:endParaRPr lang="en-US"/>
        </a:p>
      </dgm:t>
    </dgm:pt>
    <dgm:pt modelId="{11513D05-7C29-407B-9069-40391E327979}" type="pres">
      <dgm:prSet presAssocID="{35234087-04FB-4739-9105-CF22C0746B12}" presName="linear" presStyleCnt="0">
        <dgm:presLayoutVars>
          <dgm:animLvl val="lvl"/>
          <dgm:resizeHandles val="exact"/>
        </dgm:presLayoutVars>
      </dgm:prSet>
      <dgm:spPr/>
    </dgm:pt>
    <dgm:pt modelId="{698E33BF-EB6C-4759-97C4-014064C77174}" type="pres">
      <dgm:prSet presAssocID="{9B3F640A-9148-448E-910C-B1577E2D43E7}" presName="parentText" presStyleLbl="node1" presStyleIdx="0" presStyleCnt="1" custLinFactNeighborX="-156" custLinFactNeighborY="-52226">
        <dgm:presLayoutVars>
          <dgm:chMax val="0"/>
          <dgm:bulletEnabled val="1"/>
        </dgm:presLayoutVars>
      </dgm:prSet>
      <dgm:spPr/>
    </dgm:pt>
    <dgm:pt modelId="{004FF67D-50E3-4392-B4F6-2D545E307E4F}" type="pres">
      <dgm:prSet presAssocID="{9B3F640A-9148-448E-910C-B1577E2D43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EB3852F-9C47-4AE8-8CAA-A76FDFCD6AD8}" type="presOf" srcId="{5C7A8506-2468-4344-A4F9-2BADD81805D0}" destId="{004FF67D-50E3-4392-B4F6-2D545E307E4F}" srcOrd="0" destOrd="2" presId="urn:microsoft.com/office/officeart/2005/8/layout/vList2"/>
    <dgm:cxn modelId="{D6CE5340-858F-4878-8AB1-957E8BD14F4A}" srcId="{9B3F640A-9148-448E-910C-B1577E2D43E7}" destId="{90FA03BA-7428-4D87-803A-A3A8E7C6DCDA}" srcOrd="1" destOrd="0" parTransId="{7593B29A-69C8-4337-B2DA-5CA8A2B84200}" sibTransId="{1E76D45A-3673-4B43-9A7D-10F35A9525D7}"/>
    <dgm:cxn modelId="{30E9006C-8B79-4081-83A1-D2697DB410CF}" type="presOf" srcId="{9B3F640A-9148-448E-910C-B1577E2D43E7}" destId="{698E33BF-EB6C-4759-97C4-014064C77174}" srcOrd="0" destOrd="0" presId="urn:microsoft.com/office/officeart/2005/8/layout/vList2"/>
    <dgm:cxn modelId="{DA318150-8941-4280-9E54-3D979845F9E8}" type="presOf" srcId="{C1CB523D-F6CD-44C8-9494-D6F1D8512024}" destId="{004FF67D-50E3-4392-B4F6-2D545E307E4F}" srcOrd="0" destOrd="0" presId="urn:microsoft.com/office/officeart/2005/8/layout/vList2"/>
    <dgm:cxn modelId="{53B3A58D-8B26-49E5-B651-F593A48667DE}" type="presOf" srcId="{35234087-04FB-4739-9105-CF22C0746B12}" destId="{11513D05-7C29-407B-9069-40391E327979}" srcOrd="0" destOrd="0" presId="urn:microsoft.com/office/officeart/2005/8/layout/vList2"/>
    <dgm:cxn modelId="{3A45B8AF-5094-4855-A3C6-9F45BAA9A2A6}" type="presOf" srcId="{90FA03BA-7428-4D87-803A-A3A8E7C6DCDA}" destId="{004FF67D-50E3-4392-B4F6-2D545E307E4F}" srcOrd="0" destOrd="1" presId="urn:microsoft.com/office/officeart/2005/8/layout/vList2"/>
    <dgm:cxn modelId="{C81DB5B2-BDF3-46EF-8658-87E9D3CB5A6A}" srcId="{35234087-04FB-4739-9105-CF22C0746B12}" destId="{9B3F640A-9148-448E-910C-B1577E2D43E7}" srcOrd="0" destOrd="0" parTransId="{CD37864E-1465-4F35-8F18-40B22B7B7B13}" sibTransId="{339B3FEF-224D-4677-AFD2-49A6957141AC}"/>
    <dgm:cxn modelId="{3A885ED3-AE5D-4619-9763-663DC38CB42C}" srcId="{9B3F640A-9148-448E-910C-B1577E2D43E7}" destId="{C1CB523D-F6CD-44C8-9494-D6F1D8512024}" srcOrd="0" destOrd="0" parTransId="{6E23BA30-736B-4C8D-898C-A670725D33B4}" sibTransId="{4F326CF9-FFC6-49FC-80D1-5B3B4DCADCA0}"/>
    <dgm:cxn modelId="{694DB4F3-1B74-4D70-BB21-7D092347DEC9}" srcId="{9B3F640A-9148-448E-910C-B1577E2D43E7}" destId="{5C7A8506-2468-4344-A4F9-2BADD81805D0}" srcOrd="2" destOrd="0" parTransId="{F3225536-0510-4FBF-AC0C-657A54CBD6BC}" sibTransId="{9E524BDF-47CD-4E83-A9BB-B81BE599CC73}"/>
    <dgm:cxn modelId="{532C5AD7-17CC-42C5-8941-1BFBE385D27E}" type="presParOf" srcId="{11513D05-7C29-407B-9069-40391E327979}" destId="{698E33BF-EB6C-4759-97C4-014064C77174}" srcOrd="0" destOrd="0" presId="urn:microsoft.com/office/officeart/2005/8/layout/vList2"/>
    <dgm:cxn modelId="{05A09FEF-983F-4F93-8AC5-BB482F1BA114}" type="presParOf" srcId="{11513D05-7C29-407B-9069-40391E327979}" destId="{004FF67D-50E3-4392-B4F6-2D545E307E4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E33BF-EB6C-4759-97C4-014064C77174}">
      <dsp:nvSpPr>
        <dsp:cNvPr id="0" name=""/>
        <dsp:cNvSpPr/>
      </dsp:nvSpPr>
      <dsp:spPr>
        <a:xfrm>
          <a:off x="0" y="0"/>
          <a:ext cx="6586489" cy="1151279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>
              <a:latin typeface="gatebase Medium"/>
            </a:rPr>
            <a:t>Agenda</a:t>
          </a:r>
          <a:endParaRPr lang="en-US" sz="4800" kern="1200" dirty="0">
            <a:latin typeface="gatebase Medium"/>
          </a:endParaRPr>
        </a:p>
      </dsp:txBody>
      <dsp:txXfrm>
        <a:off x="56201" y="56201"/>
        <a:ext cx="6474087" cy="1038877"/>
      </dsp:txXfrm>
    </dsp:sp>
    <dsp:sp modelId="{004FF67D-50E3-4392-B4F6-2D545E307E4F}">
      <dsp:nvSpPr>
        <dsp:cNvPr id="0" name=""/>
        <dsp:cNvSpPr/>
      </dsp:nvSpPr>
      <dsp:spPr>
        <a:xfrm>
          <a:off x="0" y="1181764"/>
          <a:ext cx="6586489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21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700" kern="1200" dirty="0">
              <a:latin typeface="gatebase Medium"/>
            </a:rPr>
            <a:t>SQL Source Control and SQL Compare process today</a:t>
          </a:r>
          <a:endParaRPr lang="en-US" sz="3700" kern="1200" dirty="0">
            <a:latin typeface="gatebase Medium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>
              <a:latin typeface="gatebase Medium"/>
            </a:rPr>
            <a:t>The 5 major benefits of a SQL Change Automation process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700" kern="1200" dirty="0">
              <a:latin typeface="gatebase Medium"/>
            </a:rPr>
            <a:t>An automated pipeline in action</a:t>
          </a:r>
          <a:endParaRPr lang="en-US" sz="3700" kern="1200" dirty="0">
            <a:latin typeface="gatebase Medium"/>
          </a:endParaRPr>
        </a:p>
      </dsp:txBody>
      <dsp:txXfrm>
        <a:off x="0" y="1181764"/>
        <a:ext cx="6586489" cy="347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928E4-C969-4420-8FC6-7FDF7910985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B8E6F-1596-4649-8992-E01B9AECC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3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Image: https://images.unsplash.com/photo-1518976024611-28bf4b48222e?ixlib=rb-1.2.1&amp;ixid=eyJhcHBfaWQiOjEyMDd9&amp;auto=format&amp;fit=crop&amp;w=632&amp;q=80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B8E6F-1596-4649-8992-E01B9AECC1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7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Photo: https://unsplash.com/photos/59XG5lB4Ejw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B8E6F-1596-4649-8992-E01B9AECC1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4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Image: https://images.unsplash.com/photo-1484480974693-6ca0a78fb36b?ixlib=rb-1.2.1&amp;ixid=eyJhcHBfaWQiOjE0MDk2M30&amp;auto=format&amp;fit=crop&amp;w=1352&amp;q=80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B8E6F-1596-4649-8992-E01B9AECC1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58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Image: https://images.unsplash.com/photo-1465805139202-a644e217f00e?ixlib=rb-1.2.1&amp;ixid=eyJhcHBfaWQiOjEyMDd9&amp;auto=format&amp;fit=crop&amp;w=1350&amp;q=80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B8E6F-1596-4649-8992-E01B9AECC1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8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Image: https://images.unsplash.com/photo-1531062916849-ac6624741870?ixlib=rb-1.2.1&amp;ixid=eyJhcHBfaWQiOjEyMDd9&amp;auto=format&amp;fit=crop&amp;w=1350&amp;q=80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B8E6F-1596-4649-8992-E01B9AECC1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3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Image: https://images.unsplash.com/photo-1512908390106-b1af96afe5cd?ixlib=rb-1.2.1&amp;ixid=eyJhcHBfaWQiOjEyMDd9&amp;auto=format&amp;fit=crop&amp;w=1350&amp;q=80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B8E6F-1596-4649-8992-E01B9AECC1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9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Image: https://images.unsplash.com/photo-1485846234645-a62644f84728?ixlib=rb-1.2.1&amp;ixid=eyJhcHBfaWQiOjEyMDd9&amp;auto=format&amp;fit=crop&amp;w=1340&amp;q=80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B8E6F-1596-4649-8992-E01B9AECC1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8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Image: https://images.unsplash.com/photo-1564910443496-5fd2d76b47fa?ixlib=rb-1.2.1&amp;ixid=eyJhcHBfaWQiOjEyMDd9&amp;auto=format&amp;fit=crop&amp;w=675&amp;q=80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B8E6F-1596-4649-8992-E01B9AECC1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4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28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2AC8-5AC4-42B3-A9F5-92C56BA9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50AE-BEAF-407F-8F83-16A1A13C7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46FBC-5324-4D7E-9B6B-81DAF070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B23C-5178-40A1-9FD8-42BE5643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B6C49-82D0-47D1-9AE7-68B536FA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B0169-FDE0-4913-BBFB-05089550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A401-5348-4CB5-AC87-BDAB5874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8B704-616F-4D0B-9D0B-53CBAF994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53DF2-AD8B-444F-BACB-5C7C6963E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97FA4-D161-433B-96DF-686BC2D7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000EC-80DA-442B-93B8-349861A5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1CCCF-3C77-4C49-B6F7-F4442A4E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3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C106-53AC-46D0-9FE0-8FF71D1B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8A2C1-3AB6-452A-A0C1-F959E6B8B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99E0-0B1F-4C54-BF9A-FCD46E09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46DE-0405-4490-97F1-10BB88BB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02A4-E7BE-4F86-9875-FDA97768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9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4B97-CFA2-48FD-9689-3DFC164CF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3DC5C-74DD-4971-9FB4-E37BF23D9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E873-B301-4821-A4A1-F55A8B6E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972A-3142-418E-AE97-DEE0683C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5799-3388-426B-AB82-5EB257B5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37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2816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48965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C0ADA1C-E566-594C-8405-78BFB44D02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11" r="26772"/>
          <a:stretch/>
        </p:blipFill>
        <p:spPr>
          <a:xfrm>
            <a:off x="5611660" y="246353"/>
            <a:ext cx="6329491" cy="6363003"/>
          </a:xfrm>
          <a:prstGeom prst="rect">
            <a:avLst/>
          </a:prstGeom>
        </p:spPr>
      </p:pic>
      <p:sp>
        <p:nvSpPr>
          <p:cNvPr id="29" name="Parallelogram 28">
            <a:extLst>
              <a:ext uri="{FF2B5EF4-FFF2-40B4-BE49-F238E27FC236}">
                <a16:creationId xmlns:a16="http://schemas.microsoft.com/office/drawing/2014/main" id="{620A6185-F4B8-7148-BBE0-4B522BF2C8C9}"/>
              </a:ext>
            </a:extLst>
          </p:cNvPr>
          <p:cNvSpPr/>
          <p:nvPr userDrawn="1"/>
        </p:nvSpPr>
        <p:spPr>
          <a:xfrm rot="10800000">
            <a:off x="678677" y="243841"/>
            <a:ext cx="6526521" cy="6370319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94CA41-43E7-834F-BD19-758AA7C52D26}"/>
              </a:ext>
            </a:extLst>
          </p:cNvPr>
          <p:cNvSpPr/>
          <p:nvPr userDrawn="1"/>
        </p:nvSpPr>
        <p:spPr>
          <a:xfrm>
            <a:off x="-344477" y="2298344"/>
            <a:ext cx="1913016" cy="39950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pc="400" dirty="0">
                <a:solidFill>
                  <a:schemeClr val="bg2"/>
                </a:solidFill>
              </a:rPr>
              <a:t>DEMO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74A5F92-11BF-674C-8F77-E24DB9020EED}"/>
              </a:ext>
            </a:extLst>
          </p:cNvPr>
          <p:cNvSpPr/>
          <p:nvPr userDrawn="1"/>
        </p:nvSpPr>
        <p:spPr>
          <a:xfrm>
            <a:off x="6435831" y="776563"/>
            <a:ext cx="1078168" cy="599276"/>
          </a:xfrm>
          <a:custGeom>
            <a:avLst/>
            <a:gdLst>
              <a:gd name="connsiteX0" fmla="*/ 280478 w 301229"/>
              <a:gd name="connsiteY0" fmla="*/ 0 h 167431"/>
              <a:gd name="connsiteX1" fmla="*/ 27445 w 301229"/>
              <a:gd name="connsiteY1" fmla="*/ 0 h 167431"/>
              <a:gd name="connsiteX2" fmla="*/ 0 w 301229"/>
              <a:gd name="connsiteY2" fmla="*/ 30807 h 167431"/>
              <a:gd name="connsiteX3" fmla="*/ 31462 w 301229"/>
              <a:gd name="connsiteY3" fmla="*/ 62284 h 167431"/>
              <a:gd name="connsiteX4" fmla="*/ 96393 w 301229"/>
              <a:gd name="connsiteY4" fmla="*/ 62284 h 167431"/>
              <a:gd name="connsiteX5" fmla="*/ 109781 w 301229"/>
              <a:gd name="connsiteY5" fmla="*/ 62284 h 167431"/>
              <a:gd name="connsiteX6" fmla="*/ 121161 w 301229"/>
              <a:gd name="connsiteY6" fmla="*/ 62284 h 167431"/>
              <a:gd name="connsiteX7" fmla="*/ 149945 w 301229"/>
              <a:gd name="connsiteY7" fmla="*/ 91083 h 167431"/>
              <a:gd name="connsiteX8" fmla="*/ 121831 w 301229"/>
              <a:gd name="connsiteY8" fmla="*/ 118541 h 167431"/>
              <a:gd name="connsiteX9" fmla="*/ 100410 w 301229"/>
              <a:gd name="connsiteY9" fmla="*/ 118541 h 167431"/>
              <a:gd name="connsiteX10" fmla="*/ 75642 w 301229"/>
              <a:gd name="connsiteY10" fmla="*/ 143321 h 167431"/>
              <a:gd name="connsiteX11" fmla="*/ 100410 w 301229"/>
              <a:gd name="connsiteY11" fmla="*/ 168101 h 167431"/>
              <a:gd name="connsiteX12" fmla="*/ 269768 w 301229"/>
              <a:gd name="connsiteY12" fmla="*/ 168101 h 167431"/>
              <a:gd name="connsiteX13" fmla="*/ 294536 w 301229"/>
              <a:gd name="connsiteY13" fmla="*/ 143321 h 167431"/>
              <a:gd name="connsiteX14" fmla="*/ 269768 w 301229"/>
              <a:gd name="connsiteY14" fmla="*/ 119211 h 167431"/>
              <a:gd name="connsiteX15" fmla="*/ 257049 w 301229"/>
              <a:gd name="connsiteY15" fmla="*/ 119211 h 167431"/>
              <a:gd name="connsiteX16" fmla="*/ 228935 w 301229"/>
              <a:gd name="connsiteY16" fmla="*/ 91083 h 167431"/>
              <a:gd name="connsiteX17" fmla="*/ 228935 w 301229"/>
              <a:gd name="connsiteY17" fmla="*/ 87734 h 167431"/>
              <a:gd name="connsiteX18" fmla="*/ 253033 w 301229"/>
              <a:gd name="connsiteY18" fmla="*/ 63624 h 167431"/>
              <a:gd name="connsiteX19" fmla="*/ 275793 w 301229"/>
              <a:gd name="connsiteY19" fmla="*/ 63624 h 167431"/>
              <a:gd name="connsiteX20" fmla="*/ 307254 w 301229"/>
              <a:gd name="connsiteY20" fmla="*/ 32147 h 167431"/>
              <a:gd name="connsiteX21" fmla="*/ 280478 w 301229"/>
              <a:gd name="connsiteY21" fmla="*/ 0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29" h="167431">
                <a:moveTo>
                  <a:pt x="280478" y="0"/>
                </a:moveTo>
                <a:lnTo>
                  <a:pt x="27445" y="0"/>
                </a:lnTo>
                <a:cubicBezTo>
                  <a:pt x="12049" y="2009"/>
                  <a:pt x="0" y="15404"/>
                  <a:pt x="0" y="30807"/>
                </a:cubicBezTo>
                <a:cubicBezTo>
                  <a:pt x="0" y="48220"/>
                  <a:pt x="14057" y="62284"/>
                  <a:pt x="31462" y="62284"/>
                </a:cubicBezTo>
                <a:lnTo>
                  <a:pt x="96393" y="62284"/>
                </a:lnTo>
                <a:lnTo>
                  <a:pt x="109781" y="62284"/>
                </a:lnTo>
                <a:lnTo>
                  <a:pt x="121161" y="62284"/>
                </a:lnTo>
                <a:cubicBezTo>
                  <a:pt x="136557" y="62284"/>
                  <a:pt x="149945" y="75009"/>
                  <a:pt x="149945" y="91083"/>
                </a:cubicBezTo>
                <a:cubicBezTo>
                  <a:pt x="149945" y="106486"/>
                  <a:pt x="137227" y="118541"/>
                  <a:pt x="121831" y="118541"/>
                </a:cubicBezTo>
                <a:lnTo>
                  <a:pt x="100410" y="118541"/>
                </a:lnTo>
                <a:cubicBezTo>
                  <a:pt x="87022" y="118541"/>
                  <a:pt x="75642" y="129257"/>
                  <a:pt x="75642" y="143321"/>
                </a:cubicBezTo>
                <a:cubicBezTo>
                  <a:pt x="75642" y="156716"/>
                  <a:pt x="86352" y="168101"/>
                  <a:pt x="100410" y="168101"/>
                </a:cubicBezTo>
                <a:lnTo>
                  <a:pt x="269768" y="168101"/>
                </a:lnTo>
                <a:cubicBezTo>
                  <a:pt x="283825" y="168101"/>
                  <a:pt x="295205" y="156716"/>
                  <a:pt x="294536" y="143321"/>
                </a:cubicBezTo>
                <a:cubicBezTo>
                  <a:pt x="294536" y="129927"/>
                  <a:pt x="283156" y="119211"/>
                  <a:pt x="269768" y="119211"/>
                </a:cubicBezTo>
                <a:lnTo>
                  <a:pt x="257049" y="119211"/>
                </a:lnTo>
                <a:cubicBezTo>
                  <a:pt x="241653" y="119211"/>
                  <a:pt x="228935" y="106486"/>
                  <a:pt x="228935" y="91083"/>
                </a:cubicBezTo>
                <a:lnTo>
                  <a:pt x="228935" y="87734"/>
                </a:lnTo>
                <a:cubicBezTo>
                  <a:pt x="228935" y="74339"/>
                  <a:pt x="239645" y="63624"/>
                  <a:pt x="253033" y="63624"/>
                </a:cubicBezTo>
                <a:lnTo>
                  <a:pt x="275793" y="63624"/>
                </a:lnTo>
                <a:cubicBezTo>
                  <a:pt x="293197" y="63624"/>
                  <a:pt x="307254" y="49560"/>
                  <a:pt x="307254" y="32147"/>
                </a:cubicBezTo>
                <a:cubicBezTo>
                  <a:pt x="307924" y="14734"/>
                  <a:pt x="295875" y="2009"/>
                  <a:pt x="28047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2000">
                <a:schemeClr val="accent2"/>
              </a:gs>
            </a:gsLst>
            <a:lin ang="2700000" scaled="0"/>
          </a:gradFill>
          <a:ln w="6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FFBB744-009C-854E-A699-8A1FC07505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3" y="3212637"/>
            <a:ext cx="5474183" cy="240543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5333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1584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52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4705-823B-497A-8B75-779009E94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D21EF-664C-4E3B-8534-0B5006AFA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10B4-C319-4866-ADF7-765018C5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DA55-68AA-46B3-9298-140712A8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4942-DDEF-45C4-BE0A-9C8E0A18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5EFF-147C-4371-87DD-5A949AA9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3E01-4FFD-4581-994E-0715F313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FEC8-CF06-4AFA-AD79-C3A11D0C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325D-5EE2-40A7-82B6-EBF239B4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2634-36F0-4CD6-A422-9EE2F98C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6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3BBC-FFA1-42C3-8DCF-26F8B52E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55E1B-A10E-4B36-93B7-030413C9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E061-26D6-4D3C-9688-0B1A0EA4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4808E-BE39-4B5D-81F3-CFFCEFA4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C88A-CC10-4CBE-969C-E8D76A53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1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7FE9-7A69-489D-8D4B-EED2556F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5EAB-2E73-404E-883E-C019DBE4B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4443C-767E-4D14-B71A-5E1636F3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E414B-1281-4A36-B682-37132D8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A125-D760-4F57-8263-F47F1EF3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75F64-E658-4C46-BE9C-48C688B6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065-5DAE-4A82-AD53-5B82FB87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09178-D2E8-4CD3-AF9E-1ED7EE67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106F-E619-4318-BFA5-2C02CCA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3C2BC-29C6-4648-818E-7BE34AE2E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14928-699D-49FF-8F2B-AD0A9A5D9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C4EBC-E663-4825-89F3-9DB6D6AC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19496-C9F0-4F11-885E-F7A5FA94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818BF-7ED4-4364-8BAE-6A463D1B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83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19A7-05C6-4F6B-9360-C421B79F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2E37-79A2-4D67-BDBD-93FE42BA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3D964-7F74-4D64-84D1-7556331F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6DD73-2446-431F-B63C-829480A5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5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F1F6B-038C-4FE2-B60D-01615136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295C2-2D6E-4F58-8937-E43F7545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F7682-1D95-4BCC-8EF9-CDDC9B0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3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5A6F-66E5-4952-83A7-8DCF78C5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49E28-CCD6-40FB-9C0E-60B3C1124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31DF-10FD-42E2-AC8D-82FA94D02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D9A1-9101-47B5-9977-28A7AA5C985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FC7F-A8F6-4D4D-96C2-A680A6FF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F572F-3306-49E7-8C35-1B347796E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5AAD5-5A2D-4F14-8F93-D37D10848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7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83963-C2C7-4CA8-BDE6-0C2288A5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E6FC0-9FD6-4D25-9582-0B84BC350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608FD-1EB5-4A06-BC8C-C35F387F4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1629-C77F-4FDD-87F5-BC4821A510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E8C0-80D1-4525-A060-4DD8A1D7E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778A-AD06-4AC9-A542-59357C349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6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7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5Q9S7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jpeg"/><Relationship Id="rId5" Type="http://schemas.openxmlformats.org/officeDocument/2006/relationships/hyperlink" Target="https://www.red-gate.com/hub/" TargetMode="External"/><Relationship Id="rId4" Type="http://schemas.openxmlformats.org/officeDocument/2006/relationships/hyperlink" Target="https://www.red-gate.com/hub/university/courses/sql-change-automati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.xml"/><Relationship Id="rId5" Type="http://schemas.openxmlformats.org/officeDocument/2006/relationships/image" Target="../media/image12.svg"/><Relationship Id="rId10" Type="http://schemas.microsoft.com/office/2007/relationships/diagramDrawing" Target="../diagrams/drawing1.xml"/><Relationship Id="rId4" Type="http://schemas.openxmlformats.org/officeDocument/2006/relationships/image" Target="../media/image11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5AFDD12-4785-44E4-882A-F99D69B17A04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74" b="40836"/>
          <a:stretch/>
        </p:blipFill>
        <p:spPr>
          <a:xfrm>
            <a:off x="-1" y="0"/>
            <a:ext cx="1221468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D65FC1-854A-4DBE-BD96-6DEE4479585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>
          <a:xfrm>
            <a:off x="883920" y="822960"/>
            <a:ext cx="6766560" cy="332232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948B3B-2E71-4976-A99D-C6A3A45E7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140" y="545792"/>
            <a:ext cx="1517173" cy="362549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49099E4-4121-45C8-B484-C12226BF66A3}"/>
              </a:ext>
            </a:extLst>
          </p:cNvPr>
          <p:cNvSpPr txBox="1">
            <a:spLocks/>
          </p:cNvSpPr>
          <p:nvPr/>
        </p:nvSpPr>
        <p:spPr>
          <a:xfrm>
            <a:off x="1058952" y="4778352"/>
            <a:ext cx="7346817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1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C0CD"/>
              </a:buClr>
              <a:buSzTx/>
              <a:buFont typeface="Arial"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tebase Medium" panose="00000500000000000000" charset="0"/>
              </a:rPr>
              <a:t>SQL Source Control &amp; SQL Compare to SQL Change Automation 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CB40C0F-64F9-41A5-A9A0-053FFE3FDAFE}"/>
              </a:ext>
            </a:extLst>
          </p:cNvPr>
          <p:cNvSpPr txBox="1">
            <a:spLocks/>
          </p:cNvSpPr>
          <p:nvPr/>
        </p:nvSpPr>
        <p:spPr>
          <a:xfrm>
            <a:off x="1058952" y="1846557"/>
            <a:ext cx="7475449" cy="614029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Segoe UI Light" charset="0"/>
                <a:cs typeface="Segoe UI Semibold" panose="020B0502040204020203" pitchFamily="34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tebase Medium" panose="00000500000000000000" charset="0"/>
              </a:rPr>
              <a:t>Customer Journeys:</a:t>
            </a:r>
          </a:p>
        </p:txBody>
      </p:sp>
    </p:spTree>
    <p:extLst>
      <p:ext uri="{BB962C8B-B14F-4D97-AF65-F5344CB8AC3E}">
        <p14:creationId xmlns:p14="http://schemas.microsoft.com/office/powerpoint/2010/main" val="421872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ap board roadside Jakob and Ryan">
            <a:extLst>
              <a:ext uri="{FF2B5EF4-FFF2-40B4-BE49-F238E27FC236}">
                <a16:creationId xmlns:a16="http://schemas.microsoft.com/office/drawing/2014/main" id="{8661C01A-DED8-402F-AF76-597EBA7AA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r="21025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7248B-2994-4863-9910-A9690CD5CAA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Solutions in action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69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5AAAE-6C58-4A9B-81D7-F4399B6BA5A8}"/>
              </a:ext>
            </a:extLst>
          </p:cNvPr>
          <p:cNvSpPr txBox="1"/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778B1-0AD9-490E-B2A6-1E8BA10F058A}"/>
              </a:ext>
            </a:extLst>
          </p:cNvPr>
          <p:cNvSpPr txBox="1"/>
          <p:nvPr/>
        </p:nvSpPr>
        <p:spPr>
          <a:xfrm>
            <a:off x="1066800" y="2114550"/>
            <a:ext cx="528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slides: </a:t>
            </a:r>
            <a:r>
              <a:rPr lang="en-GB" dirty="0">
                <a:hlinkClick r:id="rId3"/>
              </a:rPr>
              <a:t>https://bit.ly/35Q9S7h</a:t>
            </a:r>
            <a:r>
              <a:rPr lang="en-GB" dirty="0"/>
              <a:t>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SQL Change Automation University: </a:t>
            </a:r>
            <a:r>
              <a:rPr lang="en-GB" dirty="0">
                <a:hlinkClick r:id="rId4"/>
              </a:rPr>
              <a:t>https://www.red-gate.com/hub/university/courses/sql-change-automation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Redgate Hub: </a:t>
            </a:r>
            <a:r>
              <a:rPr lang="en-GB" dirty="0">
                <a:hlinkClick r:id="rId5"/>
              </a:rPr>
              <a:t>https://www.red-gate.com/hub/</a:t>
            </a:r>
            <a:r>
              <a:rPr lang="en-GB" dirty="0"/>
              <a:t> </a:t>
            </a:r>
          </a:p>
        </p:txBody>
      </p:sp>
      <p:pic>
        <p:nvPicPr>
          <p:cNvPr id="2050" name="Picture 2" descr="white wooden shelves">
            <a:extLst>
              <a:ext uri="{FF2B5EF4-FFF2-40B4-BE49-F238E27FC236}">
                <a16:creationId xmlns:a16="http://schemas.microsoft.com/office/drawing/2014/main" id="{5D719AA2-06FB-4D71-AE08-CF8499D2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0"/>
            <a:ext cx="514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9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C92CDB-EFB1-4C77-B4D0-36D1526336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33"/>
          <a:stretch/>
        </p:blipFill>
        <p:spPr>
          <a:xfrm>
            <a:off x="6275605" y="0"/>
            <a:ext cx="5980711" cy="6943238"/>
          </a:xfrm>
          <a:prstGeom prst="rect">
            <a:avLst/>
          </a:prstGeom>
        </p:spPr>
      </p:pic>
      <p:sp>
        <p:nvSpPr>
          <p:cNvPr id="5" name="Graphic 3">
            <a:extLst>
              <a:ext uri="{FF2B5EF4-FFF2-40B4-BE49-F238E27FC236}">
                <a16:creationId xmlns:a16="http://schemas.microsoft.com/office/drawing/2014/main" id="{AC20A083-C70E-48D4-AFE9-7F94D411456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1"/>
            </p:custDataLst>
          </p:nvPr>
        </p:nvSpPr>
        <p:spPr>
          <a:xfrm>
            <a:off x="0" y="0"/>
            <a:ext cx="8484234" cy="6858000"/>
          </a:xfrm>
          <a:custGeom>
            <a:avLst/>
            <a:gdLst>
              <a:gd name="connsiteX0" fmla="*/ 8006081 w 8484234"/>
              <a:gd name="connsiteY0" fmla="*/ 0 h 6858000"/>
              <a:gd name="connsiteX1" fmla="*/ 0 w 8484234"/>
              <a:gd name="connsiteY1" fmla="*/ 0 h 6858000"/>
              <a:gd name="connsiteX2" fmla="*/ 0 w 8484234"/>
              <a:gd name="connsiteY2" fmla="*/ 6858000 h 6858000"/>
              <a:gd name="connsiteX3" fmla="*/ 8484235 w 8484234"/>
              <a:gd name="connsiteY3" fmla="*/ 6858000 h 6858000"/>
              <a:gd name="connsiteX4" fmla="*/ 5884545 w 8484234"/>
              <a:gd name="connsiteY4" fmla="*/ 2052320 h 6858000"/>
              <a:gd name="connsiteX5" fmla="*/ 8006081 w 848423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84234" h="6858000">
                <a:moveTo>
                  <a:pt x="8006081" y="0"/>
                </a:moveTo>
                <a:lnTo>
                  <a:pt x="0" y="0"/>
                </a:lnTo>
                <a:lnTo>
                  <a:pt x="0" y="6858000"/>
                </a:lnTo>
                <a:lnTo>
                  <a:pt x="8484235" y="6858000"/>
                </a:lnTo>
                <a:lnTo>
                  <a:pt x="5884545" y="2052320"/>
                </a:lnTo>
                <a:cubicBezTo>
                  <a:pt x="6195695" y="1414145"/>
                  <a:pt x="6970395" y="675005"/>
                  <a:pt x="8006081" y="0"/>
                </a:cubicBezTo>
                <a:close/>
              </a:path>
            </a:pathLst>
          </a:custGeom>
          <a:solidFill>
            <a:srgbClr val="FFFFFF"/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082F0-2B6B-454C-BDE3-8DC68FCB0408}"/>
              </a:ext>
            </a:extLst>
          </p:cNvPr>
          <p:cNvSpPr txBox="1"/>
          <p:nvPr/>
        </p:nvSpPr>
        <p:spPr>
          <a:xfrm>
            <a:off x="572140" y="1651605"/>
            <a:ext cx="435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atebase Medium" panose="00000500000000000000" pitchFamily="50" charset="0"/>
                <a:ea typeface="Roboto" charset="0"/>
                <a:cs typeface="Roboto" charset="0"/>
              </a:rPr>
              <a:t>Chris Unwin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818C3-D726-4B6C-A897-0116D4D0242E}"/>
              </a:ext>
            </a:extLst>
          </p:cNvPr>
          <p:cNvSpPr txBox="1"/>
          <p:nvPr/>
        </p:nvSpPr>
        <p:spPr>
          <a:xfrm>
            <a:off x="572140" y="2744764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Arial"/>
              </a:rPr>
              <a:t>Solutions Architect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Arial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5491F8F-2ED4-46F8-8EBC-D05101EA6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943" y="4397388"/>
            <a:ext cx="377747" cy="3046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B3A46C-51D3-4EA5-8ADC-2323A0C07D8A}"/>
              </a:ext>
            </a:extLst>
          </p:cNvPr>
          <p:cNvSpPr/>
          <p:nvPr/>
        </p:nvSpPr>
        <p:spPr>
          <a:xfrm>
            <a:off x="1141416" y="4349650"/>
            <a:ext cx="43467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@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PlantBasedSQL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52F1D-7942-4A9E-B56A-26AA13B078DF}"/>
              </a:ext>
            </a:extLst>
          </p:cNvPr>
          <p:cNvSpPr txBox="1"/>
          <p:nvPr/>
        </p:nvSpPr>
        <p:spPr>
          <a:xfrm>
            <a:off x="593160" y="3336893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+mn-ea"/>
                <a:cs typeface="Arial"/>
              </a:rPr>
              <a:t>&amp; Data Security Fan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DF512A3-4ACC-48D3-B014-7E652C4C16F1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271" t="36259" r="28503" b="47229"/>
          <a:stretch/>
        </p:blipFill>
        <p:spPr>
          <a:xfrm>
            <a:off x="0" y="4887060"/>
            <a:ext cx="8497019" cy="1990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D49BCE-720B-419F-8597-9D5156797D0F}"/>
              </a:ext>
            </a:extLst>
          </p:cNvPr>
          <p:cNvSpPr txBox="1"/>
          <p:nvPr/>
        </p:nvSpPr>
        <p:spPr>
          <a:xfrm>
            <a:off x="2342792" y="478935"/>
            <a:ext cx="8497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tebase Medium" panose="00000500000000000000" pitchFamily="50" charset="0"/>
                <a:ea typeface="Roboto Medium" pitchFamily="2" charset="0"/>
                <a:cs typeface="+mn-cs"/>
              </a:rPr>
              <a:t>About me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244B530-0939-4BD9-8AF7-EDB51FCA7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140" y="548397"/>
            <a:ext cx="1693732" cy="361584"/>
          </a:xfrm>
          <a:prstGeom prst="rect">
            <a:avLst/>
          </a:prstGeom>
        </p:spPr>
      </p:pic>
      <p:pic>
        <p:nvPicPr>
          <p:cNvPr id="3" name="Graphic 2" descr="Beer">
            <a:extLst>
              <a:ext uri="{FF2B5EF4-FFF2-40B4-BE49-F238E27FC236}">
                <a16:creationId xmlns:a16="http://schemas.microsoft.com/office/drawing/2014/main" id="{59946D72-995E-4C8B-A1A0-6088DDB00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216" y="4994440"/>
            <a:ext cx="457200" cy="4770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E852F2-4DCA-4AF5-A88B-F549F51D3073}"/>
              </a:ext>
            </a:extLst>
          </p:cNvPr>
          <p:cNvSpPr/>
          <p:nvPr/>
        </p:nvSpPr>
        <p:spPr>
          <a:xfrm>
            <a:off x="1141416" y="5032912"/>
            <a:ext cx="4595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DBAle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 on the Redgate Hub</a:t>
            </a:r>
          </a:p>
        </p:txBody>
      </p:sp>
    </p:spTree>
    <p:extLst>
      <p:ext uri="{BB962C8B-B14F-4D97-AF65-F5344CB8AC3E}">
        <p14:creationId xmlns:p14="http://schemas.microsoft.com/office/powerpoint/2010/main" val="6799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135D95-D16F-4D3C-9020-35CB3EE59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" b="99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69EBCC-2006-4BB1-87B8-1E132C787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1261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C8433A5-BC14-458C-ACC5-9BBE2EC4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946" y="6239633"/>
            <a:ext cx="1693732" cy="361584"/>
          </a:xfrm>
          <a:prstGeom prst="rect">
            <a:avLst/>
          </a:prstGeom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5E556562-7527-49B7-9E66-3BC8B8F4F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485068"/>
              </p:ext>
            </p:extLst>
          </p:nvPr>
        </p:nvGraphicFramePr>
        <p:xfrm>
          <a:off x="5256189" y="786277"/>
          <a:ext cx="6586489" cy="468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6466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D07628B-46C0-4C8C-B163-550CEEBFBF85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dirty="0">
                <a:latin typeface="+mj-lt"/>
                <a:ea typeface="+mj-ea"/>
                <a:cs typeface="+mj-cs"/>
              </a:rPr>
              <a:t>The process today: SQL Source Control &amp; SQL Compare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D4139-1119-4BFF-98A4-B97E3E9B69E1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Developers commit changes to repository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SQL Compare is run between our VCS and target environment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 script is generated and checked (maybe checked </a:t>
            </a:r>
            <a:r>
              <a:rPr lang="en-US" sz="2000" i="1"/>
              <a:t>in)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 is deployed to N environments upstream</a:t>
            </a:r>
          </a:p>
        </p:txBody>
      </p:sp>
      <p:pic>
        <p:nvPicPr>
          <p:cNvPr id="1026" name="Picture 2" descr="brown and black turtle on brown rock">
            <a:extLst>
              <a:ext uri="{FF2B5EF4-FFF2-40B4-BE49-F238E27FC236}">
                <a16:creationId xmlns:a16="http://schemas.microsoft.com/office/drawing/2014/main" id="{F86A3B37-FA57-4ABE-B123-7B35D1638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69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9D62EA99-476B-4445-9FBE-12DF4E4A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946" y="6239633"/>
            <a:ext cx="1693732" cy="3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6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on writing bucket list on book">
            <a:extLst>
              <a:ext uri="{FF2B5EF4-FFF2-40B4-BE49-F238E27FC236}">
                <a16:creationId xmlns:a16="http://schemas.microsoft.com/office/drawing/2014/main" id="{49333294-797A-4C78-A672-BE0C29748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19CBD-B9D8-441F-839E-2608E1E21A4F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Benefit 1</a:t>
            </a:r>
            <a:r>
              <a:rPr lang="en-US" sz="4000" dirty="0">
                <a:latin typeface="+mj-lt"/>
                <a:ea typeface="+mj-ea"/>
                <a:cs typeface="+mj-cs"/>
              </a:rPr>
              <a:t>: Less manual work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5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 walking beside graffiti wall">
            <a:extLst>
              <a:ext uri="{FF2B5EF4-FFF2-40B4-BE49-F238E27FC236}">
                <a16:creationId xmlns:a16="http://schemas.microsoft.com/office/drawing/2014/main" id="{D5406462-61EB-4A27-B076-7F1157DA5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" r="2" b="2"/>
          <a:stretch/>
        </p:blipFill>
        <p:spPr bwMode="auto">
          <a:xfrm>
            <a:off x="4476307" y="595421"/>
            <a:ext cx="7715693" cy="56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019D96-24A6-4251-89C4-7E55E4B09672}"/>
              </a:ext>
            </a:extLst>
          </p:cNvPr>
          <p:cNvSpPr txBox="1"/>
          <p:nvPr/>
        </p:nvSpPr>
        <p:spPr>
          <a:xfrm>
            <a:off x="804484" y="2546823"/>
            <a:ext cx="3948269" cy="238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Benefit 2</a:t>
            </a:r>
            <a:r>
              <a:rPr lang="en-US" sz="4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: Verify </a:t>
            </a:r>
            <a:r>
              <a:rPr lang="en-US" sz="4400" u="sng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all</a:t>
            </a:r>
            <a:r>
              <a:rPr lang="en-US" sz="4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the things</a:t>
            </a:r>
          </a:p>
        </p:txBody>
      </p:sp>
    </p:spTree>
    <p:extLst>
      <p:ext uri="{BB962C8B-B14F-4D97-AF65-F5344CB8AC3E}">
        <p14:creationId xmlns:p14="http://schemas.microsoft.com/office/powerpoint/2010/main" val="20841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n on front of vending machines at nighttime">
            <a:extLst>
              <a:ext uri="{FF2B5EF4-FFF2-40B4-BE49-F238E27FC236}">
                <a16:creationId xmlns:a16="http://schemas.microsoft.com/office/drawing/2014/main" id="{09AA8202-6195-4595-BC46-226DC5CF8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3" b="891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213BE-3DD0-4646-9B80-100D836B17FB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Benefit 3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 More options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3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oman holding brown gift box standing in front of white wall">
            <a:extLst>
              <a:ext uri="{FF2B5EF4-FFF2-40B4-BE49-F238E27FC236}">
                <a16:creationId xmlns:a16="http://schemas.microsoft.com/office/drawing/2014/main" id="{EEE28D2A-52DE-478A-82FA-C4655FEC0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9" b="569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A31EB-20F5-4B30-9871-E7E3BECF0BDF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Benefit 4</a:t>
            </a:r>
            <a:r>
              <a:rPr lang="en-US" sz="4000">
                <a:latin typeface="+mj-lt"/>
                <a:ea typeface="+mj-ea"/>
                <a:cs typeface="+mj-cs"/>
              </a:rPr>
              <a:t>: Release Artifacts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8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1A3A5-54E7-43C2-A754-A62BFEB63513}"/>
              </a:ext>
            </a:extLst>
          </p:cNvPr>
          <p:cNvSpPr txBox="1"/>
          <p:nvPr/>
        </p:nvSpPr>
        <p:spPr>
          <a:xfrm>
            <a:off x="7180028" y="3376123"/>
            <a:ext cx="4515147" cy="152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>
                <a:latin typeface="+mj-lt"/>
                <a:ea typeface="+mj-ea"/>
                <a:cs typeface="+mj-cs"/>
              </a:rPr>
              <a:t>Benefit 5</a:t>
            </a:r>
            <a:r>
              <a:rPr lang="en-US" sz="3400">
                <a:latin typeface="+mj-lt"/>
                <a:ea typeface="+mj-ea"/>
                <a:cs typeface="+mj-cs"/>
              </a:rPr>
              <a:t>: It’s just a part of the existing workflow</a:t>
            </a:r>
          </a:p>
        </p:txBody>
      </p:sp>
      <p:pic>
        <p:nvPicPr>
          <p:cNvPr id="6148" name="Picture 4" descr="turned on monitor displaying function digital_best_reviews">
            <a:extLst>
              <a:ext uri="{FF2B5EF4-FFF2-40B4-BE49-F238E27FC236}">
                <a16:creationId xmlns:a16="http://schemas.microsoft.com/office/drawing/2014/main" id="{62FE697A-C468-4A4A-9BB7-7D573D5AD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" r="11940" b="-1"/>
          <a:stretch/>
        </p:blipFill>
        <p:spPr bwMode="auto"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344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442</Words>
  <Application>Microsoft Office PowerPoint</Application>
  <PresentationFormat>Widescreen</PresentationFormat>
  <Paragraphs>48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gatebase Medium</vt:lpstr>
      <vt:lpstr>Roboto</vt:lpstr>
      <vt:lpstr>Roboto Medium</vt:lpstr>
      <vt:lpstr>Segoe UI Semibold</vt:lpstr>
      <vt:lpstr>Wingdings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Unwin</dc:creator>
  <cp:lastModifiedBy>Chris Unwin</cp:lastModifiedBy>
  <cp:revision>1</cp:revision>
  <dcterms:created xsi:type="dcterms:W3CDTF">2020-10-30T13:30:14Z</dcterms:created>
  <dcterms:modified xsi:type="dcterms:W3CDTF">2020-10-30T13:32:24Z</dcterms:modified>
</cp:coreProperties>
</file>