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notesMasterIdLst>
    <p:notesMasterId r:id="rId12"/>
  </p:notesMasterIdLst>
  <p:sldIdLst>
    <p:sldId id="261" r:id="rId3"/>
    <p:sldId id="260" r:id="rId4"/>
    <p:sldId id="497" r:id="rId5"/>
    <p:sldId id="498" r:id="rId6"/>
    <p:sldId id="499" r:id="rId7"/>
    <p:sldId id="500" r:id="rId8"/>
    <p:sldId id="501" r:id="rId9"/>
    <p:sldId id="502" r:id="rId10"/>
    <p:sldId id="5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Unwin" initials="CU" lastIdx="1" clrIdx="0">
    <p:extLst>
      <p:ext uri="{19B8F6BF-5375-455C-9EA6-DF929625EA0E}">
        <p15:presenceInfo xmlns:p15="http://schemas.microsoft.com/office/powerpoint/2012/main" userId="S::Chris.Unwin@red-gate.com::ecb1ebdc-b4ce-451a-a330-7da45b58990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0F96C-AF54-4C1D-99D2-E5A341C347C2}" v="35" dt="2020-10-19T12:31:28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854" autoAdjust="0"/>
  </p:normalViewPr>
  <p:slideViewPr>
    <p:cSldViewPr snapToGrid="0">
      <p:cViewPr varScale="1">
        <p:scale>
          <a:sx n="100" d="100"/>
          <a:sy n="100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Unwin" userId="ecb1ebdc-b4ce-451a-a330-7da45b58990a" providerId="ADAL" clId="{8500F96C-AF54-4C1D-99D2-E5A341C347C2}"/>
    <pc:docChg chg="undo custSel mod addSld delSld modSld sldOrd delMainMaster">
      <pc:chgData name="Chris Unwin" userId="ecb1ebdc-b4ce-451a-a330-7da45b58990a" providerId="ADAL" clId="{8500F96C-AF54-4C1D-99D2-E5A341C347C2}" dt="2020-10-19T12:31:40.019" v="1583"/>
      <pc:docMkLst>
        <pc:docMk/>
      </pc:docMkLst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2500383430" sldId="257"/>
        </pc:sldMkLst>
      </pc:sldChg>
      <pc:sldChg chg="del">
        <pc:chgData name="Chris Unwin" userId="ecb1ebdc-b4ce-451a-a330-7da45b58990a" providerId="ADAL" clId="{8500F96C-AF54-4C1D-99D2-E5A341C347C2}" dt="2020-10-19T09:34:29.983" v="0" actId="47"/>
        <pc:sldMkLst>
          <pc:docMk/>
          <pc:sldMk cId="782362260" sldId="258"/>
        </pc:sldMkLst>
      </pc:sldChg>
      <pc:sldChg chg="modSp mod">
        <pc:chgData name="Chris Unwin" userId="ecb1ebdc-b4ce-451a-a330-7da45b58990a" providerId="ADAL" clId="{8500F96C-AF54-4C1D-99D2-E5A341C347C2}" dt="2020-10-19T09:36:27.230" v="100" actId="20577"/>
        <pc:sldMkLst>
          <pc:docMk/>
          <pc:sldMk cId="67992972" sldId="260"/>
        </pc:sldMkLst>
        <pc:spChg chg="mod">
          <ac:chgData name="Chris Unwin" userId="ecb1ebdc-b4ce-451a-a330-7da45b58990a" providerId="ADAL" clId="{8500F96C-AF54-4C1D-99D2-E5A341C347C2}" dt="2020-10-19T09:36:27.230" v="100" actId="20577"/>
          <ac:spMkLst>
            <pc:docMk/>
            <pc:sldMk cId="67992972" sldId="260"/>
            <ac:spMk id="11" creationId="{33752F1D-7942-4A9E-B56A-26AA13B078DF}"/>
          </ac:spMkLst>
        </pc:spChg>
      </pc:sldChg>
      <pc:sldChg chg="modSp mod">
        <pc:chgData name="Chris Unwin" userId="ecb1ebdc-b4ce-451a-a330-7da45b58990a" providerId="ADAL" clId="{8500F96C-AF54-4C1D-99D2-E5A341C347C2}" dt="2020-10-19T09:36:04.656" v="83" actId="20577"/>
        <pc:sldMkLst>
          <pc:docMk/>
          <pc:sldMk cId="4218722660" sldId="261"/>
        </pc:sldMkLst>
        <pc:spChg chg="mod">
          <ac:chgData name="Chris Unwin" userId="ecb1ebdc-b4ce-451a-a330-7da45b58990a" providerId="ADAL" clId="{8500F96C-AF54-4C1D-99D2-E5A341C347C2}" dt="2020-10-19T09:36:04.656" v="83" actId="20577"/>
          <ac:spMkLst>
            <pc:docMk/>
            <pc:sldMk cId="4218722660" sldId="261"/>
            <ac:spMk id="9" creationId="{749099E4-4121-45C8-B484-C12226BF66A3}"/>
          </ac:spMkLst>
        </pc:spChg>
        <pc:spChg chg="mod">
          <ac:chgData name="Chris Unwin" userId="ecb1ebdc-b4ce-451a-a330-7da45b58990a" providerId="ADAL" clId="{8500F96C-AF54-4C1D-99D2-E5A341C347C2}" dt="2020-10-19T09:34:58.653" v="19" actId="20577"/>
          <ac:spMkLst>
            <pc:docMk/>
            <pc:sldMk cId="4218722660" sldId="261"/>
            <ac:spMk id="10" creationId="{8CB40C0F-64F9-41A5-A9A0-053FFE3FDAFE}"/>
          </ac:spMkLst>
        </pc:spChg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1104942865" sldId="314"/>
        </pc:sldMkLst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2336900630" sldId="326"/>
        </pc:sldMkLst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2499838048" sldId="490"/>
        </pc:sldMkLst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3562889286" sldId="493"/>
        </pc:sldMkLst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3883372961" sldId="495"/>
        </pc:sldMkLst>
      </pc:sldChg>
      <pc:sldChg chg="addSp delSp modSp del mod">
        <pc:chgData name="Chris Unwin" userId="ecb1ebdc-b4ce-451a-a330-7da45b58990a" providerId="ADAL" clId="{8500F96C-AF54-4C1D-99D2-E5A341C347C2}" dt="2020-10-19T09:43:57.638" v="407" actId="47"/>
        <pc:sldMkLst>
          <pc:docMk/>
          <pc:sldMk cId="2198613244" sldId="496"/>
        </pc:sldMkLst>
        <pc:spChg chg="mod">
          <ac:chgData name="Chris Unwin" userId="ecb1ebdc-b4ce-451a-a330-7da45b58990a" providerId="ADAL" clId="{8500F96C-AF54-4C1D-99D2-E5A341C347C2}" dt="2020-10-19T09:37:42.896" v="240" actId="1076"/>
          <ac:spMkLst>
            <pc:docMk/>
            <pc:sldMk cId="2198613244" sldId="496"/>
            <ac:spMk id="3" creationId="{1D10438D-064F-4E14-9ACB-02A7626FFE3E}"/>
          </ac:spMkLst>
        </pc:spChg>
        <pc:picChg chg="add mod">
          <ac:chgData name="Chris Unwin" userId="ecb1ebdc-b4ce-451a-a330-7da45b58990a" providerId="ADAL" clId="{8500F96C-AF54-4C1D-99D2-E5A341C347C2}" dt="2020-10-19T09:38:57.896" v="248" actId="1076"/>
          <ac:picMkLst>
            <pc:docMk/>
            <pc:sldMk cId="2198613244" sldId="496"/>
            <ac:picMk id="4" creationId="{B92115FB-6490-48A9-AE1A-CBEFC3185D36}"/>
          </ac:picMkLst>
        </pc:picChg>
        <pc:picChg chg="add del">
          <ac:chgData name="Chris Unwin" userId="ecb1ebdc-b4ce-451a-a330-7da45b58990a" providerId="ADAL" clId="{8500F96C-AF54-4C1D-99D2-E5A341C347C2}" dt="2020-10-19T09:38:21.925" v="244" actId="478"/>
          <ac:picMkLst>
            <pc:docMk/>
            <pc:sldMk cId="2198613244" sldId="496"/>
            <ac:picMk id="6" creationId="{9D2BF09C-5DF8-45AC-855B-9CD418F24BF3}"/>
          </ac:picMkLst>
        </pc:picChg>
      </pc:sldChg>
      <pc:sldChg chg="addSp delSp modSp new mod ord setBg addCm delCm modNotesTx">
        <pc:chgData name="Chris Unwin" userId="ecb1ebdc-b4ce-451a-a330-7da45b58990a" providerId="ADAL" clId="{8500F96C-AF54-4C1D-99D2-E5A341C347C2}" dt="2020-10-19T09:46:36.220" v="425" actId="20577"/>
        <pc:sldMkLst>
          <pc:docMk/>
          <pc:sldMk cId="2264660974" sldId="497"/>
        </pc:sldMkLst>
        <pc:spChg chg="add del mod">
          <ac:chgData name="Chris Unwin" userId="ecb1ebdc-b4ce-451a-a330-7da45b58990a" providerId="ADAL" clId="{8500F96C-AF54-4C1D-99D2-E5A341C347C2}" dt="2020-10-19T09:42:35.449" v="390" actId="478"/>
          <ac:spMkLst>
            <pc:docMk/>
            <pc:sldMk cId="2264660974" sldId="497"/>
            <ac:spMk id="4" creationId="{56653AE0-92AF-4969-92A9-1365456A70A1}"/>
          </ac:spMkLst>
        </pc:spChg>
        <pc:spChg chg="add del mod">
          <ac:chgData name="Chris Unwin" userId="ecb1ebdc-b4ce-451a-a330-7da45b58990a" providerId="ADAL" clId="{8500F96C-AF54-4C1D-99D2-E5A341C347C2}" dt="2020-10-19T09:42:52.246" v="399" actId="26606"/>
          <ac:spMkLst>
            <pc:docMk/>
            <pc:sldMk cId="2264660974" sldId="497"/>
            <ac:spMk id="5" creationId="{849DF95A-FCFC-4B16-BA32-AAF94E5787BD}"/>
          </ac:spMkLst>
        </pc:spChg>
        <pc:spChg chg="add">
          <ac:chgData name="Chris Unwin" userId="ecb1ebdc-b4ce-451a-a330-7da45b58990a" providerId="ADAL" clId="{8500F96C-AF54-4C1D-99D2-E5A341C347C2}" dt="2020-10-19T09:42:52.246" v="399" actId="26606"/>
          <ac:spMkLst>
            <pc:docMk/>
            <pc:sldMk cId="2264660974" sldId="497"/>
            <ac:spMk id="12" creationId="{7269EBCC-2006-4BB1-87B8-1E132C787EDF}"/>
          </ac:spMkLst>
        </pc:spChg>
        <pc:graphicFrameChg chg="add mod">
          <ac:chgData name="Chris Unwin" userId="ecb1ebdc-b4ce-451a-a330-7da45b58990a" providerId="ADAL" clId="{8500F96C-AF54-4C1D-99D2-E5A341C347C2}" dt="2020-10-19T09:44:43.720" v="415" actId="14100"/>
          <ac:graphicFrameMkLst>
            <pc:docMk/>
            <pc:sldMk cId="2264660974" sldId="497"/>
            <ac:graphicFrameMk id="7" creationId="{5E556562-7527-49B7-9E66-3BC8B8F4FFC2}"/>
          </ac:graphicFrameMkLst>
        </pc:graphicFrameChg>
        <pc:picChg chg="add">
          <ac:chgData name="Chris Unwin" userId="ecb1ebdc-b4ce-451a-a330-7da45b58990a" providerId="ADAL" clId="{8500F96C-AF54-4C1D-99D2-E5A341C347C2}" dt="2020-10-19T09:39:01.422" v="249" actId="22"/>
          <ac:picMkLst>
            <pc:docMk/>
            <pc:sldMk cId="2264660974" sldId="497"/>
            <ac:picMk id="3" creationId="{FC8433A5-BC14-458C-ACC5-9BBE2EC42FD5}"/>
          </ac:picMkLst>
        </pc:picChg>
        <pc:picChg chg="add mod">
          <ac:chgData name="Chris Unwin" userId="ecb1ebdc-b4ce-451a-a330-7da45b58990a" providerId="ADAL" clId="{8500F96C-AF54-4C1D-99D2-E5A341C347C2}" dt="2020-10-19T09:46:25.645" v="416" actId="14826"/>
          <ac:picMkLst>
            <pc:docMk/>
            <pc:sldMk cId="2264660974" sldId="497"/>
            <ac:picMk id="8" creationId="{5D135D95-D16F-4D3C-9020-35CB3EE597E9}"/>
          </ac:picMkLst>
        </pc:picChg>
      </pc:sldChg>
      <pc:sldChg chg="addSp delSp modSp new mod">
        <pc:chgData name="Chris Unwin" userId="ecb1ebdc-b4ce-451a-a330-7da45b58990a" providerId="ADAL" clId="{8500F96C-AF54-4C1D-99D2-E5A341C347C2}" dt="2020-10-19T09:59:01.600" v="958" actId="1076"/>
        <pc:sldMkLst>
          <pc:docMk/>
          <pc:sldMk cId="3640469798" sldId="498"/>
        </pc:sldMkLst>
        <pc:spChg chg="add del mod">
          <ac:chgData name="Chris Unwin" userId="ecb1ebdc-b4ce-451a-a330-7da45b58990a" providerId="ADAL" clId="{8500F96C-AF54-4C1D-99D2-E5A341C347C2}" dt="2020-10-19T09:58:46.661" v="955" actId="478"/>
          <ac:spMkLst>
            <pc:docMk/>
            <pc:sldMk cId="3640469798" sldId="498"/>
            <ac:spMk id="4" creationId="{0754498B-7CD7-4C20-8033-B56622408BE3}"/>
          </ac:spMkLst>
        </pc:spChg>
        <pc:spChg chg="add del mod">
          <ac:chgData name="Chris Unwin" userId="ecb1ebdc-b4ce-451a-a330-7da45b58990a" providerId="ADAL" clId="{8500F96C-AF54-4C1D-99D2-E5A341C347C2}" dt="2020-10-19T09:58:47.936" v="956" actId="478"/>
          <ac:spMkLst>
            <pc:docMk/>
            <pc:sldMk cId="3640469798" sldId="498"/>
            <ac:spMk id="6" creationId="{BE9D257C-775B-46B7-9C95-E7E61C7E52E4}"/>
          </ac:spMkLst>
        </pc:spChg>
        <pc:spChg chg="add mod">
          <ac:chgData name="Chris Unwin" userId="ecb1ebdc-b4ce-451a-a330-7da45b58990a" providerId="ADAL" clId="{8500F96C-AF54-4C1D-99D2-E5A341C347C2}" dt="2020-10-19T09:58:56.492" v="957" actId="1076"/>
          <ac:spMkLst>
            <pc:docMk/>
            <pc:sldMk cId="3640469798" sldId="498"/>
            <ac:spMk id="9" creationId="{691E4BC7-6EE0-4A43-99F6-7AC1C6A89A04}"/>
          </ac:spMkLst>
        </pc:spChg>
        <pc:spChg chg="add mod">
          <ac:chgData name="Chris Unwin" userId="ecb1ebdc-b4ce-451a-a330-7da45b58990a" providerId="ADAL" clId="{8500F96C-AF54-4C1D-99D2-E5A341C347C2}" dt="2020-10-19T09:59:01.600" v="958" actId="1076"/>
          <ac:spMkLst>
            <pc:docMk/>
            <pc:sldMk cId="3640469798" sldId="498"/>
            <ac:spMk id="11" creationId="{4A2D4139-1119-4BFF-98A4-B97E3E9B69E1}"/>
          </ac:spMkLst>
        </pc:spChg>
        <pc:spChg chg="add">
          <ac:chgData name="Chris Unwin" userId="ecb1ebdc-b4ce-451a-a330-7da45b58990a" providerId="ADAL" clId="{8500F96C-AF54-4C1D-99D2-E5A341C347C2}" dt="2020-10-19T09:58:44.800" v="954" actId="22"/>
          <ac:spMkLst>
            <pc:docMk/>
            <pc:sldMk cId="3640469798" sldId="498"/>
            <ac:spMk id="13" creationId="{5D3764A2-53FC-432A-AFDB-E2A5A6F9EBAA}"/>
          </ac:spMkLst>
        </pc:spChg>
        <pc:spChg chg="add">
          <ac:chgData name="Chris Unwin" userId="ecb1ebdc-b4ce-451a-a330-7da45b58990a" providerId="ADAL" clId="{8500F96C-AF54-4C1D-99D2-E5A341C347C2}" dt="2020-10-19T09:58:44.800" v="954" actId="22"/>
          <ac:spMkLst>
            <pc:docMk/>
            <pc:sldMk cId="3640469798" sldId="498"/>
            <ac:spMk id="15" creationId="{AD07628B-46C0-4C8C-B163-550CEEBFBF85}"/>
          </ac:spMkLst>
        </pc:spChg>
        <pc:picChg chg="add">
          <ac:chgData name="Chris Unwin" userId="ecb1ebdc-b4ce-451a-a330-7da45b58990a" providerId="ADAL" clId="{8500F96C-AF54-4C1D-99D2-E5A341C347C2}" dt="2020-10-19T09:47:27.758" v="427" actId="22"/>
          <ac:picMkLst>
            <pc:docMk/>
            <pc:sldMk cId="3640469798" sldId="498"/>
            <ac:picMk id="3" creationId="{9D62EA99-476B-4445-9FBE-12DF4E4A7FC4}"/>
          </ac:picMkLst>
        </pc:picChg>
        <pc:cxnChg chg="add mod">
          <ac:chgData name="Chris Unwin" userId="ecb1ebdc-b4ce-451a-a330-7da45b58990a" providerId="ADAL" clId="{8500F96C-AF54-4C1D-99D2-E5A341C347C2}" dt="2020-10-19T09:48:47.485" v="473" actId="1582"/>
          <ac:cxnSpMkLst>
            <pc:docMk/>
            <pc:sldMk cId="3640469798" sldId="498"/>
            <ac:cxnSpMk id="8" creationId="{E0A0B817-EC3E-4D75-8100-F7B7B7A96178}"/>
          </ac:cxnSpMkLst>
        </pc:cxnChg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4149312296" sldId="498"/>
        </pc:sldMkLst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1427528570" sldId="499"/>
        </pc:sldMkLst>
      </pc:sldChg>
      <pc:sldChg chg="addSp modSp new mod">
        <pc:chgData name="Chris Unwin" userId="ecb1ebdc-b4ce-451a-a330-7da45b58990a" providerId="ADAL" clId="{8500F96C-AF54-4C1D-99D2-E5A341C347C2}" dt="2020-10-19T10:01:46.466" v="1075" actId="20577"/>
        <pc:sldMkLst>
          <pc:docMk/>
          <pc:sldMk cId="1480884783" sldId="499"/>
        </pc:sldMkLst>
        <pc:spChg chg="add mod">
          <ac:chgData name="Chris Unwin" userId="ecb1ebdc-b4ce-451a-a330-7da45b58990a" providerId="ADAL" clId="{8500F96C-AF54-4C1D-99D2-E5A341C347C2}" dt="2020-10-19T09:58:32.304" v="952" actId="1076"/>
          <ac:spMkLst>
            <pc:docMk/>
            <pc:sldMk cId="1480884783" sldId="499"/>
            <ac:spMk id="3" creationId="{5B37EAA8-7E94-4A36-B37F-3349824D3913}"/>
          </ac:spMkLst>
        </pc:spChg>
        <pc:spChg chg="add mod">
          <ac:chgData name="Chris Unwin" userId="ecb1ebdc-b4ce-451a-a330-7da45b58990a" providerId="ADAL" clId="{8500F96C-AF54-4C1D-99D2-E5A341C347C2}" dt="2020-10-19T09:58:38.911" v="953" actId="1076"/>
          <ac:spMkLst>
            <pc:docMk/>
            <pc:sldMk cId="1480884783" sldId="499"/>
            <ac:spMk id="4" creationId="{AAED987B-90E7-4575-9F8F-2932693EF9AE}"/>
          </ac:spMkLst>
        </pc:spChg>
        <pc:spChg chg="add mod">
          <ac:chgData name="Chris Unwin" userId="ecb1ebdc-b4ce-451a-a330-7da45b58990a" providerId="ADAL" clId="{8500F96C-AF54-4C1D-99D2-E5A341C347C2}" dt="2020-10-19T10:00:38.496" v="1046" actId="1076"/>
          <ac:spMkLst>
            <pc:docMk/>
            <pc:sldMk cId="1480884783" sldId="499"/>
            <ac:spMk id="11" creationId="{40F0D357-6220-4C6C-BAEF-E3BEE87B88BB}"/>
          </ac:spMkLst>
        </pc:spChg>
        <pc:spChg chg="add mod">
          <ac:chgData name="Chris Unwin" userId="ecb1ebdc-b4ce-451a-a330-7da45b58990a" providerId="ADAL" clId="{8500F96C-AF54-4C1D-99D2-E5A341C347C2}" dt="2020-10-19T10:00:38.496" v="1046" actId="1076"/>
          <ac:spMkLst>
            <pc:docMk/>
            <pc:sldMk cId="1480884783" sldId="499"/>
            <ac:spMk id="13" creationId="{7D9FA186-1C90-48BD-83A6-A8BDF5E82432}"/>
          </ac:spMkLst>
        </pc:spChg>
        <pc:spChg chg="add mod">
          <ac:chgData name="Chris Unwin" userId="ecb1ebdc-b4ce-451a-a330-7da45b58990a" providerId="ADAL" clId="{8500F96C-AF54-4C1D-99D2-E5A341C347C2}" dt="2020-10-19T10:01:22.425" v="1055" actId="1076"/>
          <ac:spMkLst>
            <pc:docMk/>
            <pc:sldMk cId="1480884783" sldId="499"/>
            <ac:spMk id="19" creationId="{65F4208B-9F16-4B1A-A1E2-AC83EA92DB76}"/>
          </ac:spMkLst>
        </pc:spChg>
        <pc:graphicFrameChg chg="add mod modGraphic">
          <ac:chgData name="Chris Unwin" userId="ecb1ebdc-b4ce-451a-a330-7da45b58990a" providerId="ADAL" clId="{8500F96C-AF54-4C1D-99D2-E5A341C347C2}" dt="2020-10-19T10:00:38.496" v="1046" actId="1076"/>
          <ac:graphicFrameMkLst>
            <pc:docMk/>
            <pc:sldMk cId="1480884783" sldId="499"/>
            <ac:graphicFrameMk id="6" creationId="{914717CA-DA0A-45BD-BA23-F3ACE3CFE9ED}"/>
          </ac:graphicFrameMkLst>
        </pc:graphicFrameChg>
        <pc:graphicFrameChg chg="add mod modGraphic">
          <ac:chgData name="Chris Unwin" userId="ecb1ebdc-b4ce-451a-a330-7da45b58990a" providerId="ADAL" clId="{8500F96C-AF54-4C1D-99D2-E5A341C347C2}" dt="2020-10-19T10:00:38.496" v="1046" actId="1076"/>
          <ac:graphicFrameMkLst>
            <pc:docMk/>
            <pc:sldMk cId="1480884783" sldId="499"/>
            <ac:graphicFrameMk id="8" creationId="{EAC25F82-B932-4EAC-A19D-660E5B4150ED}"/>
          </ac:graphicFrameMkLst>
        </pc:graphicFrameChg>
        <pc:graphicFrameChg chg="add mod modGraphic">
          <ac:chgData name="Chris Unwin" userId="ecb1ebdc-b4ce-451a-a330-7da45b58990a" providerId="ADAL" clId="{8500F96C-AF54-4C1D-99D2-E5A341C347C2}" dt="2020-10-19T10:00:38.496" v="1046" actId="1076"/>
          <ac:graphicFrameMkLst>
            <pc:docMk/>
            <pc:sldMk cId="1480884783" sldId="499"/>
            <ac:graphicFrameMk id="10" creationId="{5FA96AFE-6FCC-4B16-83C6-6E297BE0DF8E}"/>
          </ac:graphicFrameMkLst>
        </pc:graphicFrameChg>
        <pc:graphicFrameChg chg="add mod">
          <ac:chgData name="Chris Unwin" userId="ecb1ebdc-b4ce-451a-a330-7da45b58990a" providerId="ADAL" clId="{8500F96C-AF54-4C1D-99D2-E5A341C347C2}" dt="2020-10-19T10:01:22.425" v="1055" actId="1076"/>
          <ac:graphicFrameMkLst>
            <pc:docMk/>
            <pc:sldMk cId="1480884783" sldId="499"/>
            <ac:graphicFrameMk id="15" creationId="{2C1C28F1-FA15-4F64-A615-C73310B183E4}"/>
          </ac:graphicFrameMkLst>
        </pc:graphicFrameChg>
        <pc:graphicFrameChg chg="add mod modGraphic">
          <ac:chgData name="Chris Unwin" userId="ecb1ebdc-b4ce-451a-a330-7da45b58990a" providerId="ADAL" clId="{8500F96C-AF54-4C1D-99D2-E5A341C347C2}" dt="2020-10-19T10:01:46.466" v="1075" actId="20577"/>
          <ac:graphicFrameMkLst>
            <pc:docMk/>
            <pc:sldMk cId="1480884783" sldId="499"/>
            <ac:graphicFrameMk id="17" creationId="{B49D3BDA-50DF-407B-AA52-170A96994359}"/>
          </ac:graphicFrameMkLst>
        </pc:graphicFrameChg>
        <pc:picChg chg="add mod">
          <ac:chgData name="Chris Unwin" userId="ecb1ebdc-b4ce-451a-a330-7da45b58990a" providerId="ADAL" clId="{8500F96C-AF54-4C1D-99D2-E5A341C347C2}" dt="2020-10-19T09:56:59.163" v="913"/>
          <ac:picMkLst>
            <pc:docMk/>
            <pc:sldMk cId="1480884783" sldId="499"/>
            <ac:picMk id="2" creationId="{A49920F6-5993-4664-A6E5-DB4051C61FB7}"/>
          </ac:picMkLst>
        </pc:picChg>
        <pc:cxnChg chg="add mod">
          <ac:chgData name="Chris Unwin" userId="ecb1ebdc-b4ce-451a-a330-7da45b58990a" providerId="ADAL" clId="{8500F96C-AF54-4C1D-99D2-E5A341C347C2}" dt="2020-10-19T09:56:59.163" v="913"/>
          <ac:cxnSpMkLst>
            <pc:docMk/>
            <pc:sldMk cId="1480884783" sldId="499"/>
            <ac:cxnSpMk id="5" creationId="{529A9807-8D5A-401A-8536-0A9CA4785DB0}"/>
          </ac:cxnSpMkLst>
        </pc:cxnChg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610868383" sldId="500"/>
        </pc:sldMkLst>
      </pc:sldChg>
      <pc:sldChg chg="addSp delSp modSp new mod setBg modAnim">
        <pc:chgData name="Chris Unwin" userId="ecb1ebdc-b4ce-451a-a330-7da45b58990a" providerId="ADAL" clId="{8500F96C-AF54-4C1D-99D2-E5A341C347C2}" dt="2020-10-19T12:26:03.894" v="1489"/>
        <pc:sldMkLst>
          <pc:docMk/>
          <pc:sldMk cId="1257814781" sldId="500"/>
        </pc:sldMkLst>
        <pc:spChg chg="add del mod">
          <ac:chgData name="Chris Unwin" userId="ecb1ebdc-b4ce-451a-a330-7da45b58990a" providerId="ADAL" clId="{8500F96C-AF54-4C1D-99D2-E5A341C347C2}" dt="2020-10-19T12:21:51.218" v="1420" actId="478"/>
          <ac:spMkLst>
            <pc:docMk/>
            <pc:sldMk cId="1257814781" sldId="500"/>
            <ac:spMk id="2" creationId="{B7B420E4-DE30-4D73-9D7F-4720D3BB72D7}"/>
          </ac:spMkLst>
        </pc:spChg>
        <pc:spChg chg="add del mod">
          <ac:chgData name="Chris Unwin" userId="ecb1ebdc-b4ce-451a-a330-7da45b58990a" providerId="ADAL" clId="{8500F96C-AF54-4C1D-99D2-E5A341C347C2}" dt="2020-10-19T12:17:30.889" v="1185" actId="26606"/>
          <ac:spMkLst>
            <pc:docMk/>
            <pc:sldMk cId="1257814781" sldId="500"/>
            <ac:spMk id="3" creationId="{518C7903-C8F7-47D7-98EF-A296AA4230F1}"/>
          </ac:spMkLst>
        </pc:spChg>
        <pc:spChg chg="add mod">
          <ac:chgData name="Chris Unwin" userId="ecb1ebdc-b4ce-451a-a330-7da45b58990a" providerId="ADAL" clId="{8500F96C-AF54-4C1D-99D2-E5A341C347C2}" dt="2020-10-19T12:21:56.210" v="1432" actId="20577"/>
          <ac:spMkLst>
            <pc:docMk/>
            <pc:sldMk cId="1257814781" sldId="500"/>
            <ac:spMk id="4" creationId="{2031F520-A4FC-438D-BE04-706956633F21}"/>
          </ac:spMkLst>
        </pc:spChg>
        <pc:spChg chg="add">
          <ac:chgData name="Chris Unwin" userId="ecb1ebdc-b4ce-451a-a330-7da45b58990a" providerId="ADAL" clId="{8500F96C-AF54-4C1D-99D2-E5A341C347C2}" dt="2020-10-19T12:17:30.889" v="1185" actId="26606"/>
          <ac:spMkLst>
            <pc:docMk/>
            <pc:sldMk cId="1257814781" sldId="500"/>
            <ac:spMk id="9" creationId="{6C4028FD-8BAA-4A19-BFDE-594D991B7552}"/>
          </ac:spMkLst>
        </pc:spChg>
        <pc:graphicFrameChg chg="add">
          <ac:chgData name="Chris Unwin" userId="ecb1ebdc-b4ce-451a-a330-7da45b58990a" providerId="ADAL" clId="{8500F96C-AF54-4C1D-99D2-E5A341C347C2}" dt="2020-10-19T12:17:30.889" v="1185" actId="26606"/>
          <ac:graphicFrameMkLst>
            <pc:docMk/>
            <pc:sldMk cId="1257814781" sldId="500"/>
            <ac:graphicFrameMk id="5" creationId="{2F96E982-B373-4FAA-83EC-C985BA14E120}"/>
          </ac:graphicFrameMkLst>
        </pc:graphicFrameChg>
        <pc:picChg chg="add">
          <ac:chgData name="Chris Unwin" userId="ecb1ebdc-b4ce-451a-a330-7da45b58990a" providerId="ADAL" clId="{8500F96C-AF54-4C1D-99D2-E5A341C347C2}" dt="2020-10-19T12:23:30.903" v="1435" actId="22"/>
          <ac:picMkLst>
            <pc:docMk/>
            <pc:sldMk cId="1257814781" sldId="500"/>
            <ac:picMk id="7" creationId="{626891B1-4293-4332-A928-58D52F266691}"/>
          </ac:picMkLst>
        </pc:picChg>
        <pc:picChg chg="add mod">
          <ac:chgData name="Chris Unwin" userId="ecb1ebdc-b4ce-451a-a330-7da45b58990a" providerId="ADAL" clId="{8500F96C-AF54-4C1D-99D2-E5A341C347C2}" dt="2020-10-19T12:25:51.985" v="1488" actId="1076"/>
          <ac:picMkLst>
            <pc:docMk/>
            <pc:sldMk cId="1257814781" sldId="500"/>
            <ac:picMk id="11" creationId="{C9AFBBDE-9D94-4045-B9AE-C8E27854DE65}"/>
          </ac:picMkLst>
        </pc:picChg>
      </pc:sldChg>
      <pc:sldChg chg="addSp delSp modSp add mod modAnim">
        <pc:chgData name="Chris Unwin" userId="ecb1ebdc-b4ce-451a-a330-7da45b58990a" providerId="ADAL" clId="{8500F96C-AF54-4C1D-99D2-E5A341C347C2}" dt="2020-10-19T12:26:41.398" v="1495"/>
        <pc:sldMkLst>
          <pc:docMk/>
          <pc:sldMk cId="3837447118" sldId="501"/>
        </pc:sldMkLst>
        <pc:spChg chg="mod">
          <ac:chgData name="Chris Unwin" userId="ecb1ebdc-b4ce-451a-a330-7da45b58990a" providerId="ADAL" clId="{8500F96C-AF54-4C1D-99D2-E5A341C347C2}" dt="2020-10-19T12:21:40.237" v="1419" actId="26606"/>
          <ac:spMkLst>
            <pc:docMk/>
            <pc:sldMk cId="3837447118" sldId="501"/>
            <ac:spMk id="2" creationId="{B7B420E4-DE30-4D73-9D7F-4720D3BB72D7}"/>
          </ac:spMkLst>
        </pc:spChg>
        <pc:spChg chg="add del mod">
          <ac:chgData name="Chris Unwin" userId="ecb1ebdc-b4ce-451a-a330-7da45b58990a" providerId="ADAL" clId="{8500F96C-AF54-4C1D-99D2-E5A341C347C2}" dt="2020-10-19T12:21:40.237" v="1419" actId="26606"/>
          <ac:spMkLst>
            <pc:docMk/>
            <pc:sldMk cId="3837447118" sldId="501"/>
            <ac:spMk id="3" creationId="{555E7DD0-37A1-4F05-87ED-A7200FA5EF92}"/>
          </ac:spMkLst>
        </pc:spChg>
        <pc:spChg chg="del">
          <ac:chgData name="Chris Unwin" userId="ecb1ebdc-b4ce-451a-a330-7da45b58990a" providerId="ADAL" clId="{8500F96C-AF54-4C1D-99D2-E5A341C347C2}" dt="2020-10-19T12:21:40.237" v="1419" actId="26606"/>
          <ac:spMkLst>
            <pc:docMk/>
            <pc:sldMk cId="3837447118" sldId="501"/>
            <ac:spMk id="9" creationId="{6C4028FD-8BAA-4A19-BFDE-594D991B7552}"/>
          </ac:spMkLst>
        </pc:spChg>
        <pc:graphicFrameChg chg="del">
          <ac:chgData name="Chris Unwin" userId="ecb1ebdc-b4ce-451a-a330-7da45b58990a" providerId="ADAL" clId="{8500F96C-AF54-4C1D-99D2-E5A341C347C2}" dt="2020-10-19T12:18:22.211" v="1195" actId="478"/>
          <ac:graphicFrameMkLst>
            <pc:docMk/>
            <pc:sldMk cId="3837447118" sldId="501"/>
            <ac:graphicFrameMk id="5" creationId="{2F96E982-B373-4FAA-83EC-C985BA14E120}"/>
          </ac:graphicFrameMkLst>
        </pc:graphicFrameChg>
        <pc:graphicFrameChg chg="add mod">
          <ac:chgData name="Chris Unwin" userId="ecb1ebdc-b4ce-451a-a330-7da45b58990a" providerId="ADAL" clId="{8500F96C-AF54-4C1D-99D2-E5A341C347C2}" dt="2020-10-19T12:22:44.834" v="1434" actId="20577"/>
          <ac:graphicFrameMkLst>
            <pc:docMk/>
            <pc:sldMk cId="3837447118" sldId="501"/>
            <ac:graphicFrameMk id="11" creationId="{2DAFDBB8-2AC9-4B82-BCFB-D913E3B60045}"/>
          </ac:graphicFrameMkLst>
        </pc:graphicFrameChg>
        <pc:picChg chg="add">
          <ac:chgData name="Chris Unwin" userId="ecb1ebdc-b4ce-451a-a330-7da45b58990a" providerId="ADAL" clId="{8500F96C-AF54-4C1D-99D2-E5A341C347C2}" dt="2020-10-19T12:23:31.579" v="1436" actId="22"/>
          <ac:picMkLst>
            <pc:docMk/>
            <pc:sldMk cId="3837447118" sldId="501"/>
            <ac:picMk id="4" creationId="{E85699E4-F7DB-4599-BC93-94AD13DF6EC6}"/>
          </ac:picMkLst>
        </pc:picChg>
        <pc:picChg chg="add mod">
          <ac:chgData name="Chris Unwin" userId="ecb1ebdc-b4ce-451a-a330-7da45b58990a" providerId="ADAL" clId="{8500F96C-AF54-4C1D-99D2-E5A341C347C2}" dt="2020-10-19T12:26:37.909" v="1494" actId="1076"/>
          <ac:picMkLst>
            <pc:docMk/>
            <pc:sldMk cId="3837447118" sldId="501"/>
            <ac:picMk id="8" creationId="{92BFE9E7-1B88-4C84-B696-52D32BB3DDAA}"/>
          </ac:picMkLst>
        </pc:picChg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3926661033" sldId="501"/>
        </pc:sldMkLst>
      </pc:sldChg>
      <pc:sldChg chg="addSp modSp new mod setBg setClrOvrMap modNotesTx">
        <pc:chgData name="Chris Unwin" userId="ecb1ebdc-b4ce-451a-a330-7da45b58990a" providerId="ADAL" clId="{8500F96C-AF54-4C1D-99D2-E5A341C347C2}" dt="2020-10-19T12:25:03.435" v="1475" actId="20577"/>
        <pc:sldMkLst>
          <pc:docMk/>
          <pc:sldMk cId="1570693325" sldId="502"/>
        </pc:sldMkLst>
        <pc:spChg chg="add mod">
          <ac:chgData name="Chris Unwin" userId="ecb1ebdc-b4ce-451a-a330-7da45b58990a" providerId="ADAL" clId="{8500F96C-AF54-4C1D-99D2-E5A341C347C2}" dt="2020-10-19T12:24:15.666" v="1459" actId="26606"/>
          <ac:spMkLst>
            <pc:docMk/>
            <pc:sldMk cId="1570693325" sldId="502"/>
            <ac:spMk id="2" creationId="{C187248B-2994-4863-9910-A9690CD5CAA2}"/>
          </ac:spMkLst>
        </pc:spChg>
        <pc:spChg chg="add">
          <ac:chgData name="Chris Unwin" userId="ecb1ebdc-b4ce-451a-a330-7da45b58990a" providerId="ADAL" clId="{8500F96C-AF54-4C1D-99D2-E5A341C347C2}" dt="2020-10-19T12:24:15.666" v="1459" actId="26606"/>
          <ac:spMkLst>
            <pc:docMk/>
            <pc:sldMk cId="1570693325" sldId="502"/>
            <ac:spMk id="71" creationId="{0671A8AE-40A1-4631-A6B8-581AFF065482}"/>
          </ac:spMkLst>
        </pc:spChg>
        <pc:spChg chg="add">
          <ac:chgData name="Chris Unwin" userId="ecb1ebdc-b4ce-451a-a330-7da45b58990a" providerId="ADAL" clId="{8500F96C-AF54-4C1D-99D2-E5A341C347C2}" dt="2020-10-19T12:24:15.666" v="1459" actId="26606"/>
          <ac:spMkLst>
            <pc:docMk/>
            <pc:sldMk cId="1570693325" sldId="502"/>
            <ac:spMk id="73" creationId="{AB58EF07-17C2-48CF-ABB0-EEF1F17CB8F0}"/>
          </ac:spMkLst>
        </pc:spChg>
        <pc:spChg chg="add">
          <ac:chgData name="Chris Unwin" userId="ecb1ebdc-b4ce-451a-a330-7da45b58990a" providerId="ADAL" clId="{8500F96C-AF54-4C1D-99D2-E5A341C347C2}" dt="2020-10-19T12:24:15.666" v="1459" actId="26606"/>
          <ac:spMkLst>
            <pc:docMk/>
            <pc:sldMk cId="1570693325" sldId="502"/>
            <ac:spMk id="75" creationId="{AF2F604E-43BE-4DC3-B983-E071523364F8}"/>
          </ac:spMkLst>
        </pc:spChg>
        <pc:spChg chg="add">
          <ac:chgData name="Chris Unwin" userId="ecb1ebdc-b4ce-451a-a330-7da45b58990a" providerId="ADAL" clId="{8500F96C-AF54-4C1D-99D2-E5A341C347C2}" dt="2020-10-19T12:24:15.666" v="1459" actId="26606"/>
          <ac:spMkLst>
            <pc:docMk/>
            <pc:sldMk cId="1570693325" sldId="502"/>
            <ac:spMk id="77" creationId="{08C9B587-E65E-4B52-B37C-ABEBB6E87928}"/>
          </ac:spMkLst>
        </pc:spChg>
        <pc:picChg chg="add mod">
          <ac:chgData name="Chris Unwin" userId="ecb1ebdc-b4ce-451a-a330-7da45b58990a" providerId="ADAL" clId="{8500F96C-AF54-4C1D-99D2-E5A341C347C2}" dt="2020-10-19T12:24:15.666" v="1459" actId="26606"/>
          <ac:picMkLst>
            <pc:docMk/>
            <pc:sldMk cId="1570693325" sldId="502"/>
            <ac:picMk id="1026" creationId="{8661C01A-DED8-402F-AF76-597EBA7AADDB}"/>
          </ac:picMkLst>
        </pc:picChg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2949230420" sldId="502"/>
        </pc:sldMkLst>
      </pc:sldChg>
      <pc:sldChg chg="addSp modSp new mod modNotesTx">
        <pc:chgData name="Chris Unwin" userId="ecb1ebdc-b4ce-451a-a330-7da45b58990a" providerId="ADAL" clId="{8500F96C-AF54-4C1D-99D2-E5A341C347C2}" dt="2020-10-19T12:31:40.019" v="1583"/>
        <pc:sldMkLst>
          <pc:docMk/>
          <pc:sldMk cId="647499242" sldId="503"/>
        </pc:sldMkLst>
        <pc:spChg chg="add mod">
          <ac:chgData name="Chris Unwin" userId="ecb1ebdc-b4ce-451a-a330-7da45b58990a" providerId="ADAL" clId="{8500F96C-AF54-4C1D-99D2-E5A341C347C2}" dt="2020-10-19T12:25:15.338" v="1486" actId="20577"/>
          <ac:spMkLst>
            <pc:docMk/>
            <pc:sldMk cId="647499242" sldId="503"/>
            <ac:spMk id="3" creationId="{8345AAAE-6C58-4A9B-81D7-F4399B6BA5A8}"/>
          </ac:spMkLst>
        </pc:spChg>
        <pc:spChg chg="add mod">
          <ac:chgData name="Chris Unwin" userId="ecb1ebdc-b4ce-451a-a330-7da45b58990a" providerId="ADAL" clId="{8500F96C-AF54-4C1D-99D2-E5A341C347C2}" dt="2020-10-19T12:30:55.890" v="1572" actId="14100"/>
          <ac:spMkLst>
            <pc:docMk/>
            <pc:sldMk cId="647499242" sldId="503"/>
            <ac:spMk id="4" creationId="{AC5778B1-0AD9-490E-B2A6-1E8BA10F058A}"/>
          </ac:spMkLst>
        </pc:spChg>
        <pc:picChg chg="add mod">
          <ac:chgData name="Chris Unwin" userId="ecb1ebdc-b4ce-451a-a330-7da45b58990a" providerId="ADAL" clId="{8500F96C-AF54-4C1D-99D2-E5A341C347C2}" dt="2020-10-19T12:31:28.579" v="1574" actId="1076"/>
          <ac:picMkLst>
            <pc:docMk/>
            <pc:sldMk cId="647499242" sldId="503"/>
            <ac:picMk id="2050" creationId="{5D719AA2-06FB-4D71-AE08-CF8499D20209}"/>
          </ac:picMkLst>
        </pc:picChg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1781793949" sldId="503"/>
        </pc:sldMkLst>
      </pc:sldChg>
      <pc:sldChg chg="new del">
        <pc:chgData name="Chris Unwin" userId="ecb1ebdc-b4ce-451a-a330-7da45b58990a" providerId="ADAL" clId="{8500F96C-AF54-4C1D-99D2-E5A341C347C2}" dt="2020-10-19T12:24:35.819" v="1461" actId="47"/>
        <pc:sldMkLst>
          <pc:docMk/>
          <pc:sldMk cId="3462888390" sldId="503"/>
        </pc:sldMkLst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2643506615" sldId="504"/>
        </pc:sldMkLst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1200443060" sldId="505"/>
        </pc:sldMkLst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1687623000" sldId="747"/>
        </pc:sldMkLst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972911936" sldId="750"/>
        </pc:sldMkLst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3987873928" sldId="753"/>
        </pc:sldMkLst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2233080308" sldId="754"/>
        </pc:sldMkLst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557061242" sldId="4427"/>
        </pc:sldMkLst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494137880" sldId="4429"/>
        </pc:sldMkLst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2587152310" sldId="4430"/>
        </pc:sldMkLst>
      </pc:sldChg>
      <pc:sldChg chg="del">
        <pc:chgData name="Chris Unwin" userId="ecb1ebdc-b4ce-451a-a330-7da45b58990a" providerId="ADAL" clId="{8500F96C-AF54-4C1D-99D2-E5A341C347C2}" dt="2020-10-19T09:34:43.581" v="1" actId="47"/>
        <pc:sldMkLst>
          <pc:docMk/>
          <pc:sldMk cId="4127755785" sldId="4432"/>
        </pc:sldMkLst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1076221249" sldId="4433"/>
        </pc:sldMkLst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1747056318" sldId="4434"/>
        </pc:sldMkLst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2021199104" sldId="4435"/>
        </pc:sldMkLst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2190363557" sldId="4438"/>
        </pc:sldMkLst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3562246402" sldId="4440"/>
        </pc:sldMkLst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1433608909" sldId="4441"/>
        </pc:sldMkLst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1149360338" sldId="4446"/>
        </pc:sldMkLst>
      </pc:sldChg>
      <pc:sldChg chg="del">
        <pc:chgData name="Chris Unwin" userId="ecb1ebdc-b4ce-451a-a330-7da45b58990a" providerId="ADAL" clId="{8500F96C-AF54-4C1D-99D2-E5A341C347C2}" dt="2020-10-19T09:34:49.627" v="2" actId="47"/>
        <pc:sldMkLst>
          <pc:docMk/>
          <pc:sldMk cId="3555562317" sldId="4447"/>
        </pc:sldMkLst>
      </pc:sldChg>
      <pc:sldMasterChg chg="del delSldLayout">
        <pc:chgData name="Chris Unwin" userId="ecb1ebdc-b4ce-451a-a330-7da45b58990a" providerId="ADAL" clId="{8500F96C-AF54-4C1D-99D2-E5A341C347C2}" dt="2020-10-19T09:34:43.581" v="1" actId="47"/>
        <pc:sldMasterMkLst>
          <pc:docMk/>
          <pc:sldMasterMk cId="4265386792" sldId="2147483663"/>
        </pc:sldMasterMkLst>
        <pc:sldLayoutChg chg="del">
          <pc:chgData name="Chris Unwin" userId="ecb1ebdc-b4ce-451a-a330-7da45b58990a" providerId="ADAL" clId="{8500F96C-AF54-4C1D-99D2-E5A341C347C2}" dt="2020-10-19T09:34:43.581" v="1" actId="47"/>
          <pc:sldLayoutMkLst>
            <pc:docMk/>
            <pc:sldMasterMk cId="4265386792" sldId="2147483663"/>
            <pc:sldLayoutMk cId="3550265023" sldId="2147483664"/>
          </pc:sldLayoutMkLst>
        </pc:sldLayoutChg>
        <pc:sldLayoutChg chg="del">
          <pc:chgData name="Chris Unwin" userId="ecb1ebdc-b4ce-451a-a330-7da45b58990a" providerId="ADAL" clId="{8500F96C-AF54-4C1D-99D2-E5A341C347C2}" dt="2020-10-19T09:34:43.581" v="1" actId="47"/>
          <pc:sldLayoutMkLst>
            <pc:docMk/>
            <pc:sldMasterMk cId="4265386792" sldId="2147483663"/>
            <pc:sldLayoutMk cId="2553217793" sldId="2147483665"/>
          </pc:sldLayoutMkLst>
        </pc:sldLayoutChg>
        <pc:sldLayoutChg chg="del">
          <pc:chgData name="Chris Unwin" userId="ecb1ebdc-b4ce-451a-a330-7da45b58990a" providerId="ADAL" clId="{8500F96C-AF54-4C1D-99D2-E5A341C347C2}" dt="2020-10-19T09:34:43.581" v="1" actId="47"/>
          <pc:sldLayoutMkLst>
            <pc:docMk/>
            <pc:sldMasterMk cId="4265386792" sldId="2147483663"/>
            <pc:sldLayoutMk cId="98210484" sldId="2147483666"/>
          </pc:sldLayoutMkLst>
        </pc:sldLayoutChg>
        <pc:sldLayoutChg chg="del">
          <pc:chgData name="Chris Unwin" userId="ecb1ebdc-b4ce-451a-a330-7da45b58990a" providerId="ADAL" clId="{8500F96C-AF54-4C1D-99D2-E5A341C347C2}" dt="2020-10-19T09:34:43.581" v="1" actId="47"/>
          <pc:sldLayoutMkLst>
            <pc:docMk/>
            <pc:sldMasterMk cId="4265386792" sldId="2147483663"/>
            <pc:sldLayoutMk cId="2031504566" sldId="2147483667"/>
          </pc:sldLayoutMkLst>
        </pc:sldLayoutChg>
        <pc:sldLayoutChg chg="del">
          <pc:chgData name="Chris Unwin" userId="ecb1ebdc-b4ce-451a-a330-7da45b58990a" providerId="ADAL" clId="{8500F96C-AF54-4C1D-99D2-E5A341C347C2}" dt="2020-10-19T09:34:43.581" v="1" actId="47"/>
          <pc:sldLayoutMkLst>
            <pc:docMk/>
            <pc:sldMasterMk cId="4265386792" sldId="2147483663"/>
            <pc:sldLayoutMk cId="2271105083" sldId="2147483668"/>
          </pc:sldLayoutMkLst>
        </pc:sldLayoutChg>
        <pc:sldLayoutChg chg="del">
          <pc:chgData name="Chris Unwin" userId="ecb1ebdc-b4ce-451a-a330-7da45b58990a" providerId="ADAL" clId="{8500F96C-AF54-4C1D-99D2-E5A341C347C2}" dt="2020-10-19T09:34:43.581" v="1" actId="47"/>
          <pc:sldLayoutMkLst>
            <pc:docMk/>
            <pc:sldMasterMk cId="4265386792" sldId="2147483663"/>
            <pc:sldLayoutMk cId="4026553007" sldId="2147483669"/>
          </pc:sldLayoutMkLst>
        </pc:sldLayoutChg>
        <pc:sldLayoutChg chg="del">
          <pc:chgData name="Chris Unwin" userId="ecb1ebdc-b4ce-451a-a330-7da45b58990a" providerId="ADAL" clId="{8500F96C-AF54-4C1D-99D2-E5A341C347C2}" dt="2020-10-19T09:34:43.581" v="1" actId="47"/>
          <pc:sldLayoutMkLst>
            <pc:docMk/>
            <pc:sldMasterMk cId="4265386792" sldId="2147483663"/>
            <pc:sldLayoutMk cId="2069291493" sldId="2147483670"/>
          </pc:sldLayoutMkLst>
        </pc:sldLayoutChg>
        <pc:sldLayoutChg chg="del">
          <pc:chgData name="Chris Unwin" userId="ecb1ebdc-b4ce-451a-a330-7da45b58990a" providerId="ADAL" clId="{8500F96C-AF54-4C1D-99D2-E5A341C347C2}" dt="2020-10-19T09:34:43.581" v="1" actId="47"/>
          <pc:sldLayoutMkLst>
            <pc:docMk/>
            <pc:sldMasterMk cId="4265386792" sldId="2147483663"/>
            <pc:sldLayoutMk cId="1661971271" sldId="2147483671"/>
          </pc:sldLayoutMkLst>
        </pc:sldLayoutChg>
        <pc:sldLayoutChg chg="del">
          <pc:chgData name="Chris Unwin" userId="ecb1ebdc-b4ce-451a-a330-7da45b58990a" providerId="ADAL" clId="{8500F96C-AF54-4C1D-99D2-E5A341C347C2}" dt="2020-10-19T09:34:43.581" v="1" actId="47"/>
          <pc:sldLayoutMkLst>
            <pc:docMk/>
            <pc:sldMasterMk cId="4265386792" sldId="2147483663"/>
            <pc:sldLayoutMk cId="4071707490" sldId="2147483672"/>
          </pc:sldLayoutMkLst>
        </pc:sldLayoutChg>
        <pc:sldLayoutChg chg="del">
          <pc:chgData name="Chris Unwin" userId="ecb1ebdc-b4ce-451a-a330-7da45b58990a" providerId="ADAL" clId="{8500F96C-AF54-4C1D-99D2-E5A341C347C2}" dt="2020-10-19T09:34:43.581" v="1" actId="47"/>
          <pc:sldLayoutMkLst>
            <pc:docMk/>
            <pc:sldMasterMk cId="4265386792" sldId="2147483663"/>
            <pc:sldLayoutMk cId="3468420812" sldId="2147483673"/>
          </pc:sldLayoutMkLst>
        </pc:sldLayoutChg>
        <pc:sldLayoutChg chg="del">
          <pc:chgData name="Chris Unwin" userId="ecb1ebdc-b4ce-451a-a330-7da45b58990a" providerId="ADAL" clId="{8500F96C-AF54-4C1D-99D2-E5A341C347C2}" dt="2020-10-19T09:34:43.581" v="1" actId="47"/>
          <pc:sldLayoutMkLst>
            <pc:docMk/>
            <pc:sldMasterMk cId="4265386792" sldId="2147483663"/>
            <pc:sldLayoutMk cId="3748777891" sldId="2147483674"/>
          </pc:sldLayoutMkLst>
        </pc:sldLayoutChg>
        <pc:sldLayoutChg chg="del">
          <pc:chgData name="Chris Unwin" userId="ecb1ebdc-b4ce-451a-a330-7da45b58990a" providerId="ADAL" clId="{8500F96C-AF54-4C1D-99D2-E5A341C347C2}" dt="2020-10-19T09:34:43.581" v="1" actId="47"/>
          <pc:sldLayoutMkLst>
            <pc:docMk/>
            <pc:sldMasterMk cId="4265386792" sldId="2147483663"/>
            <pc:sldLayoutMk cId="1820323841" sldId="2147483675"/>
          </pc:sldLayoutMkLst>
        </pc:sldLayoutChg>
        <pc:sldLayoutChg chg="del">
          <pc:chgData name="Chris Unwin" userId="ecb1ebdc-b4ce-451a-a330-7da45b58990a" providerId="ADAL" clId="{8500F96C-AF54-4C1D-99D2-E5A341C347C2}" dt="2020-10-19T09:34:43.581" v="1" actId="47"/>
          <pc:sldLayoutMkLst>
            <pc:docMk/>
            <pc:sldMasterMk cId="4265386792" sldId="2147483663"/>
            <pc:sldLayoutMk cId="2318658027" sldId="2147483676"/>
          </pc:sldLayoutMkLst>
        </pc:sldLayoutChg>
        <pc:sldLayoutChg chg="del">
          <pc:chgData name="Chris Unwin" userId="ecb1ebdc-b4ce-451a-a330-7da45b58990a" providerId="ADAL" clId="{8500F96C-AF54-4C1D-99D2-E5A341C347C2}" dt="2020-10-19T09:34:43.581" v="1" actId="47"/>
          <pc:sldLayoutMkLst>
            <pc:docMk/>
            <pc:sldMasterMk cId="4265386792" sldId="2147483663"/>
            <pc:sldLayoutMk cId="2264627304" sldId="2147483677"/>
          </pc:sldLayoutMkLst>
        </pc:sldLayoutChg>
        <pc:sldLayoutChg chg="del">
          <pc:chgData name="Chris Unwin" userId="ecb1ebdc-b4ce-451a-a330-7da45b58990a" providerId="ADAL" clId="{8500F96C-AF54-4C1D-99D2-E5A341C347C2}" dt="2020-10-19T09:34:43.581" v="1" actId="47"/>
          <pc:sldLayoutMkLst>
            <pc:docMk/>
            <pc:sldMasterMk cId="4265386792" sldId="2147483663"/>
            <pc:sldLayoutMk cId="4141198365" sldId="2147483678"/>
          </pc:sldLayoutMkLst>
        </pc:sldLayoutChg>
        <pc:sldLayoutChg chg="del">
          <pc:chgData name="Chris Unwin" userId="ecb1ebdc-b4ce-451a-a330-7da45b58990a" providerId="ADAL" clId="{8500F96C-AF54-4C1D-99D2-E5A341C347C2}" dt="2020-10-19T09:34:43.581" v="1" actId="47"/>
          <pc:sldLayoutMkLst>
            <pc:docMk/>
            <pc:sldMasterMk cId="4265386792" sldId="2147483663"/>
            <pc:sldLayoutMk cId="1527432383" sldId="2147483679"/>
          </pc:sldLayoutMkLst>
        </pc:sldLayoutChg>
        <pc:sldLayoutChg chg="del">
          <pc:chgData name="Chris Unwin" userId="ecb1ebdc-b4ce-451a-a330-7da45b58990a" providerId="ADAL" clId="{8500F96C-AF54-4C1D-99D2-E5A341C347C2}" dt="2020-10-19T09:34:43.581" v="1" actId="47"/>
          <pc:sldLayoutMkLst>
            <pc:docMk/>
            <pc:sldMasterMk cId="4265386792" sldId="2147483663"/>
            <pc:sldLayoutMk cId="1488825321" sldId="2147483680"/>
          </pc:sldLayoutMkLst>
        </pc:sldLayoutChg>
        <pc:sldLayoutChg chg="del">
          <pc:chgData name="Chris Unwin" userId="ecb1ebdc-b4ce-451a-a330-7da45b58990a" providerId="ADAL" clId="{8500F96C-AF54-4C1D-99D2-E5A341C347C2}" dt="2020-10-19T09:34:43.581" v="1" actId="47"/>
          <pc:sldLayoutMkLst>
            <pc:docMk/>
            <pc:sldMasterMk cId="4265386792" sldId="2147483663"/>
            <pc:sldLayoutMk cId="1882676015" sldId="2147483681"/>
          </pc:sldLayoutMkLst>
        </pc:sldLayoutChg>
      </pc:sldMasterChg>
      <pc:sldMasterChg chg="delSldLayout">
        <pc:chgData name="Chris Unwin" userId="ecb1ebdc-b4ce-451a-a330-7da45b58990a" providerId="ADAL" clId="{8500F96C-AF54-4C1D-99D2-E5A341C347C2}" dt="2020-10-19T09:34:49.627" v="2" actId="47"/>
        <pc:sldMasterMkLst>
          <pc:docMk/>
          <pc:sldMasterMk cId="4087966651" sldId="2147483682"/>
        </pc:sldMasterMkLst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4087966651" sldId="2147483682"/>
            <pc:sldLayoutMk cId="3450935712" sldId="2147483695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4087966651" sldId="2147483682"/>
            <pc:sldLayoutMk cId="925701300" sldId="2147483696"/>
          </pc:sldLayoutMkLst>
        </pc:sldLayoutChg>
      </pc:sldMasterChg>
      <pc:sldMasterChg chg="del delSldLayout">
        <pc:chgData name="Chris Unwin" userId="ecb1ebdc-b4ce-451a-a330-7da45b58990a" providerId="ADAL" clId="{8500F96C-AF54-4C1D-99D2-E5A341C347C2}" dt="2020-10-19T09:34:49.627" v="2" actId="47"/>
        <pc:sldMasterMkLst>
          <pc:docMk/>
          <pc:sldMasterMk cId="2878531670" sldId="2147483698"/>
        </pc:sldMasterMkLst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2347281284" sldId="2147483699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2556949781" sldId="2147483700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4219727212" sldId="2147483701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89228144" sldId="2147483702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1827556805" sldId="2147483703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3785899108" sldId="2147483704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40018968" sldId="2147483705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247410380" sldId="2147483706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2217090987" sldId="2147483707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2838291250" sldId="2147483708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3985366325" sldId="2147483709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4022662656" sldId="2147483710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3366087081" sldId="2147483711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1423986375" sldId="2147483712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3430113542" sldId="2147483713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1386697843" sldId="2147483714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784444355" sldId="2147483715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894195742" sldId="2147483716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974636038" sldId="2147483717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1245544398" sldId="2147483718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3209766190" sldId="2147483719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831115731" sldId="2147483720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3259276775" sldId="2147483721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3805836508" sldId="2147483722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2386873753" sldId="2147483723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78531670" sldId="2147483698"/>
            <pc:sldLayoutMk cId="3528793235" sldId="2147483724"/>
          </pc:sldLayoutMkLst>
        </pc:sldLayoutChg>
      </pc:sldMasterChg>
      <pc:sldMasterChg chg="del delSldLayout">
        <pc:chgData name="Chris Unwin" userId="ecb1ebdc-b4ce-451a-a330-7da45b58990a" providerId="ADAL" clId="{8500F96C-AF54-4C1D-99D2-E5A341C347C2}" dt="2020-10-19T09:34:49.627" v="2" actId="47"/>
        <pc:sldMasterMkLst>
          <pc:docMk/>
          <pc:sldMasterMk cId="2897121953" sldId="2147483725"/>
        </pc:sldMasterMkLst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97121953" sldId="2147483725"/>
            <pc:sldLayoutMk cId="1570211972" sldId="2147483726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97121953" sldId="2147483725"/>
            <pc:sldLayoutMk cId="1243034530" sldId="2147483727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97121953" sldId="2147483725"/>
            <pc:sldLayoutMk cId="3182815422" sldId="2147483728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97121953" sldId="2147483725"/>
            <pc:sldLayoutMk cId="2798868401" sldId="2147483729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97121953" sldId="2147483725"/>
            <pc:sldLayoutMk cId="657401515" sldId="2147483730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97121953" sldId="2147483725"/>
            <pc:sldLayoutMk cId="1131990433" sldId="2147483731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97121953" sldId="2147483725"/>
            <pc:sldLayoutMk cId="910876751" sldId="2147483732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97121953" sldId="2147483725"/>
            <pc:sldLayoutMk cId="3296450422" sldId="2147483733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97121953" sldId="2147483725"/>
            <pc:sldLayoutMk cId="3223390467" sldId="2147483734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97121953" sldId="2147483725"/>
            <pc:sldLayoutMk cId="3103711075" sldId="2147483735"/>
          </pc:sldLayoutMkLst>
        </pc:sldLayoutChg>
        <pc:sldLayoutChg chg="del">
          <pc:chgData name="Chris Unwin" userId="ecb1ebdc-b4ce-451a-a330-7da45b58990a" providerId="ADAL" clId="{8500F96C-AF54-4C1D-99D2-E5A341C347C2}" dt="2020-10-19T09:34:49.627" v="2" actId="47"/>
          <pc:sldLayoutMkLst>
            <pc:docMk/>
            <pc:sldMasterMk cId="2897121953" sldId="2147483725"/>
            <pc:sldLayoutMk cId="4198845464" sldId="2147483736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234087-04FB-4739-9105-CF22C0746B1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3F640A-9148-448E-910C-B1577E2D43E7}">
      <dgm:prSet/>
      <dgm:spPr>
        <a:solidFill>
          <a:srgbClr val="C00000"/>
        </a:solidFill>
      </dgm:spPr>
      <dgm:t>
        <a:bodyPr/>
        <a:lstStyle/>
        <a:p>
          <a:r>
            <a:rPr lang="en-GB" dirty="0">
              <a:latin typeface="gatebase Medium"/>
            </a:rPr>
            <a:t>Agenda</a:t>
          </a:r>
          <a:endParaRPr lang="en-US" dirty="0">
            <a:latin typeface="gatebase Medium"/>
          </a:endParaRPr>
        </a:p>
      </dgm:t>
    </dgm:pt>
    <dgm:pt modelId="{CD37864E-1465-4F35-8F18-40B22B7B7B13}" type="parTrans" cxnId="{C81DB5B2-BDF3-46EF-8658-87E9D3CB5A6A}">
      <dgm:prSet/>
      <dgm:spPr/>
      <dgm:t>
        <a:bodyPr/>
        <a:lstStyle/>
        <a:p>
          <a:endParaRPr lang="en-US"/>
        </a:p>
      </dgm:t>
    </dgm:pt>
    <dgm:pt modelId="{339B3FEF-224D-4677-AFD2-49A6957141AC}" type="sibTrans" cxnId="{C81DB5B2-BDF3-46EF-8658-87E9D3CB5A6A}">
      <dgm:prSet/>
      <dgm:spPr/>
      <dgm:t>
        <a:bodyPr/>
        <a:lstStyle/>
        <a:p>
          <a:endParaRPr lang="en-US"/>
        </a:p>
      </dgm:t>
    </dgm:pt>
    <dgm:pt modelId="{C1CB523D-F6CD-44C8-9494-D6F1D8512024}">
      <dgm:prSet/>
      <dgm:spPr/>
      <dgm:t>
        <a:bodyPr/>
        <a:lstStyle/>
        <a:p>
          <a:r>
            <a:rPr lang="en-GB" dirty="0">
              <a:latin typeface="gatebase Medium"/>
            </a:rPr>
            <a:t>Synthetic Data and De-Identified Data</a:t>
          </a:r>
          <a:endParaRPr lang="en-US" dirty="0">
            <a:latin typeface="gatebase Medium"/>
          </a:endParaRPr>
        </a:p>
      </dgm:t>
    </dgm:pt>
    <dgm:pt modelId="{6E23BA30-736B-4C8D-898C-A670725D33B4}" type="parTrans" cxnId="{3A885ED3-AE5D-4619-9763-663DC38CB42C}">
      <dgm:prSet/>
      <dgm:spPr/>
      <dgm:t>
        <a:bodyPr/>
        <a:lstStyle/>
        <a:p>
          <a:endParaRPr lang="en-US"/>
        </a:p>
      </dgm:t>
    </dgm:pt>
    <dgm:pt modelId="{4F326CF9-FFC6-49FC-80D1-5B3B4DCADCA0}" type="sibTrans" cxnId="{3A885ED3-AE5D-4619-9763-663DC38CB42C}">
      <dgm:prSet/>
      <dgm:spPr/>
      <dgm:t>
        <a:bodyPr/>
        <a:lstStyle/>
        <a:p>
          <a:endParaRPr lang="en-US"/>
        </a:p>
      </dgm:t>
    </dgm:pt>
    <dgm:pt modelId="{90FA03BA-7428-4D87-803A-A3A8E7C6DCDA}">
      <dgm:prSet/>
      <dgm:spPr/>
      <dgm:t>
        <a:bodyPr/>
        <a:lstStyle/>
        <a:p>
          <a:r>
            <a:rPr lang="en-GB" dirty="0">
              <a:latin typeface="gatebase Medium"/>
            </a:rPr>
            <a:t>Redgate Solution Components</a:t>
          </a:r>
          <a:endParaRPr lang="en-US" dirty="0">
            <a:latin typeface="gatebase Medium"/>
          </a:endParaRPr>
        </a:p>
      </dgm:t>
    </dgm:pt>
    <dgm:pt modelId="{7593B29A-69C8-4337-B2DA-5CA8A2B84200}" type="parTrans" cxnId="{D6CE5340-858F-4878-8AB1-957E8BD14F4A}">
      <dgm:prSet/>
      <dgm:spPr/>
      <dgm:t>
        <a:bodyPr/>
        <a:lstStyle/>
        <a:p>
          <a:endParaRPr lang="en-US"/>
        </a:p>
      </dgm:t>
    </dgm:pt>
    <dgm:pt modelId="{1E76D45A-3673-4B43-9A7D-10F35A9525D7}" type="sibTrans" cxnId="{D6CE5340-858F-4878-8AB1-957E8BD14F4A}">
      <dgm:prSet/>
      <dgm:spPr/>
      <dgm:t>
        <a:bodyPr/>
        <a:lstStyle/>
        <a:p>
          <a:endParaRPr lang="en-US"/>
        </a:p>
      </dgm:t>
    </dgm:pt>
    <dgm:pt modelId="{5C7A8506-2468-4344-A4F9-2BADD81805D0}">
      <dgm:prSet/>
      <dgm:spPr/>
      <dgm:t>
        <a:bodyPr/>
        <a:lstStyle/>
        <a:p>
          <a:r>
            <a:rPr lang="en-GB" dirty="0">
              <a:latin typeface="gatebase Medium"/>
            </a:rPr>
            <a:t>Data Generation and Masking in action </a:t>
          </a:r>
          <a:endParaRPr lang="en-US" dirty="0">
            <a:latin typeface="gatebase Medium"/>
          </a:endParaRPr>
        </a:p>
      </dgm:t>
    </dgm:pt>
    <dgm:pt modelId="{F3225536-0510-4FBF-AC0C-657A54CBD6BC}" type="parTrans" cxnId="{694DB4F3-1B74-4D70-BB21-7D092347DEC9}">
      <dgm:prSet/>
      <dgm:spPr/>
      <dgm:t>
        <a:bodyPr/>
        <a:lstStyle/>
        <a:p>
          <a:endParaRPr lang="en-US"/>
        </a:p>
      </dgm:t>
    </dgm:pt>
    <dgm:pt modelId="{9E524BDF-47CD-4E83-A9BB-B81BE599CC73}" type="sibTrans" cxnId="{694DB4F3-1B74-4D70-BB21-7D092347DEC9}">
      <dgm:prSet/>
      <dgm:spPr/>
      <dgm:t>
        <a:bodyPr/>
        <a:lstStyle/>
        <a:p>
          <a:endParaRPr lang="en-US"/>
        </a:p>
      </dgm:t>
    </dgm:pt>
    <dgm:pt modelId="{11513D05-7C29-407B-9069-40391E327979}" type="pres">
      <dgm:prSet presAssocID="{35234087-04FB-4739-9105-CF22C0746B12}" presName="linear" presStyleCnt="0">
        <dgm:presLayoutVars>
          <dgm:animLvl val="lvl"/>
          <dgm:resizeHandles val="exact"/>
        </dgm:presLayoutVars>
      </dgm:prSet>
      <dgm:spPr/>
    </dgm:pt>
    <dgm:pt modelId="{698E33BF-EB6C-4759-97C4-014064C77174}" type="pres">
      <dgm:prSet presAssocID="{9B3F640A-9148-448E-910C-B1577E2D43E7}" presName="parentText" presStyleLbl="node1" presStyleIdx="0" presStyleCnt="1" custLinFactNeighborX="-156" custLinFactNeighborY="-52226">
        <dgm:presLayoutVars>
          <dgm:chMax val="0"/>
          <dgm:bulletEnabled val="1"/>
        </dgm:presLayoutVars>
      </dgm:prSet>
      <dgm:spPr/>
    </dgm:pt>
    <dgm:pt modelId="{004FF67D-50E3-4392-B4F6-2D545E307E4F}" type="pres">
      <dgm:prSet presAssocID="{9B3F640A-9148-448E-910C-B1577E2D43E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EB3852F-9C47-4AE8-8CAA-A76FDFCD6AD8}" type="presOf" srcId="{5C7A8506-2468-4344-A4F9-2BADD81805D0}" destId="{004FF67D-50E3-4392-B4F6-2D545E307E4F}" srcOrd="0" destOrd="2" presId="urn:microsoft.com/office/officeart/2005/8/layout/vList2"/>
    <dgm:cxn modelId="{D6CE5340-858F-4878-8AB1-957E8BD14F4A}" srcId="{9B3F640A-9148-448E-910C-B1577E2D43E7}" destId="{90FA03BA-7428-4D87-803A-A3A8E7C6DCDA}" srcOrd="1" destOrd="0" parTransId="{7593B29A-69C8-4337-B2DA-5CA8A2B84200}" sibTransId="{1E76D45A-3673-4B43-9A7D-10F35A9525D7}"/>
    <dgm:cxn modelId="{30E9006C-8B79-4081-83A1-D2697DB410CF}" type="presOf" srcId="{9B3F640A-9148-448E-910C-B1577E2D43E7}" destId="{698E33BF-EB6C-4759-97C4-014064C77174}" srcOrd="0" destOrd="0" presId="urn:microsoft.com/office/officeart/2005/8/layout/vList2"/>
    <dgm:cxn modelId="{DA318150-8941-4280-9E54-3D979845F9E8}" type="presOf" srcId="{C1CB523D-F6CD-44C8-9494-D6F1D8512024}" destId="{004FF67D-50E3-4392-B4F6-2D545E307E4F}" srcOrd="0" destOrd="0" presId="urn:microsoft.com/office/officeart/2005/8/layout/vList2"/>
    <dgm:cxn modelId="{53B3A58D-8B26-49E5-B651-F593A48667DE}" type="presOf" srcId="{35234087-04FB-4739-9105-CF22C0746B12}" destId="{11513D05-7C29-407B-9069-40391E327979}" srcOrd="0" destOrd="0" presId="urn:microsoft.com/office/officeart/2005/8/layout/vList2"/>
    <dgm:cxn modelId="{3A45B8AF-5094-4855-A3C6-9F45BAA9A2A6}" type="presOf" srcId="{90FA03BA-7428-4D87-803A-A3A8E7C6DCDA}" destId="{004FF67D-50E3-4392-B4F6-2D545E307E4F}" srcOrd="0" destOrd="1" presId="urn:microsoft.com/office/officeart/2005/8/layout/vList2"/>
    <dgm:cxn modelId="{C81DB5B2-BDF3-46EF-8658-87E9D3CB5A6A}" srcId="{35234087-04FB-4739-9105-CF22C0746B12}" destId="{9B3F640A-9148-448E-910C-B1577E2D43E7}" srcOrd="0" destOrd="0" parTransId="{CD37864E-1465-4F35-8F18-40B22B7B7B13}" sibTransId="{339B3FEF-224D-4677-AFD2-49A6957141AC}"/>
    <dgm:cxn modelId="{3A885ED3-AE5D-4619-9763-663DC38CB42C}" srcId="{9B3F640A-9148-448E-910C-B1577E2D43E7}" destId="{C1CB523D-F6CD-44C8-9494-D6F1D8512024}" srcOrd="0" destOrd="0" parTransId="{6E23BA30-736B-4C8D-898C-A670725D33B4}" sibTransId="{4F326CF9-FFC6-49FC-80D1-5B3B4DCADCA0}"/>
    <dgm:cxn modelId="{694DB4F3-1B74-4D70-BB21-7D092347DEC9}" srcId="{9B3F640A-9148-448E-910C-B1577E2D43E7}" destId="{5C7A8506-2468-4344-A4F9-2BADD81805D0}" srcOrd="2" destOrd="0" parTransId="{F3225536-0510-4FBF-AC0C-657A54CBD6BC}" sibTransId="{9E524BDF-47CD-4E83-A9BB-B81BE599CC73}"/>
    <dgm:cxn modelId="{532C5AD7-17CC-42C5-8941-1BFBE385D27E}" type="presParOf" srcId="{11513D05-7C29-407B-9069-40391E327979}" destId="{698E33BF-EB6C-4759-97C4-014064C77174}" srcOrd="0" destOrd="0" presId="urn:microsoft.com/office/officeart/2005/8/layout/vList2"/>
    <dgm:cxn modelId="{05A09FEF-983F-4F93-8AC5-BB482F1BA114}" type="presParOf" srcId="{11513D05-7C29-407B-9069-40391E327979}" destId="{004FF67D-50E3-4392-B4F6-2D545E307E4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5B449C-3136-47F6-A3CA-BAC3BF33AD9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73976D4-54C2-4183-9727-AD3EE4C582A5}">
      <dgm:prSet/>
      <dgm:spPr/>
      <dgm:t>
        <a:bodyPr/>
        <a:lstStyle/>
        <a:p>
          <a:pPr>
            <a:defRPr cap="all"/>
          </a:pPr>
          <a:r>
            <a:rPr lang="en-GB"/>
            <a:t>Load Testing / Scaling</a:t>
          </a:r>
          <a:endParaRPr lang="en-US"/>
        </a:p>
      </dgm:t>
    </dgm:pt>
    <dgm:pt modelId="{769104C5-8191-4B0B-A122-50333C3DB079}" type="parTrans" cxnId="{3EDFBAD2-7AE8-43CD-BD8D-4340F69944D5}">
      <dgm:prSet/>
      <dgm:spPr/>
      <dgm:t>
        <a:bodyPr/>
        <a:lstStyle/>
        <a:p>
          <a:endParaRPr lang="en-US"/>
        </a:p>
      </dgm:t>
    </dgm:pt>
    <dgm:pt modelId="{D900895F-E2FA-4FC2-90AA-3FCD611E085E}" type="sibTrans" cxnId="{3EDFBAD2-7AE8-43CD-BD8D-4340F69944D5}">
      <dgm:prSet/>
      <dgm:spPr/>
      <dgm:t>
        <a:bodyPr/>
        <a:lstStyle/>
        <a:p>
          <a:endParaRPr lang="en-US"/>
        </a:p>
      </dgm:t>
    </dgm:pt>
    <dgm:pt modelId="{EC88BEDE-194F-4F80-8074-57DD919CA37F}">
      <dgm:prSet/>
      <dgm:spPr/>
      <dgm:t>
        <a:bodyPr/>
        <a:lstStyle/>
        <a:p>
          <a:pPr>
            <a:defRPr cap="all"/>
          </a:pPr>
          <a:r>
            <a:rPr lang="en-GB"/>
            <a:t>Quick dev testing</a:t>
          </a:r>
          <a:endParaRPr lang="en-US"/>
        </a:p>
      </dgm:t>
    </dgm:pt>
    <dgm:pt modelId="{F9D29003-74FC-44A7-BF17-1BE0150208A5}" type="parTrans" cxnId="{B19FE7CF-6CF0-4878-B841-2954B4F981A7}">
      <dgm:prSet/>
      <dgm:spPr/>
      <dgm:t>
        <a:bodyPr/>
        <a:lstStyle/>
        <a:p>
          <a:endParaRPr lang="en-US"/>
        </a:p>
      </dgm:t>
    </dgm:pt>
    <dgm:pt modelId="{7EB6A5E9-E7CE-41A0-942B-A888EBF862CE}" type="sibTrans" cxnId="{B19FE7CF-6CF0-4878-B841-2954B4F981A7}">
      <dgm:prSet/>
      <dgm:spPr/>
      <dgm:t>
        <a:bodyPr/>
        <a:lstStyle/>
        <a:p>
          <a:endParaRPr lang="en-US"/>
        </a:p>
      </dgm:t>
    </dgm:pt>
    <dgm:pt modelId="{A0B7743B-8A37-4539-B77F-9F049E80F029}">
      <dgm:prSet/>
      <dgm:spPr/>
      <dgm:t>
        <a:bodyPr/>
        <a:lstStyle/>
        <a:p>
          <a:pPr>
            <a:defRPr cap="all"/>
          </a:pPr>
          <a:r>
            <a:rPr lang="en-GB"/>
            <a:t>Fast, flexible data</a:t>
          </a:r>
          <a:endParaRPr lang="en-US"/>
        </a:p>
      </dgm:t>
    </dgm:pt>
    <dgm:pt modelId="{D538C44F-6719-45C8-91D4-0D92C185E542}" type="parTrans" cxnId="{7EB0CBAC-A0F1-4999-8D85-16098D605C7E}">
      <dgm:prSet/>
      <dgm:spPr/>
      <dgm:t>
        <a:bodyPr/>
        <a:lstStyle/>
        <a:p>
          <a:endParaRPr lang="en-US"/>
        </a:p>
      </dgm:t>
    </dgm:pt>
    <dgm:pt modelId="{E83B3B63-FD82-4C9B-8490-1FC8C1C1D6D1}" type="sibTrans" cxnId="{7EB0CBAC-A0F1-4999-8D85-16098D605C7E}">
      <dgm:prSet/>
      <dgm:spPr/>
      <dgm:t>
        <a:bodyPr/>
        <a:lstStyle/>
        <a:p>
          <a:endParaRPr lang="en-US"/>
        </a:p>
      </dgm:t>
    </dgm:pt>
    <dgm:pt modelId="{AF8F9BAA-9616-4FA8-893B-73623C28A5A1}" type="pres">
      <dgm:prSet presAssocID="{6C5B449C-3136-47F6-A3CA-BAC3BF33AD9D}" presName="root" presStyleCnt="0">
        <dgm:presLayoutVars>
          <dgm:dir/>
          <dgm:resizeHandles val="exact"/>
        </dgm:presLayoutVars>
      </dgm:prSet>
      <dgm:spPr/>
    </dgm:pt>
    <dgm:pt modelId="{FD250FD9-FAFB-4078-B77E-2ECC201C2A6B}" type="pres">
      <dgm:prSet presAssocID="{773976D4-54C2-4183-9727-AD3EE4C582A5}" presName="compNode" presStyleCnt="0"/>
      <dgm:spPr/>
    </dgm:pt>
    <dgm:pt modelId="{06C3174E-B7EA-426B-BD91-F8193E5F9898}" type="pres">
      <dgm:prSet presAssocID="{773976D4-54C2-4183-9727-AD3EE4C582A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B4A43BD-E8E7-4252-AF15-DC97B1FC6A61}" type="pres">
      <dgm:prSet presAssocID="{773976D4-54C2-4183-9727-AD3EE4C582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9D2DA89-1B82-43BB-B73C-6A1163F5A453}" type="pres">
      <dgm:prSet presAssocID="{773976D4-54C2-4183-9727-AD3EE4C582A5}" presName="spaceRect" presStyleCnt="0"/>
      <dgm:spPr/>
    </dgm:pt>
    <dgm:pt modelId="{9440B3EE-79C7-4055-84AA-48BC3FB8DE4A}" type="pres">
      <dgm:prSet presAssocID="{773976D4-54C2-4183-9727-AD3EE4C582A5}" presName="textRect" presStyleLbl="revTx" presStyleIdx="0" presStyleCnt="3">
        <dgm:presLayoutVars>
          <dgm:chMax val="1"/>
          <dgm:chPref val="1"/>
        </dgm:presLayoutVars>
      </dgm:prSet>
      <dgm:spPr/>
    </dgm:pt>
    <dgm:pt modelId="{6D5019F4-B9C8-4022-B289-8ECA053BB708}" type="pres">
      <dgm:prSet presAssocID="{D900895F-E2FA-4FC2-90AA-3FCD611E085E}" presName="sibTrans" presStyleCnt="0"/>
      <dgm:spPr/>
    </dgm:pt>
    <dgm:pt modelId="{ED00ED5E-1C38-4C3C-864A-2330BE6E1253}" type="pres">
      <dgm:prSet presAssocID="{EC88BEDE-194F-4F80-8074-57DD919CA37F}" presName="compNode" presStyleCnt="0"/>
      <dgm:spPr/>
    </dgm:pt>
    <dgm:pt modelId="{E7AF4920-DA9C-4563-8722-DE8F4D858603}" type="pres">
      <dgm:prSet presAssocID="{EC88BEDE-194F-4F80-8074-57DD919CA37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B3602C9-F1C9-43E1-BAB7-403A69B2A312}" type="pres">
      <dgm:prSet presAssocID="{EC88BEDE-194F-4F80-8074-57DD919CA3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7B57B6-6AA9-4F8D-99D0-E0C00269E82E}" type="pres">
      <dgm:prSet presAssocID="{EC88BEDE-194F-4F80-8074-57DD919CA37F}" presName="spaceRect" presStyleCnt="0"/>
      <dgm:spPr/>
    </dgm:pt>
    <dgm:pt modelId="{0C5B637D-F4C8-4898-8B2F-3FE330F16DA3}" type="pres">
      <dgm:prSet presAssocID="{EC88BEDE-194F-4F80-8074-57DD919CA37F}" presName="textRect" presStyleLbl="revTx" presStyleIdx="1" presStyleCnt="3">
        <dgm:presLayoutVars>
          <dgm:chMax val="1"/>
          <dgm:chPref val="1"/>
        </dgm:presLayoutVars>
      </dgm:prSet>
      <dgm:spPr/>
    </dgm:pt>
    <dgm:pt modelId="{DE08FAB5-73BA-4375-8587-5D7BDA9D006E}" type="pres">
      <dgm:prSet presAssocID="{7EB6A5E9-E7CE-41A0-942B-A888EBF862CE}" presName="sibTrans" presStyleCnt="0"/>
      <dgm:spPr/>
    </dgm:pt>
    <dgm:pt modelId="{DF0DA2A1-DD27-45A0-8772-71CAF9F8F3B5}" type="pres">
      <dgm:prSet presAssocID="{A0B7743B-8A37-4539-B77F-9F049E80F029}" presName="compNode" presStyleCnt="0"/>
      <dgm:spPr/>
    </dgm:pt>
    <dgm:pt modelId="{A8A3ED40-F0A3-485B-8819-3055AB31CB53}" type="pres">
      <dgm:prSet presAssocID="{A0B7743B-8A37-4539-B77F-9F049E80F02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ED1FD0F-59B3-43F6-B46C-BE7B5E3FCC97}" type="pres">
      <dgm:prSet presAssocID="{A0B7743B-8A37-4539-B77F-9F049E80F0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E373DB65-3DCA-4E95-BB02-5F9C691A6461}" type="pres">
      <dgm:prSet presAssocID="{A0B7743B-8A37-4539-B77F-9F049E80F029}" presName="spaceRect" presStyleCnt="0"/>
      <dgm:spPr/>
    </dgm:pt>
    <dgm:pt modelId="{41F0C27C-C3B3-44DB-B386-D92A035E6A5C}" type="pres">
      <dgm:prSet presAssocID="{A0B7743B-8A37-4539-B77F-9F049E80F02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EC1AD6C-CD98-4B95-8743-7143C18F0D99}" type="presOf" srcId="{EC88BEDE-194F-4F80-8074-57DD919CA37F}" destId="{0C5B637D-F4C8-4898-8B2F-3FE330F16DA3}" srcOrd="0" destOrd="0" presId="urn:microsoft.com/office/officeart/2018/5/layout/IconLeafLabelList"/>
    <dgm:cxn modelId="{BC007D9E-B39F-47D2-AB2F-27A9B6219B4E}" type="presOf" srcId="{773976D4-54C2-4183-9727-AD3EE4C582A5}" destId="{9440B3EE-79C7-4055-84AA-48BC3FB8DE4A}" srcOrd="0" destOrd="0" presId="urn:microsoft.com/office/officeart/2018/5/layout/IconLeafLabelList"/>
    <dgm:cxn modelId="{7EB0CBAC-A0F1-4999-8D85-16098D605C7E}" srcId="{6C5B449C-3136-47F6-A3CA-BAC3BF33AD9D}" destId="{A0B7743B-8A37-4539-B77F-9F049E80F029}" srcOrd="2" destOrd="0" parTransId="{D538C44F-6719-45C8-91D4-0D92C185E542}" sibTransId="{E83B3B63-FD82-4C9B-8490-1FC8C1C1D6D1}"/>
    <dgm:cxn modelId="{D24CEEC1-0D73-4568-9F08-DC42095B8081}" type="presOf" srcId="{A0B7743B-8A37-4539-B77F-9F049E80F029}" destId="{41F0C27C-C3B3-44DB-B386-D92A035E6A5C}" srcOrd="0" destOrd="0" presId="urn:microsoft.com/office/officeart/2018/5/layout/IconLeafLabelList"/>
    <dgm:cxn modelId="{B19FE7CF-6CF0-4878-B841-2954B4F981A7}" srcId="{6C5B449C-3136-47F6-A3CA-BAC3BF33AD9D}" destId="{EC88BEDE-194F-4F80-8074-57DD919CA37F}" srcOrd="1" destOrd="0" parTransId="{F9D29003-74FC-44A7-BF17-1BE0150208A5}" sibTransId="{7EB6A5E9-E7CE-41A0-942B-A888EBF862CE}"/>
    <dgm:cxn modelId="{3EDFBAD2-7AE8-43CD-BD8D-4340F69944D5}" srcId="{6C5B449C-3136-47F6-A3CA-BAC3BF33AD9D}" destId="{773976D4-54C2-4183-9727-AD3EE4C582A5}" srcOrd="0" destOrd="0" parTransId="{769104C5-8191-4B0B-A122-50333C3DB079}" sibTransId="{D900895F-E2FA-4FC2-90AA-3FCD611E085E}"/>
    <dgm:cxn modelId="{9A06A8F1-334B-4EC4-A832-8A9388E583DD}" type="presOf" srcId="{6C5B449C-3136-47F6-A3CA-BAC3BF33AD9D}" destId="{AF8F9BAA-9616-4FA8-893B-73623C28A5A1}" srcOrd="0" destOrd="0" presId="urn:microsoft.com/office/officeart/2018/5/layout/IconLeafLabelList"/>
    <dgm:cxn modelId="{63CF85F3-32C9-442A-B90E-31F1AC636BE6}" type="presParOf" srcId="{AF8F9BAA-9616-4FA8-893B-73623C28A5A1}" destId="{FD250FD9-FAFB-4078-B77E-2ECC201C2A6B}" srcOrd="0" destOrd="0" presId="urn:microsoft.com/office/officeart/2018/5/layout/IconLeafLabelList"/>
    <dgm:cxn modelId="{38E91F7D-F967-42AC-8ECC-37ECC7F5139A}" type="presParOf" srcId="{FD250FD9-FAFB-4078-B77E-2ECC201C2A6B}" destId="{06C3174E-B7EA-426B-BD91-F8193E5F9898}" srcOrd="0" destOrd="0" presId="urn:microsoft.com/office/officeart/2018/5/layout/IconLeafLabelList"/>
    <dgm:cxn modelId="{59FA259F-D5A8-4CB2-84E5-FB02F2F72509}" type="presParOf" srcId="{FD250FD9-FAFB-4078-B77E-2ECC201C2A6B}" destId="{8B4A43BD-E8E7-4252-AF15-DC97B1FC6A61}" srcOrd="1" destOrd="0" presId="urn:microsoft.com/office/officeart/2018/5/layout/IconLeafLabelList"/>
    <dgm:cxn modelId="{49848CEE-BF77-4C0D-978A-58571E21FBC3}" type="presParOf" srcId="{FD250FD9-FAFB-4078-B77E-2ECC201C2A6B}" destId="{89D2DA89-1B82-43BB-B73C-6A1163F5A453}" srcOrd="2" destOrd="0" presId="urn:microsoft.com/office/officeart/2018/5/layout/IconLeafLabelList"/>
    <dgm:cxn modelId="{BD61A08C-836D-40EF-845B-956DE3DF14D3}" type="presParOf" srcId="{FD250FD9-FAFB-4078-B77E-2ECC201C2A6B}" destId="{9440B3EE-79C7-4055-84AA-48BC3FB8DE4A}" srcOrd="3" destOrd="0" presId="urn:microsoft.com/office/officeart/2018/5/layout/IconLeafLabelList"/>
    <dgm:cxn modelId="{780580A4-5038-4ECF-8EA7-4387B4181E84}" type="presParOf" srcId="{AF8F9BAA-9616-4FA8-893B-73623C28A5A1}" destId="{6D5019F4-B9C8-4022-B289-8ECA053BB708}" srcOrd="1" destOrd="0" presId="urn:microsoft.com/office/officeart/2018/5/layout/IconLeafLabelList"/>
    <dgm:cxn modelId="{8EAB9F67-374C-4D75-BD34-00B7B657D20B}" type="presParOf" srcId="{AF8F9BAA-9616-4FA8-893B-73623C28A5A1}" destId="{ED00ED5E-1C38-4C3C-864A-2330BE6E1253}" srcOrd="2" destOrd="0" presId="urn:microsoft.com/office/officeart/2018/5/layout/IconLeafLabelList"/>
    <dgm:cxn modelId="{DC9EB54F-D553-4447-8E24-635E14E56CB0}" type="presParOf" srcId="{ED00ED5E-1C38-4C3C-864A-2330BE6E1253}" destId="{E7AF4920-DA9C-4563-8722-DE8F4D858603}" srcOrd="0" destOrd="0" presId="urn:microsoft.com/office/officeart/2018/5/layout/IconLeafLabelList"/>
    <dgm:cxn modelId="{09F36F8E-363F-4C5B-8358-E76FDD38A777}" type="presParOf" srcId="{ED00ED5E-1C38-4C3C-864A-2330BE6E1253}" destId="{AB3602C9-F1C9-43E1-BAB7-403A69B2A312}" srcOrd="1" destOrd="0" presId="urn:microsoft.com/office/officeart/2018/5/layout/IconLeafLabelList"/>
    <dgm:cxn modelId="{809C8050-0B88-43C8-85FF-CE3BEC9279E8}" type="presParOf" srcId="{ED00ED5E-1C38-4C3C-864A-2330BE6E1253}" destId="{BA7B57B6-6AA9-4F8D-99D0-E0C00269E82E}" srcOrd="2" destOrd="0" presId="urn:microsoft.com/office/officeart/2018/5/layout/IconLeafLabelList"/>
    <dgm:cxn modelId="{31B77EB7-2453-4BDC-9FE2-D20EDE4C31B3}" type="presParOf" srcId="{ED00ED5E-1C38-4C3C-864A-2330BE6E1253}" destId="{0C5B637D-F4C8-4898-8B2F-3FE330F16DA3}" srcOrd="3" destOrd="0" presId="urn:microsoft.com/office/officeart/2018/5/layout/IconLeafLabelList"/>
    <dgm:cxn modelId="{2C2E9706-1A44-4F69-87EA-2E431D87187D}" type="presParOf" srcId="{AF8F9BAA-9616-4FA8-893B-73623C28A5A1}" destId="{DE08FAB5-73BA-4375-8587-5D7BDA9D006E}" srcOrd="3" destOrd="0" presId="urn:microsoft.com/office/officeart/2018/5/layout/IconLeafLabelList"/>
    <dgm:cxn modelId="{7B837F24-FBAE-4C0A-92D3-10BEC5085E7A}" type="presParOf" srcId="{AF8F9BAA-9616-4FA8-893B-73623C28A5A1}" destId="{DF0DA2A1-DD27-45A0-8772-71CAF9F8F3B5}" srcOrd="4" destOrd="0" presId="urn:microsoft.com/office/officeart/2018/5/layout/IconLeafLabelList"/>
    <dgm:cxn modelId="{67FA3725-C1A4-48D8-BD7C-7B13B93BBF1B}" type="presParOf" srcId="{DF0DA2A1-DD27-45A0-8772-71CAF9F8F3B5}" destId="{A8A3ED40-F0A3-485B-8819-3055AB31CB53}" srcOrd="0" destOrd="0" presId="urn:microsoft.com/office/officeart/2018/5/layout/IconLeafLabelList"/>
    <dgm:cxn modelId="{86B205CE-8914-4DAF-B26B-9FDE5EC256BA}" type="presParOf" srcId="{DF0DA2A1-DD27-45A0-8772-71CAF9F8F3B5}" destId="{FED1FD0F-59B3-43F6-B46C-BE7B5E3FCC97}" srcOrd="1" destOrd="0" presId="urn:microsoft.com/office/officeart/2018/5/layout/IconLeafLabelList"/>
    <dgm:cxn modelId="{D6E88D7C-78ED-46DF-9D1D-1BB9C0AA3ECE}" type="presParOf" srcId="{DF0DA2A1-DD27-45A0-8772-71CAF9F8F3B5}" destId="{E373DB65-3DCA-4E95-BB02-5F9C691A6461}" srcOrd="2" destOrd="0" presId="urn:microsoft.com/office/officeart/2018/5/layout/IconLeafLabelList"/>
    <dgm:cxn modelId="{5A3ED52B-03FF-46C5-81C1-86A036F53A12}" type="presParOf" srcId="{DF0DA2A1-DD27-45A0-8772-71CAF9F8F3B5}" destId="{41F0C27C-C3B3-44DB-B386-D92A035E6A5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BEEF54-50C5-4AC6-AB06-3F088BBCB50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AC20E25-BC69-4EE0-A814-B06E375C9AA0}">
      <dgm:prSet/>
      <dgm:spPr/>
      <dgm:t>
        <a:bodyPr/>
        <a:lstStyle/>
        <a:p>
          <a:r>
            <a:rPr lang="en-GB" dirty="0"/>
            <a:t>Protect PII</a:t>
          </a:r>
          <a:endParaRPr lang="en-US" dirty="0"/>
        </a:p>
      </dgm:t>
    </dgm:pt>
    <dgm:pt modelId="{7C2F5875-168D-4D60-A82A-CA06FE0CB51A}" type="parTrans" cxnId="{D0336AA9-D9ED-4D8A-B4D7-337709C433DE}">
      <dgm:prSet/>
      <dgm:spPr/>
      <dgm:t>
        <a:bodyPr/>
        <a:lstStyle/>
        <a:p>
          <a:endParaRPr lang="en-US"/>
        </a:p>
      </dgm:t>
    </dgm:pt>
    <dgm:pt modelId="{51590189-0A82-4369-8F7A-8914D247A8C0}" type="sibTrans" cxnId="{D0336AA9-D9ED-4D8A-B4D7-337709C433DE}">
      <dgm:prSet/>
      <dgm:spPr/>
      <dgm:t>
        <a:bodyPr/>
        <a:lstStyle/>
        <a:p>
          <a:endParaRPr lang="en-US"/>
        </a:p>
      </dgm:t>
    </dgm:pt>
    <dgm:pt modelId="{55AAC1F3-DF76-4FB4-86C4-161C7384F208}">
      <dgm:prSet/>
      <dgm:spPr/>
      <dgm:t>
        <a:bodyPr/>
        <a:lstStyle/>
        <a:p>
          <a:r>
            <a:rPr lang="en-GB"/>
            <a:t>Preserve distributions and statistics</a:t>
          </a:r>
          <a:endParaRPr lang="en-US"/>
        </a:p>
      </dgm:t>
    </dgm:pt>
    <dgm:pt modelId="{2752E730-AB72-4E32-8434-1265F428531F}" type="parTrans" cxnId="{521B659C-99C6-4183-AFDC-6F0BC663B339}">
      <dgm:prSet/>
      <dgm:spPr/>
      <dgm:t>
        <a:bodyPr/>
        <a:lstStyle/>
        <a:p>
          <a:endParaRPr lang="en-US"/>
        </a:p>
      </dgm:t>
    </dgm:pt>
    <dgm:pt modelId="{A8AEBDCF-CDC8-49F1-B08F-0E380115E318}" type="sibTrans" cxnId="{521B659C-99C6-4183-AFDC-6F0BC663B339}">
      <dgm:prSet/>
      <dgm:spPr/>
      <dgm:t>
        <a:bodyPr/>
        <a:lstStyle/>
        <a:p>
          <a:endParaRPr lang="en-US"/>
        </a:p>
      </dgm:t>
    </dgm:pt>
    <dgm:pt modelId="{E7ED1230-F27A-41CE-8302-FAB722F4FC27}">
      <dgm:prSet/>
      <dgm:spPr/>
      <dgm:t>
        <a:bodyPr/>
        <a:lstStyle/>
        <a:p>
          <a:r>
            <a:rPr lang="en-GB"/>
            <a:t>Useful business insight and bug hunting</a:t>
          </a:r>
          <a:endParaRPr lang="en-US"/>
        </a:p>
      </dgm:t>
    </dgm:pt>
    <dgm:pt modelId="{33253CCB-F78D-40F4-A17C-5AD77099B0D7}" type="parTrans" cxnId="{8EBBA96D-AC31-4632-885A-80F60065A209}">
      <dgm:prSet/>
      <dgm:spPr/>
      <dgm:t>
        <a:bodyPr/>
        <a:lstStyle/>
        <a:p>
          <a:endParaRPr lang="en-US"/>
        </a:p>
      </dgm:t>
    </dgm:pt>
    <dgm:pt modelId="{81B7C8A0-6B72-4A79-99A5-7E41471D30F5}" type="sibTrans" cxnId="{8EBBA96D-AC31-4632-885A-80F60065A209}">
      <dgm:prSet/>
      <dgm:spPr/>
      <dgm:t>
        <a:bodyPr/>
        <a:lstStyle/>
        <a:p>
          <a:endParaRPr lang="en-US"/>
        </a:p>
      </dgm:t>
    </dgm:pt>
    <dgm:pt modelId="{11D247FB-20C2-4F63-A8C1-580682823538}" type="pres">
      <dgm:prSet presAssocID="{C4BEEF54-50C5-4AC6-AB06-3F088BBCB50A}" presName="root" presStyleCnt="0">
        <dgm:presLayoutVars>
          <dgm:dir/>
          <dgm:resizeHandles val="exact"/>
        </dgm:presLayoutVars>
      </dgm:prSet>
      <dgm:spPr/>
    </dgm:pt>
    <dgm:pt modelId="{55D4DB8B-4EC0-4912-9FFD-F6785AF82BCA}" type="pres">
      <dgm:prSet presAssocID="{6AC20E25-BC69-4EE0-A814-B06E375C9AA0}" presName="compNode" presStyleCnt="0"/>
      <dgm:spPr/>
    </dgm:pt>
    <dgm:pt modelId="{F13F9EFE-3708-457C-B227-23D7D45198CC}" type="pres">
      <dgm:prSet presAssocID="{6AC20E25-BC69-4EE0-A814-B06E375C9A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FC52A708-BDFC-45E1-9537-734DFF53D0FA}" type="pres">
      <dgm:prSet presAssocID="{6AC20E25-BC69-4EE0-A814-B06E375C9AA0}" presName="spaceRect" presStyleCnt="0"/>
      <dgm:spPr/>
    </dgm:pt>
    <dgm:pt modelId="{CC911EDA-DB0D-4252-8256-EF9D2F8B0460}" type="pres">
      <dgm:prSet presAssocID="{6AC20E25-BC69-4EE0-A814-B06E375C9AA0}" presName="textRect" presStyleLbl="revTx" presStyleIdx="0" presStyleCnt="3">
        <dgm:presLayoutVars>
          <dgm:chMax val="1"/>
          <dgm:chPref val="1"/>
        </dgm:presLayoutVars>
      </dgm:prSet>
      <dgm:spPr/>
    </dgm:pt>
    <dgm:pt modelId="{D6021290-C41C-4E21-AFE9-6C8CB78D4F79}" type="pres">
      <dgm:prSet presAssocID="{51590189-0A82-4369-8F7A-8914D247A8C0}" presName="sibTrans" presStyleCnt="0"/>
      <dgm:spPr/>
    </dgm:pt>
    <dgm:pt modelId="{92BB260A-F556-4216-A5CE-E80BA50C4C00}" type="pres">
      <dgm:prSet presAssocID="{55AAC1F3-DF76-4FB4-86C4-161C7384F208}" presName="compNode" presStyleCnt="0"/>
      <dgm:spPr/>
    </dgm:pt>
    <dgm:pt modelId="{98076D06-0AE8-498C-8EC9-0487ECA91820}" type="pres">
      <dgm:prSet presAssocID="{55AAC1F3-DF76-4FB4-86C4-161C7384F2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B9861F1-A085-4FC3-99DB-9D47CCB2B694}" type="pres">
      <dgm:prSet presAssocID="{55AAC1F3-DF76-4FB4-86C4-161C7384F208}" presName="spaceRect" presStyleCnt="0"/>
      <dgm:spPr/>
    </dgm:pt>
    <dgm:pt modelId="{8DE5EF37-0D0B-4135-97BF-A7488EF2F25E}" type="pres">
      <dgm:prSet presAssocID="{55AAC1F3-DF76-4FB4-86C4-161C7384F208}" presName="textRect" presStyleLbl="revTx" presStyleIdx="1" presStyleCnt="3">
        <dgm:presLayoutVars>
          <dgm:chMax val="1"/>
          <dgm:chPref val="1"/>
        </dgm:presLayoutVars>
      </dgm:prSet>
      <dgm:spPr/>
    </dgm:pt>
    <dgm:pt modelId="{C2A7924F-A873-4CB1-B28C-427B74C2C0F6}" type="pres">
      <dgm:prSet presAssocID="{A8AEBDCF-CDC8-49F1-B08F-0E380115E318}" presName="sibTrans" presStyleCnt="0"/>
      <dgm:spPr/>
    </dgm:pt>
    <dgm:pt modelId="{4BFB02D9-0030-4C05-93F2-321416BAD32B}" type="pres">
      <dgm:prSet presAssocID="{E7ED1230-F27A-41CE-8302-FAB722F4FC27}" presName="compNode" presStyleCnt="0"/>
      <dgm:spPr/>
    </dgm:pt>
    <dgm:pt modelId="{0FAEAC9F-B1E1-4950-B950-E875BB27EABC}" type="pres">
      <dgm:prSet presAssocID="{E7ED1230-F27A-41CE-8302-FAB722F4FC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20769DC1-FF3A-42A8-86C1-B8AA484CDF9B}" type="pres">
      <dgm:prSet presAssocID="{E7ED1230-F27A-41CE-8302-FAB722F4FC27}" presName="spaceRect" presStyleCnt="0"/>
      <dgm:spPr/>
    </dgm:pt>
    <dgm:pt modelId="{59809BAE-4DCD-4AA2-80F2-18CCCAF651F9}" type="pres">
      <dgm:prSet presAssocID="{E7ED1230-F27A-41CE-8302-FAB722F4FC2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B493B40-1E47-4E0C-8BB7-E57F9814ADAD}" type="presOf" srcId="{6AC20E25-BC69-4EE0-A814-B06E375C9AA0}" destId="{CC911EDA-DB0D-4252-8256-EF9D2F8B0460}" srcOrd="0" destOrd="0" presId="urn:microsoft.com/office/officeart/2018/2/layout/IconLabelList"/>
    <dgm:cxn modelId="{DE9AB963-1525-40C6-AA1C-C70E002FB6B2}" type="presOf" srcId="{55AAC1F3-DF76-4FB4-86C4-161C7384F208}" destId="{8DE5EF37-0D0B-4135-97BF-A7488EF2F25E}" srcOrd="0" destOrd="0" presId="urn:microsoft.com/office/officeart/2018/2/layout/IconLabelList"/>
    <dgm:cxn modelId="{8EBBA96D-AC31-4632-885A-80F60065A209}" srcId="{C4BEEF54-50C5-4AC6-AB06-3F088BBCB50A}" destId="{E7ED1230-F27A-41CE-8302-FAB722F4FC27}" srcOrd="2" destOrd="0" parTransId="{33253CCB-F78D-40F4-A17C-5AD77099B0D7}" sibTransId="{81B7C8A0-6B72-4A79-99A5-7E41471D30F5}"/>
    <dgm:cxn modelId="{521B659C-99C6-4183-AFDC-6F0BC663B339}" srcId="{C4BEEF54-50C5-4AC6-AB06-3F088BBCB50A}" destId="{55AAC1F3-DF76-4FB4-86C4-161C7384F208}" srcOrd="1" destOrd="0" parTransId="{2752E730-AB72-4E32-8434-1265F428531F}" sibTransId="{A8AEBDCF-CDC8-49F1-B08F-0E380115E318}"/>
    <dgm:cxn modelId="{EEB7BC9C-1A48-4C32-98E4-EB287FDC3431}" type="presOf" srcId="{E7ED1230-F27A-41CE-8302-FAB722F4FC27}" destId="{59809BAE-4DCD-4AA2-80F2-18CCCAF651F9}" srcOrd="0" destOrd="0" presId="urn:microsoft.com/office/officeart/2018/2/layout/IconLabelList"/>
    <dgm:cxn modelId="{D0336AA9-D9ED-4D8A-B4D7-337709C433DE}" srcId="{C4BEEF54-50C5-4AC6-AB06-3F088BBCB50A}" destId="{6AC20E25-BC69-4EE0-A814-B06E375C9AA0}" srcOrd="0" destOrd="0" parTransId="{7C2F5875-168D-4D60-A82A-CA06FE0CB51A}" sibTransId="{51590189-0A82-4369-8F7A-8914D247A8C0}"/>
    <dgm:cxn modelId="{F7DEC4AC-35F5-4143-A758-57F595F13C2C}" type="presOf" srcId="{C4BEEF54-50C5-4AC6-AB06-3F088BBCB50A}" destId="{11D247FB-20C2-4F63-A8C1-580682823538}" srcOrd="0" destOrd="0" presId="urn:microsoft.com/office/officeart/2018/2/layout/IconLabelList"/>
    <dgm:cxn modelId="{5146F734-8B46-4B02-A238-0F214F1E3E37}" type="presParOf" srcId="{11D247FB-20C2-4F63-A8C1-580682823538}" destId="{55D4DB8B-4EC0-4912-9FFD-F6785AF82BCA}" srcOrd="0" destOrd="0" presId="urn:microsoft.com/office/officeart/2018/2/layout/IconLabelList"/>
    <dgm:cxn modelId="{D0009B30-A4EF-4DD4-A6FD-C239182BFA81}" type="presParOf" srcId="{55D4DB8B-4EC0-4912-9FFD-F6785AF82BCA}" destId="{F13F9EFE-3708-457C-B227-23D7D45198CC}" srcOrd="0" destOrd="0" presId="urn:microsoft.com/office/officeart/2018/2/layout/IconLabelList"/>
    <dgm:cxn modelId="{7A5CDA81-EC52-4078-9328-3A8819D5157D}" type="presParOf" srcId="{55D4DB8B-4EC0-4912-9FFD-F6785AF82BCA}" destId="{FC52A708-BDFC-45E1-9537-734DFF53D0FA}" srcOrd="1" destOrd="0" presId="urn:microsoft.com/office/officeart/2018/2/layout/IconLabelList"/>
    <dgm:cxn modelId="{513F38BA-B160-417E-80C5-4B1D7DD7BE0F}" type="presParOf" srcId="{55D4DB8B-4EC0-4912-9FFD-F6785AF82BCA}" destId="{CC911EDA-DB0D-4252-8256-EF9D2F8B0460}" srcOrd="2" destOrd="0" presId="urn:microsoft.com/office/officeart/2018/2/layout/IconLabelList"/>
    <dgm:cxn modelId="{1B466927-D72B-4D66-81D9-1BC706F7E5A6}" type="presParOf" srcId="{11D247FB-20C2-4F63-A8C1-580682823538}" destId="{D6021290-C41C-4E21-AFE9-6C8CB78D4F79}" srcOrd="1" destOrd="0" presId="urn:microsoft.com/office/officeart/2018/2/layout/IconLabelList"/>
    <dgm:cxn modelId="{E7B266F6-1517-4194-85FE-0027FA3DA031}" type="presParOf" srcId="{11D247FB-20C2-4F63-A8C1-580682823538}" destId="{92BB260A-F556-4216-A5CE-E80BA50C4C00}" srcOrd="2" destOrd="0" presId="urn:microsoft.com/office/officeart/2018/2/layout/IconLabelList"/>
    <dgm:cxn modelId="{BC3874DC-7F7F-4B73-938E-3117559D8553}" type="presParOf" srcId="{92BB260A-F556-4216-A5CE-E80BA50C4C00}" destId="{98076D06-0AE8-498C-8EC9-0487ECA91820}" srcOrd="0" destOrd="0" presId="urn:microsoft.com/office/officeart/2018/2/layout/IconLabelList"/>
    <dgm:cxn modelId="{10C03D2B-EC52-4F59-94D8-348C2D8274CA}" type="presParOf" srcId="{92BB260A-F556-4216-A5CE-E80BA50C4C00}" destId="{AB9861F1-A085-4FC3-99DB-9D47CCB2B694}" srcOrd="1" destOrd="0" presId="urn:microsoft.com/office/officeart/2018/2/layout/IconLabelList"/>
    <dgm:cxn modelId="{E8D66703-463C-4A69-B677-D46E9198FA6A}" type="presParOf" srcId="{92BB260A-F556-4216-A5CE-E80BA50C4C00}" destId="{8DE5EF37-0D0B-4135-97BF-A7488EF2F25E}" srcOrd="2" destOrd="0" presId="urn:microsoft.com/office/officeart/2018/2/layout/IconLabelList"/>
    <dgm:cxn modelId="{1D10A145-4632-4A78-B0C0-89DB61B25541}" type="presParOf" srcId="{11D247FB-20C2-4F63-A8C1-580682823538}" destId="{C2A7924F-A873-4CB1-B28C-427B74C2C0F6}" srcOrd="3" destOrd="0" presId="urn:microsoft.com/office/officeart/2018/2/layout/IconLabelList"/>
    <dgm:cxn modelId="{0ADEBA31-3791-42C6-BAFE-181DB79C2B57}" type="presParOf" srcId="{11D247FB-20C2-4F63-A8C1-580682823538}" destId="{4BFB02D9-0030-4C05-93F2-321416BAD32B}" srcOrd="4" destOrd="0" presId="urn:microsoft.com/office/officeart/2018/2/layout/IconLabelList"/>
    <dgm:cxn modelId="{C6AE8743-3EBB-4A74-8CE5-95803C7D157F}" type="presParOf" srcId="{4BFB02D9-0030-4C05-93F2-321416BAD32B}" destId="{0FAEAC9F-B1E1-4950-B950-E875BB27EABC}" srcOrd="0" destOrd="0" presId="urn:microsoft.com/office/officeart/2018/2/layout/IconLabelList"/>
    <dgm:cxn modelId="{DD95BFC2-94F2-40AE-824C-39854E552734}" type="presParOf" srcId="{4BFB02D9-0030-4C05-93F2-321416BAD32B}" destId="{20769DC1-FF3A-42A8-86C1-B8AA484CDF9B}" srcOrd="1" destOrd="0" presId="urn:microsoft.com/office/officeart/2018/2/layout/IconLabelList"/>
    <dgm:cxn modelId="{28DEC3EA-895B-4054-B1C8-C418424ED0BE}" type="presParOf" srcId="{4BFB02D9-0030-4C05-93F2-321416BAD32B}" destId="{59809BAE-4DCD-4AA2-80F2-18CCCAF651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E33BF-EB6C-4759-97C4-014064C77174}">
      <dsp:nvSpPr>
        <dsp:cNvPr id="0" name=""/>
        <dsp:cNvSpPr/>
      </dsp:nvSpPr>
      <dsp:spPr>
        <a:xfrm>
          <a:off x="0" y="0"/>
          <a:ext cx="6586489" cy="1151279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>
              <a:latin typeface="gatebase Medium"/>
            </a:rPr>
            <a:t>Agenda</a:t>
          </a:r>
          <a:endParaRPr lang="en-US" sz="4800" kern="1200" dirty="0">
            <a:latin typeface="gatebase Medium"/>
          </a:endParaRPr>
        </a:p>
      </dsp:txBody>
      <dsp:txXfrm>
        <a:off x="56201" y="56201"/>
        <a:ext cx="6474087" cy="1038877"/>
      </dsp:txXfrm>
    </dsp:sp>
    <dsp:sp modelId="{004FF67D-50E3-4392-B4F6-2D545E307E4F}">
      <dsp:nvSpPr>
        <dsp:cNvPr id="0" name=""/>
        <dsp:cNvSpPr/>
      </dsp:nvSpPr>
      <dsp:spPr>
        <a:xfrm>
          <a:off x="0" y="1181764"/>
          <a:ext cx="6586489" cy="347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121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700" kern="1200" dirty="0">
              <a:latin typeface="gatebase Medium"/>
            </a:rPr>
            <a:t>Synthetic Data and De-Identified Data</a:t>
          </a:r>
          <a:endParaRPr lang="en-US" sz="3700" kern="1200" dirty="0">
            <a:latin typeface="gatebase Medium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700" kern="1200" dirty="0">
              <a:latin typeface="gatebase Medium"/>
            </a:rPr>
            <a:t>Redgate Solution Components</a:t>
          </a:r>
          <a:endParaRPr lang="en-US" sz="3700" kern="1200" dirty="0">
            <a:latin typeface="gatebase Medium"/>
          </a:endParaRP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700" kern="1200" dirty="0">
              <a:latin typeface="gatebase Medium"/>
            </a:rPr>
            <a:t>Data Generation and Masking in action </a:t>
          </a:r>
          <a:endParaRPr lang="en-US" sz="3700" kern="1200" dirty="0">
            <a:latin typeface="gatebase Medium"/>
          </a:endParaRPr>
        </a:p>
      </dsp:txBody>
      <dsp:txXfrm>
        <a:off x="0" y="1181764"/>
        <a:ext cx="6586489" cy="3477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3174E-B7EA-426B-BD91-F8193E5F9898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A43BD-E8E7-4252-AF15-DC97B1FC6A61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0B3EE-79C7-4055-84AA-48BC3FB8DE4A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Load Testing / Scaling</a:t>
          </a:r>
          <a:endParaRPr lang="en-US" sz="2500" kern="1200"/>
        </a:p>
      </dsp:txBody>
      <dsp:txXfrm>
        <a:off x="75768" y="3053169"/>
        <a:ext cx="3093750" cy="720000"/>
      </dsp:txXfrm>
    </dsp:sp>
    <dsp:sp modelId="{E7AF4920-DA9C-4563-8722-DE8F4D858603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602C9-F1C9-43E1-BAB7-403A69B2A312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B637D-F4C8-4898-8B2F-3FE330F16DA3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Quick dev testing</a:t>
          </a:r>
          <a:endParaRPr lang="en-US" sz="2500" kern="1200"/>
        </a:p>
      </dsp:txBody>
      <dsp:txXfrm>
        <a:off x="3710925" y="3053169"/>
        <a:ext cx="3093750" cy="720000"/>
      </dsp:txXfrm>
    </dsp:sp>
    <dsp:sp modelId="{A8A3ED40-F0A3-485B-8819-3055AB31CB53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1FD0F-59B3-43F6-B46C-BE7B5E3FCC97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0C27C-C3B3-44DB-B386-D92A035E6A5C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Fast, flexible data</a:t>
          </a:r>
          <a:endParaRPr lang="en-US" sz="2500" kern="1200"/>
        </a:p>
      </dsp:txBody>
      <dsp:txXfrm>
        <a:off x="7346081" y="3053169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F9EFE-3708-457C-B227-23D7D45198CC}">
      <dsp:nvSpPr>
        <dsp:cNvPr id="0" name=""/>
        <dsp:cNvSpPr/>
      </dsp:nvSpPr>
      <dsp:spPr>
        <a:xfrm>
          <a:off x="1082105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11EDA-DB0D-4252-8256-EF9D2F8B0460}">
      <dsp:nvSpPr>
        <dsp:cNvPr id="0" name=""/>
        <dsp:cNvSpPr/>
      </dsp:nvSpPr>
      <dsp:spPr>
        <a:xfrm>
          <a:off x="174284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Protect PII</a:t>
          </a:r>
          <a:endParaRPr lang="en-US" sz="2500" kern="1200" dirty="0"/>
        </a:p>
      </dsp:txBody>
      <dsp:txXfrm>
        <a:off x="174284" y="2753095"/>
        <a:ext cx="3301169" cy="720000"/>
      </dsp:txXfrm>
    </dsp:sp>
    <dsp:sp modelId="{98076D06-0AE8-498C-8EC9-0487ECA91820}">
      <dsp:nvSpPr>
        <dsp:cNvPr id="0" name=""/>
        <dsp:cNvSpPr/>
      </dsp:nvSpPr>
      <dsp:spPr>
        <a:xfrm>
          <a:off x="4960980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5EF37-0D0B-4135-97BF-A7488EF2F25E}">
      <dsp:nvSpPr>
        <dsp:cNvPr id="0" name=""/>
        <dsp:cNvSpPr/>
      </dsp:nvSpPr>
      <dsp:spPr>
        <a:xfrm>
          <a:off x="4053158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Preserve distributions and statistics</a:t>
          </a:r>
          <a:endParaRPr lang="en-US" sz="2500" kern="1200"/>
        </a:p>
      </dsp:txBody>
      <dsp:txXfrm>
        <a:off x="4053158" y="2753095"/>
        <a:ext cx="3301169" cy="720000"/>
      </dsp:txXfrm>
    </dsp:sp>
    <dsp:sp modelId="{0FAEAC9F-B1E1-4950-B950-E875BB27EABC}">
      <dsp:nvSpPr>
        <dsp:cNvPr id="0" name=""/>
        <dsp:cNvSpPr/>
      </dsp:nvSpPr>
      <dsp:spPr>
        <a:xfrm>
          <a:off x="8839854" y="878242"/>
          <a:ext cx="1485526" cy="14855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09BAE-4DCD-4AA2-80F2-18CCCAF651F9}">
      <dsp:nvSpPr>
        <dsp:cNvPr id="0" name=""/>
        <dsp:cNvSpPr/>
      </dsp:nvSpPr>
      <dsp:spPr>
        <a:xfrm>
          <a:off x="7932033" y="2753095"/>
          <a:ext cx="330116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Useful business insight and bug hunting</a:t>
          </a:r>
          <a:endParaRPr lang="en-US" sz="2500" kern="1200"/>
        </a:p>
      </dsp:txBody>
      <dsp:txXfrm>
        <a:off x="7932033" y="2753095"/>
        <a:ext cx="330116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928E4-C969-4420-8FC6-7FDF7910985B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B8E6F-1596-4649-8992-E01B9AECC1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43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Image: https://images.unsplash.com/photo-1518976024611-28bf4b48222e?ixlib=rb-1.2.1&amp;ixid=eyJhcHBfaWQiOjEyMDd9&amp;auto=format&amp;fit=crop&amp;w=632&amp;q=80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B8E6F-1596-4649-8992-E01B9AECC1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7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Image: https://images.unsplash.com/photo-1485846234645-a62644f84728?ixlib=rb-1.2.1&amp;ixid=eyJhcHBfaWQiOjEyMDd9&amp;auto=format&amp;fit=crop&amp;w=1340&amp;q=80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B8E6F-1596-4649-8992-E01B9AECC16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8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Image: https://images.unsplash.com/photo-1564910443496-5fd2d76b47fa?ixlib=rb-1.2.1&amp;ixid=eyJhcHBfaWQiOjEyMDd9&amp;auto=format&amp;fit=crop&amp;w=675&amp;q=80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B8E6F-1596-4649-8992-E01B9AECC16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84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28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2AC8-5AC4-42B3-A9F5-92C56BA9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50AE-BEAF-407F-8F83-16A1A13C7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46FBC-5324-4D7E-9B6B-81DAF070A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AB23C-5178-40A1-9FD8-42BE5643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1629-C77F-4FDD-87F5-BC4821A51085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B6C49-82D0-47D1-9AE7-68B536FA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B0169-FDE0-4913-BBFB-05089550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2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A401-5348-4CB5-AC87-BDAB58748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8B704-616F-4D0B-9D0B-53CBAF994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53DF2-AD8B-444F-BACB-5C7C6963E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97FA4-D161-433B-96DF-686BC2D7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1629-C77F-4FDD-87F5-BC4821A51085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000EC-80DA-442B-93B8-349861A5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1CCCF-3C77-4C49-B6F7-F4442A4E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3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C106-53AC-46D0-9FE0-8FF71D1B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8A2C1-3AB6-452A-A0C1-F959E6B8B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399E0-0B1F-4C54-BF9A-FCD46E09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1629-C77F-4FDD-87F5-BC4821A51085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846DE-0405-4490-97F1-10BB88BB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002A4-E7BE-4F86-9875-FDA97768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894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34B97-CFA2-48FD-9689-3DFC164CF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3DC5C-74DD-4971-9FB4-E37BF23D9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8E873-B301-4821-A4A1-F55A8B6E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1629-C77F-4FDD-87F5-BC4821A51085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7972A-3142-418E-AE97-DEE0683C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5799-3388-426B-AB82-5EB257B5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37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2816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748965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7C0ADA1C-E566-594C-8405-78BFB44D02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11" r="26772"/>
          <a:stretch/>
        </p:blipFill>
        <p:spPr>
          <a:xfrm>
            <a:off x="5611660" y="246353"/>
            <a:ext cx="6329491" cy="6363003"/>
          </a:xfrm>
          <a:prstGeom prst="rect">
            <a:avLst/>
          </a:prstGeom>
        </p:spPr>
      </p:pic>
      <p:sp>
        <p:nvSpPr>
          <p:cNvPr id="29" name="Parallelogram 28">
            <a:extLst>
              <a:ext uri="{FF2B5EF4-FFF2-40B4-BE49-F238E27FC236}">
                <a16:creationId xmlns:a16="http://schemas.microsoft.com/office/drawing/2014/main" id="{620A6185-F4B8-7148-BBE0-4B522BF2C8C9}"/>
              </a:ext>
            </a:extLst>
          </p:cNvPr>
          <p:cNvSpPr/>
          <p:nvPr userDrawn="1"/>
        </p:nvSpPr>
        <p:spPr>
          <a:xfrm rot="10800000">
            <a:off x="678677" y="243841"/>
            <a:ext cx="6526521" cy="6370319"/>
          </a:xfrm>
          <a:prstGeom prst="parallelogram">
            <a:avLst>
              <a:gd name="adj" fmla="val 174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B94CA41-43E7-834F-BD19-758AA7C52D26}"/>
              </a:ext>
            </a:extLst>
          </p:cNvPr>
          <p:cNvSpPr/>
          <p:nvPr userDrawn="1"/>
        </p:nvSpPr>
        <p:spPr>
          <a:xfrm>
            <a:off x="-344477" y="2298344"/>
            <a:ext cx="1913016" cy="39950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spc="400" dirty="0">
                <a:solidFill>
                  <a:schemeClr val="bg2"/>
                </a:solidFill>
              </a:rPr>
              <a:t>DEMO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E74A5F92-11BF-674C-8F77-E24DB9020EED}"/>
              </a:ext>
            </a:extLst>
          </p:cNvPr>
          <p:cNvSpPr/>
          <p:nvPr userDrawn="1"/>
        </p:nvSpPr>
        <p:spPr>
          <a:xfrm>
            <a:off x="6435831" y="776563"/>
            <a:ext cx="1078168" cy="599276"/>
          </a:xfrm>
          <a:custGeom>
            <a:avLst/>
            <a:gdLst>
              <a:gd name="connsiteX0" fmla="*/ 280478 w 301229"/>
              <a:gd name="connsiteY0" fmla="*/ 0 h 167431"/>
              <a:gd name="connsiteX1" fmla="*/ 27445 w 301229"/>
              <a:gd name="connsiteY1" fmla="*/ 0 h 167431"/>
              <a:gd name="connsiteX2" fmla="*/ 0 w 301229"/>
              <a:gd name="connsiteY2" fmla="*/ 30807 h 167431"/>
              <a:gd name="connsiteX3" fmla="*/ 31462 w 301229"/>
              <a:gd name="connsiteY3" fmla="*/ 62284 h 167431"/>
              <a:gd name="connsiteX4" fmla="*/ 96393 w 301229"/>
              <a:gd name="connsiteY4" fmla="*/ 62284 h 167431"/>
              <a:gd name="connsiteX5" fmla="*/ 109781 w 301229"/>
              <a:gd name="connsiteY5" fmla="*/ 62284 h 167431"/>
              <a:gd name="connsiteX6" fmla="*/ 121161 w 301229"/>
              <a:gd name="connsiteY6" fmla="*/ 62284 h 167431"/>
              <a:gd name="connsiteX7" fmla="*/ 149945 w 301229"/>
              <a:gd name="connsiteY7" fmla="*/ 91083 h 167431"/>
              <a:gd name="connsiteX8" fmla="*/ 121831 w 301229"/>
              <a:gd name="connsiteY8" fmla="*/ 118541 h 167431"/>
              <a:gd name="connsiteX9" fmla="*/ 100410 w 301229"/>
              <a:gd name="connsiteY9" fmla="*/ 118541 h 167431"/>
              <a:gd name="connsiteX10" fmla="*/ 75642 w 301229"/>
              <a:gd name="connsiteY10" fmla="*/ 143321 h 167431"/>
              <a:gd name="connsiteX11" fmla="*/ 100410 w 301229"/>
              <a:gd name="connsiteY11" fmla="*/ 168101 h 167431"/>
              <a:gd name="connsiteX12" fmla="*/ 269768 w 301229"/>
              <a:gd name="connsiteY12" fmla="*/ 168101 h 167431"/>
              <a:gd name="connsiteX13" fmla="*/ 294536 w 301229"/>
              <a:gd name="connsiteY13" fmla="*/ 143321 h 167431"/>
              <a:gd name="connsiteX14" fmla="*/ 269768 w 301229"/>
              <a:gd name="connsiteY14" fmla="*/ 119211 h 167431"/>
              <a:gd name="connsiteX15" fmla="*/ 257049 w 301229"/>
              <a:gd name="connsiteY15" fmla="*/ 119211 h 167431"/>
              <a:gd name="connsiteX16" fmla="*/ 228935 w 301229"/>
              <a:gd name="connsiteY16" fmla="*/ 91083 h 167431"/>
              <a:gd name="connsiteX17" fmla="*/ 228935 w 301229"/>
              <a:gd name="connsiteY17" fmla="*/ 87734 h 167431"/>
              <a:gd name="connsiteX18" fmla="*/ 253033 w 301229"/>
              <a:gd name="connsiteY18" fmla="*/ 63624 h 167431"/>
              <a:gd name="connsiteX19" fmla="*/ 275793 w 301229"/>
              <a:gd name="connsiteY19" fmla="*/ 63624 h 167431"/>
              <a:gd name="connsiteX20" fmla="*/ 307254 w 301229"/>
              <a:gd name="connsiteY20" fmla="*/ 32147 h 167431"/>
              <a:gd name="connsiteX21" fmla="*/ 280478 w 301229"/>
              <a:gd name="connsiteY21" fmla="*/ 0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1229" h="167431">
                <a:moveTo>
                  <a:pt x="280478" y="0"/>
                </a:moveTo>
                <a:lnTo>
                  <a:pt x="27445" y="0"/>
                </a:lnTo>
                <a:cubicBezTo>
                  <a:pt x="12049" y="2009"/>
                  <a:pt x="0" y="15404"/>
                  <a:pt x="0" y="30807"/>
                </a:cubicBezTo>
                <a:cubicBezTo>
                  <a:pt x="0" y="48220"/>
                  <a:pt x="14057" y="62284"/>
                  <a:pt x="31462" y="62284"/>
                </a:cubicBezTo>
                <a:lnTo>
                  <a:pt x="96393" y="62284"/>
                </a:lnTo>
                <a:lnTo>
                  <a:pt x="109781" y="62284"/>
                </a:lnTo>
                <a:lnTo>
                  <a:pt x="121161" y="62284"/>
                </a:lnTo>
                <a:cubicBezTo>
                  <a:pt x="136557" y="62284"/>
                  <a:pt x="149945" y="75009"/>
                  <a:pt x="149945" y="91083"/>
                </a:cubicBezTo>
                <a:cubicBezTo>
                  <a:pt x="149945" y="106486"/>
                  <a:pt x="137227" y="118541"/>
                  <a:pt x="121831" y="118541"/>
                </a:cubicBezTo>
                <a:lnTo>
                  <a:pt x="100410" y="118541"/>
                </a:lnTo>
                <a:cubicBezTo>
                  <a:pt x="87022" y="118541"/>
                  <a:pt x="75642" y="129257"/>
                  <a:pt x="75642" y="143321"/>
                </a:cubicBezTo>
                <a:cubicBezTo>
                  <a:pt x="75642" y="156716"/>
                  <a:pt x="86352" y="168101"/>
                  <a:pt x="100410" y="168101"/>
                </a:cubicBezTo>
                <a:lnTo>
                  <a:pt x="269768" y="168101"/>
                </a:lnTo>
                <a:cubicBezTo>
                  <a:pt x="283825" y="168101"/>
                  <a:pt x="295205" y="156716"/>
                  <a:pt x="294536" y="143321"/>
                </a:cubicBezTo>
                <a:cubicBezTo>
                  <a:pt x="294536" y="129927"/>
                  <a:pt x="283156" y="119211"/>
                  <a:pt x="269768" y="119211"/>
                </a:cubicBezTo>
                <a:lnTo>
                  <a:pt x="257049" y="119211"/>
                </a:lnTo>
                <a:cubicBezTo>
                  <a:pt x="241653" y="119211"/>
                  <a:pt x="228935" y="106486"/>
                  <a:pt x="228935" y="91083"/>
                </a:cubicBezTo>
                <a:lnTo>
                  <a:pt x="228935" y="87734"/>
                </a:lnTo>
                <a:cubicBezTo>
                  <a:pt x="228935" y="74339"/>
                  <a:pt x="239645" y="63624"/>
                  <a:pt x="253033" y="63624"/>
                </a:cubicBezTo>
                <a:lnTo>
                  <a:pt x="275793" y="63624"/>
                </a:lnTo>
                <a:cubicBezTo>
                  <a:pt x="293197" y="63624"/>
                  <a:pt x="307254" y="49560"/>
                  <a:pt x="307254" y="32147"/>
                </a:cubicBezTo>
                <a:cubicBezTo>
                  <a:pt x="307924" y="14734"/>
                  <a:pt x="295875" y="2009"/>
                  <a:pt x="28047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2000">
                <a:schemeClr val="accent2"/>
              </a:gs>
            </a:gsLst>
            <a:lin ang="2700000" scaled="0"/>
          </a:gradFill>
          <a:ln w="6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FFBB744-009C-854E-A699-8A1FC07505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6993" y="3212637"/>
            <a:ext cx="5474183" cy="240543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5333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1584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52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4705-823B-497A-8B75-779009E94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D21EF-664C-4E3B-8534-0B5006AFA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610B4-C319-4866-ADF7-765018C5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1629-C77F-4FDD-87F5-BC4821A51085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8DA55-68AA-46B3-9298-140712A8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E4942-DDEF-45C4-BE0A-9C8E0A18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5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5EFF-147C-4371-87DD-5A949AA9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3E01-4FFD-4581-994E-0715F313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FEC8-CF06-4AFA-AD79-C3A11D0C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1629-C77F-4FDD-87F5-BC4821A51085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325D-5EE2-40A7-82B6-EBF239B4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2634-36F0-4CD6-A422-9EE2F98C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62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3BBC-FFA1-42C3-8DCF-26F8B52E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55E1B-A10E-4B36-93B7-030413C95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3E061-26D6-4D3C-9688-0B1A0EA4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1629-C77F-4FDD-87F5-BC4821A51085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4808E-BE39-4B5D-81F3-CFFCEFA4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CC88A-CC10-4CBE-969C-E8D76A53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12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7FE9-7A69-489D-8D4B-EED2556F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A5EAB-2E73-404E-883E-C019DBE4B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4443C-767E-4D14-B71A-5E1636F3D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E414B-1281-4A36-B682-37132D88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1629-C77F-4FDD-87F5-BC4821A51085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7A125-D760-4F57-8263-F47F1EF3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75F64-E658-4C46-BE9C-48C688B6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1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065-5DAE-4A82-AD53-5B82FB87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09178-D2E8-4CD3-AF9E-1ED7EE67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106F-E619-4318-BFA5-2C02CCA8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3C2BC-29C6-4648-818E-7BE34AE2E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14928-699D-49FF-8F2B-AD0A9A5D9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C4EBC-E663-4825-89F3-9DB6D6AC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1629-C77F-4FDD-87F5-BC4821A51085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19496-C9F0-4F11-885E-F7A5FA94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818BF-7ED4-4364-8BAE-6A463D1B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83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19A7-05C6-4F6B-9360-C421B79F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F2E37-79A2-4D67-BDBD-93FE42BA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1629-C77F-4FDD-87F5-BC4821A51085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3D964-7F74-4D64-84D1-7556331F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6DD73-2446-431F-B63C-829480A5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55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F1F6B-038C-4FE2-B60D-01615136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1629-C77F-4FDD-87F5-BC4821A51085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295C2-2D6E-4F58-8937-E43F7545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F7682-1D95-4BCC-8EF9-CDDC9B0B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83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5A6F-66E5-4952-83A7-8DCF78C5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49E28-CCD6-40FB-9C0E-60B3C1124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31DF-10FD-42E2-AC8D-82FA94D02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D9A1-9101-47B5-9977-28A7AA5C9850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BFC7F-A8F6-4D4D-96C2-A680A6FFB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F572F-3306-49E7-8C35-1B347796E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5AAD5-5A2D-4F14-8F93-D37D108481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57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83963-C2C7-4CA8-BDE6-0C2288A5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E6FC0-9FD6-4D25-9582-0B84BC350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608FD-1EB5-4A06-BC8C-C35F387F4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1629-C77F-4FDD-87F5-BC4821A51085}" type="datetimeFigureOut">
              <a:rPr lang="en-GB" smtClean="0"/>
              <a:t>19/10/2020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2E8C0-80D1-4525-A060-4DD8A1D7E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2778A-AD06-4AC9-A542-59357C349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520A-7D79-432C-BB94-46E185B43B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96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7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5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.xml"/><Relationship Id="rId5" Type="http://schemas.openxmlformats.org/officeDocument/2006/relationships/image" Target="../media/image12.svg"/><Relationship Id="rId10" Type="http://schemas.microsoft.com/office/2007/relationships/diagramDrawing" Target="../diagrams/drawing1.xml"/><Relationship Id="rId4" Type="http://schemas.openxmlformats.org/officeDocument/2006/relationships/image" Target="../media/image11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7xQU8j" TargetMode="External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red-gate.com/hub/" TargetMode="External"/><Relationship Id="rId5" Type="http://schemas.openxmlformats.org/officeDocument/2006/relationships/hyperlink" Target="https://www.red-gate.com/products/sql-development/sql-data-generator/" TargetMode="External"/><Relationship Id="rId4" Type="http://schemas.openxmlformats.org/officeDocument/2006/relationships/hyperlink" Target="https://www.red-gate.com/products/dba/data-mask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5AFDD12-4785-44E4-882A-F99D69B17A04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4274" b="40836"/>
          <a:stretch/>
        </p:blipFill>
        <p:spPr>
          <a:xfrm>
            <a:off x="-1" y="0"/>
            <a:ext cx="12214687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D65FC1-854A-4DBE-BD96-6DEE44795854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2"/>
            </p:custDataLst>
          </p:nvPr>
        </p:nvSpPr>
        <p:spPr>
          <a:xfrm>
            <a:off x="883920" y="822960"/>
            <a:ext cx="6766560" cy="332232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1948B3B-2E71-4976-A99D-C6A3A45E7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140" y="545792"/>
            <a:ext cx="1517173" cy="362549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49099E4-4121-45C8-B484-C12226BF66A3}"/>
              </a:ext>
            </a:extLst>
          </p:cNvPr>
          <p:cNvSpPr txBox="1">
            <a:spLocks/>
          </p:cNvSpPr>
          <p:nvPr/>
        </p:nvSpPr>
        <p:spPr>
          <a:xfrm>
            <a:off x="1058952" y="4006890"/>
            <a:ext cx="7346817" cy="3905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400" b="0" i="0" kern="1200" dirty="0">
                <a:solidFill>
                  <a:schemeClr val="tx1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C0CD"/>
              </a:buClr>
              <a:buSzTx/>
              <a:buFont typeface="Arial"/>
              <a:buNone/>
              <a:tabLst/>
              <a:defRPr/>
            </a:pPr>
            <a:r>
              <a:rPr kumimoji="0" lang="en-GB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atebase Medium" panose="00000500000000000000" charset="0"/>
              </a:rPr>
              <a:t>SQL Data Generator and Data Masker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8CB40C0F-64F9-41A5-A9A0-053FFE3FDAFE}"/>
              </a:ext>
            </a:extLst>
          </p:cNvPr>
          <p:cNvSpPr txBox="1">
            <a:spLocks/>
          </p:cNvSpPr>
          <p:nvPr/>
        </p:nvSpPr>
        <p:spPr>
          <a:xfrm>
            <a:off x="1058952" y="1846557"/>
            <a:ext cx="7475449" cy="614029"/>
          </a:xfrm>
          <a:prstGeom prst="rect">
            <a:avLst/>
          </a:prstGeo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 panose="020B0502040204020203" pitchFamily="34" charset="0"/>
                <a:ea typeface="Segoe UI Light" charset="0"/>
                <a:cs typeface="Segoe UI Semibold" panose="020B0502040204020203" pitchFamily="34" charset="0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atebase Medium" panose="00000500000000000000" charset="0"/>
              </a:rPr>
              <a:t>Customer Journeys:</a:t>
            </a:r>
          </a:p>
        </p:txBody>
      </p:sp>
    </p:spTree>
    <p:extLst>
      <p:ext uri="{BB962C8B-B14F-4D97-AF65-F5344CB8AC3E}">
        <p14:creationId xmlns:p14="http://schemas.microsoft.com/office/powerpoint/2010/main" val="421872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C92CDB-EFB1-4C77-B4D0-36D1526336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33"/>
          <a:stretch/>
        </p:blipFill>
        <p:spPr>
          <a:xfrm>
            <a:off x="6275605" y="0"/>
            <a:ext cx="5980711" cy="6943238"/>
          </a:xfrm>
          <a:prstGeom prst="rect">
            <a:avLst/>
          </a:prstGeom>
        </p:spPr>
      </p:pic>
      <p:sp>
        <p:nvSpPr>
          <p:cNvPr id="5" name="Graphic 3">
            <a:extLst>
              <a:ext uri="{FF2B5EF4-FFF2-40B4-BE49-F238E27FC236}">
                <a16:creationId xmlns:a16="http://schemas.microsoft.com/office/drawing/2014/main" id="{AC20A083-C70E-48D4-AFE9-7F94D4114564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1"/>
            </p:custDataLst>
          </p:nvPr>
        </p:nvSpPr>
        <p:spPr>
          <a:xfrm>
            <a:off x="0" y="0"/>
            <a:ext cx="8484234" cy="6858000"/>
          </a:xfrm>
          <a:custGeom>
            <a:avLst/>
            <a:gdLst>
              <a:gd name="connsiteX0" fmla="*/ 8006081 w 8484234"/>
              <a:gd name="connsiteY0" fmla="*/ 0 h 6858000"/>
              <a:gd name="connsiteX1" fmla="*/ 0 w 8484234"/>
              <a:gd name="connsiteY1" fmla="*/ 0 h 6858000"/>
              <a:gd name="connsiteX2" fmla="*/ 0 w 8484234"/>
              <a:gd name="connsiteY2" fmla="*/ 6858000 h 6858000"/>
              <a:gd name="connsiteX3" fmla="*/ 8484235 w 8484234"/>
              <a:gd name="connsiteY3" fmla="*/ 6858000 h 6858000"/>
              <a:gd name="connsiteX4" fmla="*/ 5884545 w 8484234"/>
              <a:gd name="connsiteY4" fmla="*/ 2052320 h 6858000"/>
              <a:gd name="connsiteX5" fmla="*/ 8006081 w 848423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84234" h="6858000">
                <a:moveTo>
                  <a:pt x="8006081" y="0"/>
                </a:moveTo>
                <a:lnTo>
                  <a:pt x="0" y="0"/>
                </a:lnTo>
                <a:lnTo>
                  <a:pt x="0" y="6858000"/>
                </a:lnTo>
                <a:lnTo>
                  <a:pt x="8484235" y="6858000"/>
                </a:lnTo>
                <a:lnTo>
                  <a:pt x="5884545" y="2052320"/>
                </a:lnTo>
                <a:cubicBezTo>
                  <a:pt x="6195695" y="1414145"/>
                  <a:pt x="6970395" y="675005"/>
                  <a:pt x="8006081" y="0"/>
                </a:cubicBezTo>
                <a:close/>
              </a:path>
            </a:pathLst>
          </a:custGeom>
          <a:solidFill>
            <a:srgbClr val="FFFFFF"/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082F0-2B6B-454C-BDE3-8DC68FCB0408}"/>
              </a:ext>
            </a:extLst>
          </p:cNvPr>
          <p:cNvSpPr txBox="1"/>
          <p:nvPr/>
        </p:nvSpPr>
        <p:spPr>
          <a:xfrm>
            <a:off x="572140" y="1651605"/>
            <a:ext cx="4358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atebase Medium" panose="00000500000000000000" pitchFamily="50" charset="0"/>
                <a:ea typeface="Roboto" charset="0"/>
                <a:cs typeface="Roboto" charset="0"/>
              </a:rPr>
              <a:t>Chris Unwin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818C3-D726-4B6C-A897-0116D4D0242E}"/>
              </a:ext>
            </a:extLst>
          </p:cNvPr>
          <p:cNvSpPr txBox="1"/>
          <p:nvPr/>
        </p:nvSpPr>
        <p:spPr>
          <a:xfrm>
            <a:off x="572140" y="2744764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Arial"/>
              </a:rPr>
              <a:t>Solutions Architect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Arial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5491F8F-2ED4-46F8-8EBC-D05101EA6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943" y="4397388"/>
            <a:ext cx="377747" cy="3046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B3A46C-51D3-4EA5-8ADC-2323A0C07D8A}"/>
              </a:ext>
            </a:extLst>
          </p:cNvPr>
          <p:cNvSpPr/>
          <p:nvPr/>
        </p:nvSpPr>
        <p:spPr>
          <a:xfrm>
            <a:off x="1141416" y="4349650"/>
            <a:ext cx="43467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7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@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PlantBasedSQL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52F1D-7942-4A9E-B56A-26AA13B078DF}"/>
              </a:ext>
            </a:extLst>
          </p:cNvPr>
          <p:cNvSpPr txBox="1"/>
          <p:nvPr/>
        </p:nvSpPr>
        <p:spPr>
          <a:xfrm>
            <a:off x="593160" y="3336893"/>
            <a:ext cx="2478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charset="0"/>
                <a:ea typeface="+mn-ea"/>
                <a:cs typeface="Arial"/>
              </a:rPr>
              <a:t>&amp; Data Security Fan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DF512A3-4ACC-48D3-B014-7E652C4C16F1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>
            <p:custDataLst>
              <p:tags r:id="rId2"/>
            </p:custDataLst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271" t="36259" r="28503" b="47229"/>
          <a:stretch/>
        </p:blipFill>
        <p:spPr>
          <a:xfrm>
            <a:off x="0" y="4887060"/>
            <a:ext cx="8497019" cy="19903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D49BCE-720B-419F-8597-9D5156797D0F}"/>
              </a:ext>
            </a:extLst>
          </p:cNvPr>
          <p:cNvSpPr txBox="1"/>
          <p:nvPr/>
        </p:nvSpPr>
        <p:spPr>
          <a:xfrm>
            <a:off x="2342792" y="478935"/>
            <a:ext cx="84970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tebase Medium" panose="00000500000000000000" pitchFamily="50" charset="0"/>
                <a:ea typeface="Roboto Medium" pitchFamily="2" charset="0"/>
                <a:cs typeface="+mn-cs"/>
              </a:rPr>
              <a:t>About me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244B530-0939-4BD9-8AF7-EDB51FCA71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2140" y="548397"/>
            <a:ext cx="1693732" cy="361584"/>
          </a:xfrm>
          <a:prstGeom prst="rect">
            <a:avLst/>
          </a:prstGeom>
        </p:spPr>
      </p:pic>
      <p:pic>
        <p:nvPicPr>
          <p:cNvPr id="3" name="Graphic 2" descr="Beer">
            <a:extLst>
              <a:ext uri="{FF2B5EF4-FFF2-40B4-BE49-F238E27FC236}">
                <a16:creationId xmlns:a16="http://schemas.microsoft.com/office/drawing/2014/main" id="{59946D72-995E-4C8B-A1A0-6088DDB004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4216" y="4994440"/>
            <a:ext cx="457200" cy="4770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AE852F2-4DCA-4AF5-A88B-F549F51D3073}"/>
              </a:ext>
            </a:extLst>
          </p:cNvPr>
          <p:cNvSpPr/>
          <p:nvPr/>
        </p:nvSpPr>
        <p:spPr>
          <a:xfrm>
            <a:off x="1141416" y="5032912"/>
            <a:ext cx="4595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7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DBAle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 on the Redgate Hub</a:t>
            </a:r>
          </a:p>
        </p:txBody>
      </p:sp>
    </p:spTree>
    <p:extLst>
      <p:ext uri="{BB962C8B-B14F-4D97-AF65-F5344CB8AC3E}">
        <p14:creationId xmlns:p14="http://schemas.microsoft.com/office/powerpoint/2010/main" val="6799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135D95-D16F-4D3C-9020-35CB3EE59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" b="99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69EBCC-2006-4BB1-87B8-1E132C787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1" y="0"/>
            <a:ext cx="12612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C8433A5-BC14-458C-ACC5-9BBE2EC42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8946" y="6239633"/>
            <a:ext cx="1693732" cy="361584"/>
          </a:xfrm>
          <a:prstGeom prst="rect">
            <a:avLst/>
          </a:prstGeom>
        </p:spPr>
      </p:pic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5E556562-7527-49B7-9E66-3BC8B8F4F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0718459"/>
              </p:ext>
            </p:extLst>
          </p:nvPr>
        </p:nvGraphicFramePr>
        <p:xfrm>
          <a:off x="5256189" y="786277"/>
          <a:ext cx="6586489" cy="468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26466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D62EA99-476B-4445-9FBE-12DF4E4A7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8946" y="6239633"/>
            <a:ext cx="1693732" cy="36158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A0B817-EC3E-4D75-8100-F7B7B7A96178}"/>
              </a:ext>
            </a:extLst>
          </p:cNvPr>
          <p:cNvCxnSpPr/>
          <p:nvPr/>
        </p:nvCxnSpPr>
        <p:spPr>
          <a:xfrm>
            <a:off x="5794872" y="1355075"/>
            <a:ext cx="0" cy="4693185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1E4BC7-6EE0-4A43-99F6-7AC1C6A89A04}"/>
              </a:ext>
            </a:extLst>
          </p:cNvPr>
          <p:cNvSpPr txBox="1"/>
          <p:nvPr/>
        </p:nvSpPr>
        <p:spPr>
          <a:xfrm>
            <a:off x="918629" y="1993507"/>
            <a:ext cx="429957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Generated from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Every column receives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Generate as much as you want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No stats retained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Great for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2D4139-1119-4BFF-98A4-B97E3E9B69E1}"/>
              </a:ext>
            </a:extLst>
          </p:cNvPr>
          <p:cNvSpPr txBox="1"/>
          <p:nvPr/>
        </p:nvSpPr>
        <p:spPr>
          <a:xfrm>
            <a:off x="6849057" y="1993507"/>
            <a:ext cx="471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Overwrites existing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Only specify are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Number of rows remains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retain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Great for development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3764A2-53FC-432A-AFDB-E2A5A6F9EBAA}"/>
              </a:ext>
            </a:extLst>
          </p:cNvPr>
          <p:cNvSpPr txBox="1"/>
          <p:nvPr/>
        </p:nvSpPr>
        <p:spPr>
          <a:xfrm>
            <a:off x="1288973" y="623020"/>
            <a:ext cx="308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Synthesized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7628B-46C0-4C8C-B163-550CEEBFBF85}"/>
              </a:ext>
            </a:extLst>
          </p:cNvPr>
          <p:cNvSpPr txBox="1"/>
          <p:nvPr/>
        </p:nvSpPr>
        <p:spPr>
          <a:xfrm>
            <a:off x="7263904" y="623020"/>
            <a:ext cx="331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De-Identified Data</a:t>
            </a:r>
          </a:p>
        </p:txBody>
      </p:sp>
    </p:spTree>
    <p:extLst>
      <p:ext uri="{BB962C8B-B14F-4D97-AF65-F5344CB8AC3E}">
        <p14:creationId xmlns:p14="http://schemas.microsoft.com/office/powerpoint/2010/main" val="364046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49920F6-5993-4664-A6E5-DB4051C61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8946" y="6239633"/>
            <a:ext cx="1693732" cy="3615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37EAA8-7E94-4A36-B37F-3349824D3913}"/>
              </a:ext>
            </a:extLst>
          </p:cNvPr>
          <p:cNvSpPr txBox="1"/>
          <p:nvPr/>
        </p:nvSpPr>
        <p:spPr>
          <a:xfrm>
            <a:off x="1288973" y="623020"/>
            <a:ext cx="308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Synthesized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ED987B-90E7-4575-9F8F-2932693EF9AE}"/>
              </a:ext>
            </a:extLst>
          </p:cNvPr>
          <p:cNvSpPr txBox="1"/>
          <p:nvPr/>
        </p:nvSpPr>
        <p:spPr>
          <a:xfrm>
            <a:off x="7263904" y="623020"/>
            <a:ext cx="331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De-Identified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9A9807-8D5A-401A-8536-0A9CA4785DB0}"/>
              </a:ext>
            </a:extLst>
          </p:cNvPr>
          <p:cNvCxnSpPr/>
          <p:nvPr/>
        </p:nvCxnSpPr>
        <p:spPr>
          <a:xfrm>
            <a:off x="5794872" y="1355075"/>
            <a:ext cx="0" cy="4693185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14717CA-DA0A-45BD-BA23-F3ACE3CFE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88640"/>
              </p:ext>
            </p:extLst>
          </p:nvPr>
        </p:nvGraphicFramePr>
        <p:xfrm>
          <a:off x="599809" y="1567965"/>
          <a:ext cx="475438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4796">
                  <a:extLst>
                    <a:ext uri="{9D8B030D-6E8A-4147-A177-3AD203B41FA5}">
                      <a16:colId xmlns:a16="http://schemas.microsoft.com/office/drawing/2014/main" val="1554586543"/>
                    </a:ext>
                  </a:extLst>
                </a:gridCol>
                <a:gridCol w="1584796">
                  <a:extLst>
                    <a:ext uri="{9D8B030D-6E8A-4147-A177-3AD203B41FA5}">
                      <a16:colId xmlns:a16="http://schemas.microsoft.com/office/drawing/2014/main" val="2412640977"/>
                    </a:ext>
                  </a:extLst>
                </a:gridCol>
                <a:gridCol w="1584796">
                  <a:extLst>
                    <a:ext uri="{9D8B030D-6E8A-4147-A177-3AD203B41FA5}">
                      <a16:colId xmlns:a16="http://schemas.microsoft.com/office/drawing/2014/main" val="425630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59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16-10-1991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49250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AC25F82-B932-4EAC-A19D-660E5B415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976199"/>
              </p:ext>
            </p:extLst>
          </p:nvPr>
        </p:nvGraphicFramePr>
        <p:xfrm>
          <a:off x="599809" y="3000321"/>
          <a:ext cx="475438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4796">
                  <a:extLst>
                    <a:ext uri="{9D8B030D-6E8A-4147-A177-3AD203B41FA5}">
                      <a16:colId xmlns:a16="http://schemas.microsoft.com/office/drawing/2014/main" val="1554586543"/>
                    </a:ext>
                  </a:extLst>
                </a:gridCol>
                <a:gridCol w="1584796">
                  <a:extLst>
                    <a:ext uri="{9D8B030D-6E8A-4147-A177-3AD203B41FA5}">
                      <a16:colId xmlns:a16="http://schemas.microsoft.com/office/drawing/2014/main" val="2412640977"/>
                    </a:ext>
                  </a:extLst>
                </a:gridCol>
                <a:gridCol w="1584796">
                  <a:extLst>
                    <a:ext uri="{9D8B030D-6E8A-4147-A177-3AD203B41FA5}">
                      <a16:colId xmlns:a16="http://schemas.microsoft.com/office/drawing/2014/main" val="425630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59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49250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FA96AFE-6FCC-4B16-83C6-6E297BE0D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820462"/>
              </p:ext>
            </p:extLst>
          </p:nvPr>
        </p:nvGraphicFramePr>
        <p:xfrm>
          <a:off x="599809" y="4432677"/>
          <a:ext cx="475438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4796">
                  <a:extLst>
                    <a:ext uri="{9D8B030D-6E8A-4147-A177-3AD203B41FA5}">
                      <a16:colId xmlns:a16="http://schemas.microsoft.com/office/drawing/2014/main" val="1554586543"/>
                    </a:ext>
                  </a:extLst>
                </a:gridCol>
                <a:gridCol w="1584796">
                  <a:extLst>
                    <a:ext uri="{9D8B030D-6E8A-4147-A177-3AD203B41FA5}">
                      <a16:colId xmlns:a16="http://schemas.microsoft.com/office/drawing/2014/main" val="2412640977"/>
                    </a:ext>
                  </a:extLst>
                </a:gridCol>
                <a:gridCol w="1584796">
                  <a:extLst>
                    <a:ext uri="{9D8B030D-6E8A-4147-A177-3AD203B41FA5}">
                      <a16:colId xmlns:a16="http://schemas.microsoft.com/office/drawing/2014/main" val="425630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59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29-3-2001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4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01-01-1976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7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12-12-1999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41685"/>
                  </a:ext>
                </a:extLst>
              </a:tr>
            </a:tbl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40F0D357-6220-4C6C-BAEF-E3BEE87B88BB}"/>
              </a:ext>
            </a:extLst>
          </p:cNvPr>
          <p:cNvSpPr/>
          <p:nvPr/>
        </p:nvSpPr>
        <p:spPr>
          <a:xfrm>
            <a:off x="2699133" y="2489812"/>
            <a:ext cx="385588" cy="34152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D9FA186-1C90-48BD-83A6-A8BDF5E82432}"/>
              </a:ext>
            </a:extLst>
          </p:cNvPr>
          <p:cNvSpPr/>
          <p:nvPr/>
        </p:nvSpPr>
        <p:spPr>
          <a:xfrm>
            <a:off x="2699133" y="3910987"/>
            <a:ext cx="385588" cy="34152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2C1C28F1-FA15-4F64-A615-C73310B18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25837"/>
              </p:ext>
            </p:extLst>
          </p:nvPr>
        </p:nvGraphicFramePr>
        <p:xfrm>
          <a:off x="6602165" y="2449314"/>
          <a:ext cx="475438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4796">
                  <a:extLst>
                    <a:ext uri="{9D8B030D-6E8A-4147-A177-3AD203B41FA5}">
                      <a16:colId xmlns:a16="http://schemas.microsoft.com/office/drawing/2014/main" val="1554586543"/>
                    </a:ext>
                  </a:extLst>
                </a:gridCol>
                <a:gridCol w="1584796">
                  <a:extLst>
                    <a:ext uri="{9D8B030D-6E8A-4147-A177-3AD203B41FA5}">
                      <a16:colId xmlns:a16="http://schemas.microsoft.com/office/drawing/2014/main" val="2412640977"/>
                    </a:ext>
                  </a:extLst>
                </a:gridCol>
                <a:gridCol w="1584796">
                  <a:extLst>
                    <a:ext uri="{9D8B030D-6E8A-4147-A177-3AD203B41FA5}">
                      <a16:colId xmlns:a16="http://schemas.microsoft.com/office/drawing/2014/main" val="425630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59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16-10-1991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49250"/>
                  </a:ext>
                </a:extLst>
              </a:tr>
            </a:tbl>
          </a:graphicData>
        </a:graphic>
      </p:graphicFrame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B49D3BDA-50DF-407B-AA52-170A96994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839563"/>
              </p:ext>
            </p:extLst>
          </p:nvPr>
        </p:nvGraphicFramePr>
        <p:xfrm>
          <a:off x="6602165" y="3881670"/>
          <a:ext cx="475438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84796">
                  <a:extLst>
                    <a:ext uri="{9D8B030D-6E8A-4147-A177-3AD203B41FA5}">
                      <a16:colId xmlns:a16="http://schemas.microsoft.com/office/drawing/2014/main" val="1554586543"/>
                    </a:ext>
                  </a:extLst>
                </a:gridCol>
                <a:gridCol w="1584796">
                  <a:extLst>
                    <a:ext uri="{9D8B030D-6E8A-4147-A177-3AD203B41FA5}">
                      <a16:colId xmlns:a16="http://schemas.microsoft.com/office/drawing/2014/main" val="2412640977"/>
                    </a:ext>
                  </a:extLst>
                </a:gridCol>
                <a:gridCol w="1584796">
                  <a:extLst>
                    <a:ext uri="{9D8B030D-6E8A-4147-A177-3AD203B41FA5}">
                      <a16:colId xmlns:a16="http://schemas.microsoft.com/office/drawing/2014/main" val="425630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59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30-09-1991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49250"/>
                  </a:ext>
                </a:extLst>
              </a:tr>
            </a:tbl>
          </a:graphicData>
        </a:graphic>
      </p:graphicFrame>
      <p:sp>
        <p:nvSpPr>
          <p:cNvPr id="19" name="Arrow: Down 18">
            <a:extLst>
              <a:ext uri="{FF2B5EF4-FFF2-40B4-BE49-F238E27FC236}">
                <a16:creationId xmlns:a16="http://schemas.microsoft.com/office/drawing/2014/main" id="{65F4208B-9F16-4B1A-A1E2-AC83EA92DB76}"/>
              </a:ext>
            </a:extLst>
          </p:cNvPr>
          <p:cNvSpPr/>
          <p:nvPr/>
        </p:nvSpPr>
        <p:spPr>
          <a:xfrm>
            <a:off x="8701489" y="3371161"/>
            <a:ext cx="385588" cy="34152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8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F96E982-B373-4FAA-83EC-C985BA14E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6727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031F520-A4FC-438D-BE04-706956633F21}"/>
              </a:ext>
            </a:extLst>
          </p:cNvPr>
          <p:cNvSpPr txBox="1"/>
          <p:nvPr/>
        </p:nvSpPr>
        <p:spPr>
          <a:xfrm>
            <a:off x="391378" y="320675"/>
            <a:ext cx="114074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Synthesized Data Use Cases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26891B1-4293-4332-A928-58D52F2666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48946" y="6239633"/>
            <a:ext cx="1693732" cy="361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AFBBDE-9D94-4045-B9AE-C8E27854DE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0737" y="650081"/>
            <a:ext cx="25050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1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420E4-DE30-4D73-9D7F-4720D3BB72D7}"/>
              </a:ext>
            </a:extLst>
          </p:cNvPr>
          <p:cNvSpPr txBox="1"/>
          <p:nvPr/>
        </p:nvSpPr>
        <p:spPr>
          <a:xfrm>
            <a:off x="391378" y="320675"/>
            <a:ext cx="114074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De-Identified Data Use Cases</a:t>
            </a:r>
          </a:p>
        </p:txBody>
      </p:sp>
      <p:graphicFrame>
        <p:nvGraphicFramePr>
          <p:cNvPr id="11" name="TextBox 2">
            <a:extLst>
              <a:ext uri="{FF2B5EF4-FFF2-40B4-BE49-F238E27FC236}">
                <a16:creationId xmlns:a16="http://schemas.microsoft.com/office/drawing/2014/main" id="{2DAFDBB8-2AC9-4B82-BCFB-D913E3B600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36056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E85699E4-F7DB-4599-BC93-94AD13DF6E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48946" y="6239633"/>
            <a:ext cx="1693732" cy="361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BFE9E7-1B88-4C84-B696-52D32BB3DD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05062" y="631031"/>
            <a:ext cx="21907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4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lap board roadside Jakob and Ryan">
            <a:extLst>
              <a:ext uri="{FF2B5EF4-FFF2-40B4-BE49-F238E27FC236}">
                <a16:creationId xmlns:a16="http://schemas.microsoft.com/office/drawing/2014/main" id="{8661C01A-DED8-402F-AF76-597EBA7AA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r="21025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87248B-2994-4863-9910-A9690CD5CAA2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Solutions in action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693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45AAAE-6C58-4A9B-81D7-F4399B6BA5A8}"/>
              </a:ext>
            </a:extLst>
          </p:cNvPr>
          <p:cNvSpPr txBox="1"/>
          <p:nvPr/>
        </p:nvSpPr>
        <p:spPr>
          <a:xfrm>
            <a:off x="391378" y="320675"/>
            <a:ext cx="114074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778B1-0AD9-490E-B2A6-1E8BA10F058A}"/>
              </a:ext>
            </a:extLst>
          </p:cNvPr>
          <p:cNvSpPr txBox="1"/>
          <p:nvPr/>
        </p:nvSpPr>
        <p:spPr>
          <a:xfrm>
            <a:off x="1066800" y="2114550"/>
            <a:ext cx="5286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slides: </a:t>
            </a:r>
            <a:r>
              <a:rPr lang="en-GB" dirty="0">
                <a:hlinkClick r:id="rId3"/>
              </a:rPr>
              <a:t>https://bit.ly/37xQU8j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Masker: </a:t>
            </a:r>
            <a:r>
              <a:rPr lang="en-GB" dirty="0">
                <a:hlinkClick r:id="rId4"/>
              </a:rPr>
              <a:t>https://www.red-gate.com/products/dba/data-masker/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SQL Data Generator: </a:t>
            </a:r>
            <a:r>
              <a:rPr lang="en-GB" dirty="0">
                <a:hlinkClick r:id="rId5"/>
              </a:rPr>
              <a:t>https://www.red-gate.com/products/sql-development/sql-data-generator/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Redgate Hub: </a:t>
            </a:r>
            <a:r>
              <a:rPr lang="en-GB" dirty="0">
                <a:hlinkClick r:id="rId6"/>
              </a:rPr>
              <a:t>https://www.red-gate.com/hub/</a:t>
            </a:r>
            <a:r>
              <a:rPr lang="en-GB" dirty="0"/>
              <a:t> </a:t>
            </a:r>
          </a:p>
        </p:txBody>
      </p:sp>
      <p:pic>
        <p:nvPicPr>
          <p:cNvPr id="2050" name="Picture 2" descr="white wooden shelves">
            <a:extLst>
              <a:ext uri="{FF2B5EF4-FFF2-40B4-BE49-F238E27FC236}">
                <a16:creationId xmlns:a16="http://schemas.microsoft.com/office/drawing/2014/main" id="{5D719AA2-06FB-4D71-AE08-CF8499D20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0"/>
            <a:ext cx="5145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499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320</Words>
  <Application>Microsoft Office PowerPoint</Application>
  <PresentationFormat>Widescreen</PresentationFormat>
  <Paragraphs>90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gatebase Medium</vt:lpstr>
      <vt:lpstr>Roboto</vt:lpstr>
      <vt:lpstr>Roboto Medium</vt:lpstr>
      <vt:lpstr>Segoe UI Semibold</vt:lpstr>
      <vt:lpstr>Wingdings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Unwin</dc:creator>
  <cp:lastModifiedBy>Chris Unwin</cp:lastModifiedBy>
  <cp:revision>1</cp:revision>
  <dcterms:created xsi:type="dcterms:W3CDTF">2020-10-19T12:24:15Z</dcterms:created>
  <dcterms:modified xsi:type="dcterms:W3CDTF">2020-10-19T12:31:42Z</dcterms:modified>
</cp:coreProperties>
</file>