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87" r:id="rId3"/>
    <p:sldId id="535" r:id="rId4"/>
    <p:sldId id="573" r:id="rId5"/>
    <p:sldId id="257" r:id="rId6"/>
    <p:sldId id="536" r:id="rId7"/>
    <p:sldId id="538" r:id="rId8"/>
    <p:sldId id="574" r:id="rId9"/>
    <p:sldId id="539" r:id="rId10"/>
    <p:sldId id="490" r:id="rId11"/>
    <p:sldId id="576" r:id="rId12"/>
    <p:sldId id="577" r:id="rId13"/>
    <p:sldId id="578" r:id="rId14"/>
    <p:sldId id="618" r:id="rId15"/>
    <p:sldId id="596" r:id="rId16"/>
    <p:sldId id="619" r:id="rId17"/>
    <p:sldId id="629" r:id="rId18"/>
    <p:sldId id="620" r:id="rId19"/>
    <p:sldId id="6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88" autoAdjust="0"/>
  </p:normalViewPr>
  <p:slideViewPr>
    <p:cSldViewPr snapToGrid="0">
      <p:cViewPr varScale="1">
        <p:scale>
          <a:sx n="80" d="100"/>
          <a:sy n="80" d="100"/>
        </p:scale>
        <p:origin x="17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Unwin" userId="ecb1ebdc-b4ce-451a-a330-7da45b58990a" providerId="ADAL" clId="{E073A7B7-7512-4C9F-B4EA-210A909CEAB2}"/>
    <pc:docChg chg="custSel mod addSld modSld">
      <pc:chgData name="Chris Unwin" userId="ecb1ebdc-b4ce-451a-a330-7da45b58990a" providerId="ADAL" clId="{E073A7B7-7512-4C9F-B4EA-210A909CEAB2}" dt="2019-01-21T11:08:30.437" v="213" actId="26606"/>
      <pc:docMkLst>
        <pc:docMk/>
      </pc:docMkLst>
      <pc:sldChg chg="modNotesTx">
        <pc:chgData name="Chris Unwin" userId="ecb1ebdc-b4ce-451a-a330-7da45b58990a" providerId="ADAL" clId="{E073A7B7-7512-4C9F-B4EA-210A909CEAB2}" dt="2019-01-21T11:03:49.533" v="4" actId="20577"/>
        <pc:sldMkLst>
          <pc:docMk/>
          <pc:sldMk cId="3909170022" sldId="490"/>
        </pc:sldMkLst>
      </pc:sldChg>
      <pc:sldChg chg="modNotesTx">
        <pc:chgData name="Chris Unwin" userId="ecb1ebdc-b4ce-451a-a330-7da45b58990a" providerId="ADAL" clId="{E073A7B7-7512-4C9F-B4EA-210A909CEAB2}" dt="2019-01-21T11:03:39.094" v="0" actId="20577"/>
        <pc:sldMkLst>
          <pc:docMk/>
          <pc:sldMk cId="3392313365" sldId="536"/>
        </pc:sldMkLst>
      </pc:sldChg>
      <pc:sldChg chg="modNotesTx">
        <pc:chgData name="Chris Unwin" userId="ecb1ebdc-b4ce-451a-a330-7da45b58990a" providerId="ADAL" clId="{E073A7B7-7512-4C9F-B4EA-210A909CEAB2}" dt="2019-01-21T11:03:41.556" v="1" actId="20577"/>
        <pc:sldMkLst>
          <pc:docMk/>
          <pc:sldMk cId="3314531364" sldId="538"/>
        </pc:sldMkLst>
      </pc:sldChg>
      <pc:sldChg chg="modNotesTx">
        <pc:chgData name="Chris Unwin" userId="ecb1ebdc-b4ce-451a-a330-7da45b58990a" providerId="ADAL" clId="{E073A7B7-7512-4C9F-B4EA-210A909CEAB2}" dt="2019-01-21T11:03:47.871" v="3" actId="20577"/>
        <pc:sldMkLst>
          <pc:docMk/>
          <pc:sldMk cId="1485778337" sldId="539"/>
        </pc:sldMkLst>
      </pc:sldChg>
      <pc:sldChg chg="modNotesTx">
        <pc:chgData name="Chris Unwin" userId="ecb1ebdc-b4ce-451a-a330-7da45b58990a" providerId="ADAL" clId="{E073A7B7-7512-4C9F-B4EA-210A909CEAB2}" dt="2019-01-21T11:03:44.579" v="2" actId="20577"/>
        <pc:sldMkLst>
          <pc:docMk/>
          <pc:sldMk cId="2714523908" sldId="574"/>
        </pc:sldMkLst>
      </pc:sldChg>
      <pc:sldChg chg="modNotesTx">
        <pc:chgData name="Chris Unwin" userId="ecb1ebdc-b4ce-451a-a330-7da45b58990a" providerId="ADAL" clId="{E073A7B7-7512-4C9F-B4EA-210A909CEAB2}" dt="2019-01-21T11:03:51.447" v="5" actId="20577"/>
        <pc:sldMkLst>
          <pc:docMk/>
          <pc:sldMk cId="3484925658" sldId="576"/>
        </pc:sldMkLst>
      </pc:sldChg>
      <pc:sldChg chg="modNotesTx">
        <pc:chgData name="Chris Unwin" userId="ecb1ebdc-b4ce-451a-a330-7da45b58990a" providerId="ADAL" clId="{E073A7B7-7512-4C9F-B4EA-210A909CEAB2}" dt="2019-01-21T11:03:53.984" v="6" actId="20577"/>
        <pc:sldMkLst>
          <pc:docMk/>
          <pc:sldMk cId="907999592" sldId="577"/>
        </pc:sldMkLst>
      </pc:sldChg>
      <pc:sldChg chg="modNotesTx">
        <pc:chgData name="Chris Unwin" userId="ecb1ebdc-b4ce-451a-a330-7da45b58990a" providerId="ADAL" clId="{E073A7B7-7512-4C9F-B4EA-210A909CEAB2}" dt="2019-01-21T11:03:59.103" v="8" actId="20577"/>
        <pc:sldMkLst>
          <pc:docMk/>
          <pc:sldMk cId="58617758" sldId="596"/>
        </pc:sldMkLst>
      </pc:sldChg>
      <pc:sldChg chg="modNotesTx">
        <pc:chgData name="Chris Unwin" userId="ecb1ebdc-b4ce-451a-a330-7da45b58990a" providerId="ADAL" clId="{E073A7B7-7512-4C9F-B4EA-210A909CEAB2}" dt="2019-01-21T11:03:55.850" v="7" actId="20577"/>
        <pc:sldMkLst>
          <pc:docMk/>
          <pc:sldMk cId="3622366498" sldId="618"/>
        </pc:sldMkLst>
      </pc:sldChg>
      <pc:sldChg chg="modNotesTx">
        <pc:chgData name="Chris Unwin" userId="ecb1ebdc-b4ce-451a-a330-7da45b58990a" providerId="ADAL" clId="{E073A7B7-7512-4C9F-B4EA-210A909CEAB2}" dt="2019-01-21T11:04:04.332" v="9" actId="20577"/>
        <pc:sldMkLst>
          <pc:docMk/>
          <pc:sldMk cId="3711634968" sldId="629"/>
        </pc:sldMkLst>
      </pc:sldChg>
      <pc:sldChg chg="addSp modSp add mod setBg">
        <pc:chgData name="Chris Unwin" userId="ecb1ebdc-b4ce-451a-a330-7da45b58990a" providerId="ADAL" clId="{E073A7B7-7512-4C9F-B4EA-210A909CEAB2}" dt="2019-01-21T11:08:30.437" v="213" actId="26606"/>
        <pc:sldMkLst>
          <pc:docMk/>
          <pc:sldMk cId="68382690" sldId="630"/>
        </pc:sldMkLst>
        <pc:spChg chg="mod">
          <ac:chgData name="Chris Unwin" userId="ecb1ebdc-b4ce-451a-a330-7da45b58990a" providerId="ADAL" clId="{E073A7B7-7512-4C9F-B4EA-210A909CEAB2}" dt="2019-01-21T11:08:30.437" v="213" actId="26606"/>
          <ac:spMkLst>
            <pc:docMk/>
            <pc:sldMk cId="68382690" sldId="630"/>
            <ac:spMk id="2" creationId="{DB8E9FF5-9622-45B0-8A25-1770B58A82DF}"/>
          </ac:spMkLst>
        </pc:spChg>
        <pc:spChg chg="mod">
          <ac:chgData name="Chris Unwin" userId="ecb1ebdc-b4ce-451a-a330-7da45b58990a" providerId="ADAL" clId="{E073A7B7-7512-4C9F-B4EA-210A909CEAB2}" dt="2019-01-21T11:08:30.437" v="213" actId="26606"/>
          <ac:spMkLst>
            <pc:docMk/>
            <pc:sldMk cId="68382690" sldId="630"/>
            <ac:spMk id="3" creationId="{5561D1DC-8E22-48C1-BDE9-7C72EC6BA115}"/>
          </ac:spMkLst>
        </pc:spChg>
        <pc:spChg chg="add">
          <ac:chgData name="Chris Unwin" userId="ecb1ebdc-b4ce-451a-a330-7da45b58990a" providerId="ADAL" clId="{E073A7B7-7512-4C9F-B4EA-210A909CEAB2}" dt="2019-01-21T11:08:30.437" v="213" actId="26606"/>
          <ac:spMkLst>
            <pc:docMk/>
            <pc:sldMk cId="68382690" sldId="630"/>
            <ac:spMk id="8" creationId="{F98ED85F-DCEE-4B50-802E-71A6E3E12B04}"/>
          </ac:spMkLst>
        </pc:spChg>
      </pc:sldChg>
    </pc:docChg>
  </pc:docChgLst>
  <pc:docChgLst>
    <pc:chgData name="Chris Unwin" userId="ecb1ebdc-b4ce-451a-a330-7da45b58990a" providerId="ADAL" clId="{7089A793-E1EF-4FA0-8D3C-1944499910C2}"/>
    <pc:docChg chg="modSld">
      <pc:chgData name="Chris Unwin" userId="ecb1ebdc-b4ce-451a-a330-7da45b58990a" providerId="ADAL" clId="{7089A793-E1EF-4FA0-8D3C-1944499910C2}" dt="2019-03-05T14:04:29.249" v="0" actId="1076"/>
      <pc:docMkLst>
        <pc:docMk/>
      </pc:docMkLst>
      <pc:sldChg chg="modSp">
        <pc:chgData name="Chris Unwin" userId="ecb1ebdc-b4ce-451a-a330-7da45b58990a" providerId="ADAL" clId="{7089A793-E1EF-4FA0-8D3C-1944499910C2}" dt="2019-03-05T14:04:29.249" v="0" actId="1076"/>
        <pc:sldMkLst>
          <pc:docMk/>
          <pc:sldMk cId="1348232207" sldId="487"/>
        </pc:sldMkLst>
        <pc:spChg chg="mod">
          <ac:chgData name="Chris Unwin" userId="ecb1ebdc-b4ce-451a-a330-7da45b58990a" providerId="ADAL" clId="{7089A793-E1EF-4FA0-8D3C-1944499910C2}" dt="2019-03-05T14:04:29.249" v="0" actId="1076"/>
          <ac:spMkLst>
            <pc:docMk/>
            <pc:sldMk cId="1348232207" sldId="487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35563-DE08-4B21-AA45-9791B234AA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7CCB08-85D5-4473-BA83-2CE05F3DD6CD}">
      <dgm:prSet/>
      <dgm:spPr/>
      <dgm:t>
        <a:bodyPr/>
        <a:lstStyle/>
        <a:p>
          <a:r>
            <a:rPr lang="en-GB"/>
            <a:t>What is DevOps?</a:t>
          </a:r>
          <a:endParaRPr lang="en-US"/>
        </a:p>
      </dgm:t>
    </dgm:pt>
    <dgm:pt modelId="{2AC416FA-9F56-466E-B4C7-DAC64F8A94D8}" type="parTrans" cxnId="{E9C2945C-C7AE-42ED-A308-1401B913AB03}">
      <dgm:prSet/>
      <dgm:spPr/>
      <dgm:t>
        <a:bodyPr/>
        <a:lstStyle/>
        <a:p>
          <a:endParaRPr lang="en-US"/>
        </a:p>
      </dgm:t>
    </dgm:pt>
    <dgm:pt modelId="{E21BF4B9-32FA-4952-8DFD-24CE7FC2D7E1}" type="sibTrans" cxnId="{E9C2945C-C7AE-42ED-A308-1401B913AB03}">
      <dgm:prSet/>
      <dgm:spPr/>
      <dgm:t>
        <a:bodyPr/>
        <a:lstStyle/>
        <a:p>
          <a:endParaRPr lang="en-US"/>
        </a:p>
      </dgm:t>
    </dgm:pt>
    <dgm:pt modelId="{0383E611-B9E7-4809-95BC-54C7A5052F0A}">
      <dgm:prSet/>
      <dgm:spPr/>
      <dgm:t>
        <a:bodyPr/>
        <a:lstStyle/>
        <a:p>
          <a:r>
            <a:rPr lang="en-GB"/>
            <a:t>Extending DevOps practices to the database </a:t>
          </a:r>
          <a:endParaRPr lang="en-US"/>
        </a:p>
      </dgm:t>
    </dgm:pt>
    <dgm:pt modelId="{619D602D-A512-48AD-B4BC-35303A0F27DE}" type="parTrans" cxnId="{77641EF2-B935-46E5-91A6-554553BDD1B1}">
      <dgm:prSet/>
      <dgm:spPr/>
      <dgm:t>
        <a:bodyPr/>
        <a:lstStyle/>
        <a:p>
          <a:endParaRPr lang="en-US"/>
        </a:p>
      </dgm:t>
    </dgm:pt>
    <dgm:pt modelId="{7BC65293-5654-4961-B285-85E5B35D9620}" type="sibTrans" cxnId="{77641EF2-B935-46E5-91A6-554553BDD1B1}">
      <dgm:prSet/>
      <dgm:spPr/>
      <dgm:t>
        <a:bodyPr/>
        <a:lstStyle/>
        <a:p>
          <a:endParaRPr lang="en-US"/>
        </a:p>
      </dgm:t>
    </dgm:pt>
    <dgm:pt modelId="{4926935C-7192-4D04-A6D0-AB7E1D85FC35}">
      <dgm:prSet/>
      <dgm:spPr/>
      <dgm:t>
        <a:bodyPr/>
        <a:lstStyle/>
        <a:p>
          <a:r>
            <a:rPr lang="en-GB" dirty="0"/>
            <a:t>What is stopping us adopting DevOps?</a:t>
          </a:r>
          <a:endParaRPr lang="en-US" dirty="0"/>
        </a:p>
      </dgm:t>
    </dgm:pt>
    <dgm:pt modelId="{6D107004-0D9C-4B3E-8DC1-08A95B3F0D0D}" type="parTrans" cxnId="{5CA185BF-4FAF-45FD-8DA1-6FF198A9E380}">
      <dgm:prSet/>
      <dgm:spPr/>
      <dgm:t>
        <a:bodyPr/>
        <a:lstStyle/>
        <a:p>
          <a:endParaRPr lang="en-US"/>
        </a:p>
      </dgm:t>
    </dgm:pt>
    <dgm:pt modelId="{0C5A483A-6418-4216-BAC0-0DD1864727EE}" type="sibTrans" cxnId="{5CA185BF-4FAF-45FD-8DA1-6FF198A9E380}">
      <dgm:prSet/>
      <dgm:spPr/>
      <dgm:t>
        <a:bodyPr/>
        <a:lstStyle/>
        <a:p>
          <a:endParaRPr lang="en-US"/>
        </a:p>
      </dgm:t>
    </dgm:pt>
    <dgm:pt modelId="{7E39B03F-2AE3-4FAD-B8C4-17C17B1A5ABB}">
      <dgm:prSet/>
      <dgm:spPr/>
      <dgm:t>
        <a:bodyPr/>
        <a:lstStyle/>
        <a:p>
          <a:r>
            <a:rPr lang="en-GB" dirty="0"/>
            <a:t>Expanding the definition of DevOps</a:t>
          </a:r>
          <a:endParaRPr lang="en-US" dirty="0"/>
        </a:p>
      </dgm:t>
    </dgm:pt>
    <dgm:pt modelId="{855F783B-D2EA-404D-A02C-77E1CF9C05CB}" type="parTrans" cxnId="{C7327B78-F580-469E-A695-E9BA640557EE}">
      <dgm:prSet/>
      <dgm:spPr/>
      <dgm:t>
        <a:bodyPr/>
        <a:lstStyle/>
        <a:p>
          <a:endParaRPr lang="en-US"/>
        </a:p>
      </dgm:t>
    </dgm:pt>
    <dgm:pt modelId="{310B9BAF-2275-4AC5-8018-A9AFFA453A74}" type="sibTrans" cxnId="{C7327B78-F580-469E-A695-E9BA640557EE}">
      <dgm:prSet/>
      <dgm:spPr/>
      <dgm:t>
        <a:bodyPr/>
        <a:lstStyle/>
        <a:p>
          <a:endParaRPr lang="en-US"/>
        </a:p>
      </dgm:t>
    </dgm:pt>
    <dgm:pt modelId="{C255A8C9-26C7-4B3A-987C-E5EA6A589BC0}" type="pres">
      <dgm:prSet presAssocID="{AF935563-DE08-4B21-AA45-9791B234AAF8}" presName="root" presStyleCnt="0">
        <dgm:presLayoutVars>
          <dgm:dir/>
          <dgm:resizeHandles val="exact"/>
        </dgm:presLayoutVars>
      </dgm:prSet>
      <dgm:spPr/>
    </dgm:pt>
    <dgm:pt modelId="{1EDE290D-BCE9-4F1B-8593-041B71A4812B}" type="pres">
      <dgm:prSet presAssocID="{8C7CCB08-85D5-4473-BA83-2CE05F3DD6CD}" presName="compNode" presStyleCnt="0"/>
      <dgm:spPr/>
    </dgm:pt>
    <dgm:pt modelId="{621C18BD-E9BF-4D67-9F36-AB34F66C333A}" type="pres">
      <dgm:prSet presAssocID="{8C7CCB08-85D5-4473-BA83-2CE05F3DD6CD}" presName="bgRect" presStyleLbl="bgShp" presStyleIdx="0" presStyleCnt="4"/>
      <dgm:spPr/>
    </dgm:pt>
    <dgm:pt modelId="{8F600169-67BD-4DCC-B9BE-D84CA94DBD83}" type="pres">
      <dgm:prSet presAssocID="{8C7CCB08-85D5-4473-BA83-2CE05F3DD6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84C1384-258C-4697-BA6E-F0AEAE10449A}" type="pres">
      <dgm:prSet presAssocID="{8C7CCB08-85D5-4473-BA83-2CE05F3DD6CD}" presName="spaceRect" presStyleCnt="0"/>
      <dgm:spPr/>
    </dgm:pt>
    <dgm:pt modelId="{97CD400F-DBB4-4EDB-BE82-4BD8B68433CE}" type="pres">
      <dgm:prSet presAssocID="{8C7CCB08-85D5-4473-BA83-2CE05F3DD6CD}" presName="parTx" presStyleLbl="revTx" presStyleIdx="0" presStyleCnt="4">
        <dgm:presLayoutVars>
          <dgm:chMax val="0"/>
          <dgm:chPref val="0"/>
        </dgm:presLayoutVars>
      </dgm:prSet>
      <dgm:spPr/>
    </dgm:pt>
    <dgm:pt modelId="{837D057C-7E3F-4BAB-A0B5-45065751BA82}" type="pres">
      <dgm:prSet presAssocID="{E21BF4B9-32FA-4952-8DFD-24CE7FC2D7E1}" presName="sibTrans" presStyleCnt="0"/>
      <dgm:spPr/>
    </dgm:pt>
    <dgm:pt modelId="{712FC0BC-CAD3-42BD-AB77-057E0112BD62}" type="pres">
      <dgm:prSet presAssocID="{0383E611-B9E7-4809-95BC-54C7A5052F0A}" presName="compNode" presStyleCnt="0"/>
      <dgm:spPr/>
    </dgm:pt>
    <dgm:pt modelId="{39F02843-310E-4469-8A34-0C9BC32C32A9}" type="pres">
      <dgm:prSet presAssocID="{0383E611-B9E7-4809-95BC-54C7A5052F0A}" presName="bgRect" presStyleLbl="bgShp" presStyleIdx="1" presStyleCnt="4"/>
      <dgm:spPr/>
    </dgm:pt>
    <dgm:pt modelId="{1C848275-2B55-42EF-814D-05E6C75FAD8A}" type="pres">
      <dgm:prSet presAssocID="{0383E611-B9E7-4809-95BC-54C7A5052F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EEAA59-E50C-44DB-86FA-5153FB284EE3}" type="pres">
      <dgm:prSet presAssocID="{0383E611-B9E7-4809-95BC-54C7A5052F0A}" presName="spaceRect" presStyleCnt="0"/>
      <dgm:spPr/>
    </dgm:pt>
    <dgm:pt modelId="{4CCD1452-557E-4C97-883A-B1231F55567D}" type="pres">
      <dgm:prSet presAssocID="{0383E611-B9E7-4809-95BC-54C7A5052F0A}" presName="parTx" presStyleLbl="revTx" presStyleIdx="1" presStyleCnt="4">
        <dgm:presLayoutVars>
          <dgm:chMax val="0"/>
          <dgm:chPref val="0"/>
        </dgm:presLayoutVars>
      </dgm:prSet>
      <dgm:spPr/>
    </dgm:pt>
    <dgm:pt modelId="{E0B637AC-60C3-46F1-BEE0-8FE045443139}" type="pres">
      <dgm:prSet presAssocID="{7BC65293-5654-4961-B285-85E5B35D9620}" presName="sibTrans" presStyleCnt="0"/>
      <dgm:spPr/>
    </dgm:pt>
    <dgm:pt modelId="{62E43AAB-CCC6-4C44-98A0-6A256A7B6CA3}" type="pres">
      <dgm:prSet presAssocID="{4926935C-7192-4D04-A6D0-AB7E1D85FC35}" presName="compNode" presStyleCnt="0"/>
      <dgm:spPr/>
    </dgm:pt>
    <dgm:pt modelId="{053FC8FA-54BE-45BE-B5CE-333EE6F52149}" type="pres">
      <dgm:prSet presAssocID="{4926935C-7192-4D04-A6D0-AB7E1D85FC35}" presName="bgRect" presStyleLbl="bgShp" presStyleIdx="2" presStyleCnt="4"/>
      <dgm:spPr/>
    </dgm:pt>
    <dgm:pt modelId="{1F3BFC7F-374E-4F93-BE93-96072F60D6CB}" type="pres">
      <dgm:prSet presAssocID="{4926935C-7192-4D04-A6D0-AB7E1D85FC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5B3955-077E-4B46-8495-5BCE291505E5}" type="pres">
      <dgm:prSet presAssocID="{4926935C-7192-4D04-A6D0-AB7E1D85FC35}" presName="spaceRect" presStyleCnt="0"/>
      <dgm:spPr/>
    </dgm:pt>
    <dgm:pt modelId="{E32D561A-FE8A-495C-ACE3-A6CCCF267E79}" type="pres">
      <dgm:prSet presAssocID="{4926935C-7192-4D04-A6D0-AB7E1D85FC35}" presName="parTx" presStyleLbl="revTx" presStyleIdx="2" presStyleCnt="4">
        <dgm:presLayoutVars>
          <dgm:chMax val="0"/>
          <dgm:chPref val="0"/>
        </dgm:presLayoutVars>
      </dgm:prSet>
      <dgm:spPr/>
    </dgm:pt>
    <dgm:pt modelId="{D49CCD04-A863-4D79-8B95-522A6409585C}" type="pres">
      <dgm:prSet presAssocID="{0C5A483A-6418-4216-BAC0-0DD1864727EE}" presName="sibTrans" presStyleCnt="0"/>
      <dgm:spPr/>
    </dgm:pt>
    <dgm:pt modelId="{26695023-B881-4954-B703-4E6ED5F643E3}" type="pres">
      <dgm:prSet presAssocID="{7E39B03F-2AE3-4FAD-B8C4-17C17B1A5ABB}" presName="compNode" presStyleCnt="0"/>
      <dgm:spPr/>
    </dgm:pt>
    <dgm:pt modelId="{48757108-31A5-4CDA-AF8B-757356C8E3C3}" type="pres">
      <dgm:prSet presAssocID="{7E39B03F-2AE3-4FAD-B8C4-17C17B1A5ABB}" presName="bgRect" presStyleLbl="bgShp" presStyleIdx="3" presStyleCnt="4"/>
      <dgm:spPr/>
    </dgm:pt>
    <dgm:pt modelId="{6146A299-81FF-40B5-A78B-997D593D4659}" type="pres">
      <dgm:prSet presAssocID="{7E39B03F-2AE3-4FAD-B8C4-17C17B1A5A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35A55FF-F0AF-4805-A0E2-5DB2A51E5FB6}" type="pres">
      <dgm:prSet presAssocID="{7E39B03F-2AE3-4FAD-B8C4-17C17B1A5ABB}" presName="spaceRect" presStyleCnt="0"/>
      <dgm:spPr/>
    </dgm:pt>
    <dgm:pt modelId="{47A0C375-F86F-4034-ADDE-A6E16B79FBAB}" type="pres">
      <dgm:prSet presAssocID="{7E39B03F-2AE3-4FAD-B8C4-17C17B1A5A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81342A-6120-48D7-980B-EE578E17904B}" type="presOf" srcId="{4926935C-7192-4D04-A6D0-AB7E1D85FC35}" destId="{E32D561A-FE8A-495C-ACE3-A6CCCF267E79}" srcOrd="0" destOrd="0" presId="urn:microsoft.com/office/officeart/2018/2/layout/IconVerticalSolidList"/>
    <dgm:cxn modelId="{E9C2945C-C7AE-42ED-A308-1401B913AB03}" srcId="{AF935563-DE08-4B21-AA45-9791B234AAF8}" destId="{8C7CCB08-85D5-4473-BA83-2CE05F3DD6CD}" srcOrd="0" destOrd="0" parTransId="{2AC416FA-9F56-466E-B4C7-DAC64F8A94D8}" sibTransId="{E21BF4B9-32FA-4952-8DFD-24CE7FC2D7E1}"/>
    <dgm:cxn modelId="{45B46141-BA3E-4A22-BC24-EF376CDA9471}" type="presOf" srcId="{7E39B03F-2AE3-4FAD-B8C4-17C17B1A5ABB}" destId="{47A0C375-F86F-4034-ADDE-A6E16B79FBAB}" srcOrd="0" destOrd="0" presId="urn:microsoft.com/office/officeart/2018/2/layout/IconVerticalSolidList"/>
    <dgm:cxn modelId="{C7327B78-F580-469E-A695-E9BA640557EE}" srcId="{AF935563-DE08-4B21-AA45-9791B234AAF8}" destId="{7E39B03F-2AE3-4FAD-B8C4-17C17B1A5ABB}" srcOrd="3" destOrd="0" parTransId="{855F783B-D2EA-404D-A02C-77E1CF9C05CB}" sibTransId="{310B9BAF-2275-4AC5-8018-A9AFFA453A74}"/>
    <dgm:cxn modelId="{752396B1-B600-4616-901D-2A116176A11C}" type="presOf" srcId="{8C7CCB08-85D5-4473-BA83-2CE05F3DD6CD}" destId="{97CD400F-DBB4-4EDB-BE82-4BD8B68433CE}" srcOrd="0" destOrd="0" presId="urn:microsoft.com/office/officeart/2018/2/layout/IconVerticalSolidList"/>
    <dgm:cxn modelId="{5CA185BF-4FAF-45FD-8DA1-6FF198A9E380}" srcId="{AF935563-DE08-4B21-AA45-9791B234AAF8}" destId="{4926935C-7192-4D04-A6D0-AB7E1D85FC35}" srcOrd="2" destOrd="0" parTransId="{6D107004-0D9C-4B3E-8DC1-08A95B3F0D0D}" sibTransId="{0C5A483A-6418-4216-BAC0-0DD1864727EE}"/>
    <dgm:cxn modelId="{6319E1DD-819C-48D9-9CFC-4C980A74BDBE}" type="presOf" srcId="{AF935563-DE08-4B21-AA45-9791B234AAF8}" destId="{C255A8C9-26C7-4B3A-987C-E5EA6A589BC0}" srcOrd="0" destOrd="0" presId="urn:microsoft.com/office/officeart/2018/2/layout/IconVerticalSolidList"/>
    <dgm:cxn modelId="{1D8669E3-48DB-4A1A-B80C-5642AE134896}" type="presOf" srcId="{0383E611-B9E7-4809-95BC-54C7A5052F0A}" destId="{4CCD1452-557E-4C97-883A-B1231F55567D}" srcOrd="0" destOrd="0" presId="urn:microsoft.com/office/officeart/2018/2/layout/IconVerticalSolidList"/>
    <dgm:cxn modelId="{77641EF2-B935-46E5-91A6-554553BDD1B1}" srcId="{AF935563-DE08-4B21-AA45-9791B234AAF8}" destId="{0383E611-B9E7-4809-95BC-54C7A5052F0A}" srcOrd="1" destOrd="0" parTransId="{619D602D-A512-48AD-B4BC-35303A0F27DE}" sibTransId="{7BC65293-5654-4961-B285-85E5B35D9620}"/>
    <dgm:cxn modelId="{C129DDE0-47EE-4AB6-BC62-5EF083FAF909}" type="presParOf" srcId="{C255A8C9-26C7-4B3A-987C-E5EA6A589BC0}" destId="{1EDE290D-BCE9-4F1B-8593-041B71A4812B}" srcOrd="0" destOrd="0" presId="urn:microsoft.com/office/officeart/2018/2/layout/IconVerticalSolidList"/>
    <dgm:cxn modelId="{49637843-817E-41ED-918F-3788870ADD50}" type="presParOf" srcId="{1EDE290D-BCE9-4F1B-8593-041B71A4812B}" destId="{621C18BD-E9BF-4D67-9F36-AB34F66C333A}" srcOrd="0" destOrd="0" presId="urn:microsoft.com/office/officeart/2018/2/layout/IconVerticalSolidList"/>
    <dgm:cxn modelId="{C70D7BD3-9A82-4D6E-A83C-5BD71C89ED01}" type="presParOf" srcId="{1EDE290D-BCE9-4F1B-8593-041B71A4812B}" destId="{8F600169-67BD-4DCC-B9BE-D84CA94DBD83}" srcOrd="1" destOrd="0" presId="urn:microsoft.com/office/officeart/2018/2/layout/IconVerticalSolidList"/>
    <dgm:cxn modelId="{EE7B26E2-4CD1-4F5F-9EEB-AAE2588BFE80}" type="presParOf" srcId="{1EDE290D-BCE9-4F1B-8593-041B71A4812B}" destId="{984C1384-258C-4697-BA6E-F0AEAE10449A}" srcOrd="2" destOrd="0" presId="urn:microsoft.com/office/officeart/2018/2/layout/IconVerticalSolidList"/>
    <dgm:cxn modelId="{D46FDDEE-6978-40F7-B919-6D3A121B7D7A}" type="presParOf" srcId="{1EDE290D-BCE9-4F1B-8593-041B71A4812B}" destId="{97CD400F-DBB4-4EDB-BE82-4BD8B68433CE}" srcOrd="3" destOrd="0" presId="urn:microsoft.com/office/officeart/2018/2/layout/IconVerticalSolidList"/>
    <dgm:cxn modelId="{DE4F0A53-1CC7-4053-9747-9AF2C1AD3CF2}" type="presParOf" srcId="{C255A8C9-26C7-4B3A-987C-E5EA6A589BC0}" destId="{837D057C-7E3F-4BAB-A0B5-45065751BA82}" srcOrd="1" destOrd="0" presId="urn:microsoft.com/office/officeart/2018/2/layout/IconVerticalSolidList"/>
    <dgm:cxn modelId="{B3D1563E-C86F-4C95-8B3D-727CCCDB21A6}" type="presParOf" srcId="{C255A8C9-26C7-4B3A-987C-E5EA6A589BC0}" destId="{712FC0BC-CAD3-42BD-AB77-057E0112BD62}" srcOrd="2" destOrd="0" presId="urn:microsoft.com/office/officeart/2018/2/layout/IconVerticalSolidList"/>
    <dgm:cxn modelId="{FEA4EC6C-E2A3-40B2-8FC3-A282642460CA}" type="presParOf" srcId="{712FC0BC-CAD3-42BD-AB77-057E0112BD62}" destId="{39F02843-310E-4469-8A34-0C9BC32C32A9}" srcOrd="0" destOrd="0" presId="urn:microsoft.com/office/officeart/2018/2/layout/IconVerticalSolidList"/>
    <dgm:cxn modelId="{23603443-9909-4FDD-93B5-644A3DAC067A}" type="presParOf" srcId="{712FC0BC-CAD3-42BD-AB77-057E0112BD62}" destId="{1C848275-2B55-42EF-814D-05E6C75FAD8A}" srcOrd="1" destOrd="0" presId="urn:microsoft.com/office/officeart/2018/2/layout/IconVerticalSolidList"/>
    <dgm:cxn modelId="{A63AD3BE-8F72-4AE9-AB5F-01E80F5871DC}" type="presParOf" srcId="{712FC0BC-CAD3-42BD-AB77-057E0112BD62}" destId="{2EEEAA59-E50C-44DB-86FA-5153FB284EE3}" srcOrd="2" destOrd="0" presId="urn:microsoft.com/office/officeart/2018/2/layout/IconVerticalSolidList"/>
    <dgm:cxn modelId="{B87964E7-8053-49D7-8C7D-FDE90198EB3A}" type="presParOf" srcId="{712FC0BC-CAD3-42BD-AB77-057E0112BD62}" destId="{4CCD1452-557E-4C97-883A-B1231F55567D}" srcOrd="3" destOrd="0" presId="urn:microsoft.com/office/officeart/2018/2/layout/IconVerticalSolidList"/>
    <dgm:cxn modelId="{86784A9B-59CB-4539-ADE9-6C468491FE11}" type="presParOf" srcId="{C255A8C9-26C7-4B3A-987C-E5EA6A589BC0}" destId="{E0B637AC-60C3-46F1-BEE0-8FE045443139}" srcOrd="3" destOrd="0" presId="urn:microsoft.com/office/officeart/2018/2/layout/IconVerticalSolidList"/>
    <dgm:cxn modelId="{946B2B50-5B6A-470A-B241-C1B2A2B7DA96}" type="presParOf" srcId="{C255A8C9-26C7-4B3A-987C-E5EA6A589BC0}" destId="{62E43AAB-CCC6-4C44-98A0-6A256A7B6CA3}" srcOrd="4" destOrd="0" presId="urn:microsoft.com/office/officeart/2018/2/layout/IconVerticalSolidList"/>
    <dgm:cxn modelId="{C0BE9452-52E9-4353-BFC3-07551F9A13D2}" type="presParOf" srcId="{62E43AAB-CCC6-4C44-98A0-6A256A7B6CA3}" destId="{053FC8FA-54BE-45BE-B5CE-333EE6F52149}" srcOrd="0" destOrd="0" presId="urn:microsoft.com/office/officeart/2018/2/layout/IconVerticalSolidList"/>
    <dgm:cxn modelId="{B001483A-3000-42B0-8136-CAF2652E46C3}" type="presParOf" srcId="{62E43AAB-CCC6-4C44-98A0-6A256A7B6CA3}" destId="{1F3BFC7F-374E-4F93-BE93-96072F60D6CB}" srcOrd="1" destOrd="0" presId="urn:microsoft.com/office/officeart/2018/2/layout/IconVerticalSolidList"/>
    <dgm:cxn modelId="{C70B9B58-8FA4-4695-B4D9-3725138CA00E}" type="presParOf" srcId="{62E43AAB-CCC6-4C44-98A0-6A256A7B6CA3}" destId="{CB5B3955-077E-4B46-8495-5BCE291505E5}" srcOrd="2" destOrd="0" presId="urn:microsoft.com/office/officeart/2018/2/layout/IconVerticalSolidList"/>
    <dgm:cxn modelId="{7F1F871E-E4EC-40E8-8A1E-81900BB05527}" type="presParOf" srcId="{62E43AAB-CCC6-4C44-98A0-6A256A7B6CA3}" destId="{E32D561A-FE8A-495C-ACE3-A6CCCF267E79}" srcOrd="3" destOrd="0" presId="urn:microsoft.com/office/officeart/2018/2/layout/IconVerticalSolidList"/>
    <dgm:cxn modelId="{106993D1-2180-4ADD-9DA8-3A936DD1C135}" type="presParOf" srcId="{C255A8C9-26C7-4B3A-987C-E5EA6A589BC0}" destId="{D49CCD04-A863-4D79-8B95-522A6409585C}" srcOrd="5" destOrd="0" presId="urn:microsoft.com/office/officeart/2018/2/layout/IconVerticalSolidList"/>
    <dgm:cxn modelId="{325A07DB-1565-437D-AE86-98E828678FF7}" type="presParOf" srcId="{C255A8C9-26C7-4B3A-987C-E5EA6A589BC0}" destId="{26695023-B881-4954-B703-4E6ED5F643E3}" srcOrd="6" destOrd="0" presId="urn:microsoft.com/office/officeart/2018/2/layout/IconVerticalSolidList"/>
    <dgm:cxn modelId="{AD8A1219-AD53-4D62-94CF-E599DC95BFA2}" type="presParOf" srcId="{26695023-B881-4954-B703-4E6ED5F643E3}" destId="{48757108-31A5-4CDA-AF8B-757356C8E3C3}" srcOrd="0" destOrd="0" presId="urn:microsoft.com/office/officeart/2018/2/layout/IconVerticalSolidList"/>
    <dgm:cxn modelId="{0CE23750-B725-44FD-89CA-4BC5588C8320}" type="presParOf" srcId="{26695023-B881-4954-B703-4E6ED5F643E3}" destId="{6146A299-81FF-40B5-A78B-997D593D4659}" srcOrd="1" destOrd="0" presId="urn:microsoft.com/office/officeart/2018/2/layout/IconVerticalSolidList"/>
    <dgm:cxn modelId="{C2536EA1-0FEA-4BBA-89F4-B287781CBFB5}" type="presParOf" srcId="{26695023-B881-4954-B703-4E6ED5F643E3}" destId="{335A55FF-F0AF-4805-A0E2-5DB2A51E5FB6}" srcOrd="2" destOrd="0" presId="urn:microsoft.com/office/officeart/2018/2/layout/IconVerticalSolidList"/>
    <dgm:cxn modelId="{84E2E377-9092-4EA9-AF11-873AC5591F3E}" type="presParOf" srcId="{26695023-B881-4954-B703-4E6ED5F643E3}" destId="{47A0C375-F86F-4034-ADDE-A6E16B79F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C18BD-E9BF-4D67-9F36-AB34F66C333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600169-67BD-4DCC-B9BE-D84CA94DBD8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D400F-DBB4-4EDB-BE82-4BD8B68433C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What is DevOps?</a:t>
          </a:r>
          <a:endParaRPr lang="en-US" sz="2200" kern="1200"/>
        </a:p>
      </dsp:txBody>
      <dsp:txXfrm>
        <a:off x="1429899" y="2442"/>
        <a:ext cx="5083704" cy="1238008"/>
      </dsp:txXfrm>
    </dsp:sp>
    <dsp:sp modelId="{39F02843-310E-4469-8A34-0C9BC32C32A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848275-2B55-42EF-814D-05E6C75FAD8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D1452-557E-4C97-883A-B1231F55567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Extending DevOps practices to the database 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53FC8FA-54BE-45BE-B5CE-333EE6F5214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3BFC7F-374E-4F93-BE93-96072F60D6C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561A-FE8A-495C-ACE3-A6CCCF267E7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What is stopping us adopting DevOps?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48757108-31A5-4CDA-AF8B-757356C8E3C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6A299-81FF-40B5-A78B-997D593D465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0C375-F86F-4034-ADDE-A6E16B79FBA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Expanding the definition of DevOps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DF5DD-7460-4BB0-9914-09F2DE8759AB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F932-87A5-4131-BD92-9FB25F12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You can see here, that over half of people we asked are already adopting DevOps across all or some of their projects. This is a 10% increase from last year,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clear demonstration that DevOps is firmly established in the mainstream. A further 30% plan to adopt during the next two years, leaving just 18% of respondents having no current plans to adopt a DevOps approach within their organization within the next two years. 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 assuming based on your attendance to today’s webinar that you’re already adopting or have plans to adopt DevOps in your organization. But where does the database fit into these plans?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3/5/2019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4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8331D-A9F3-48B1-81D4-4ECCD90210C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5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1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F932-87A5-4131-BD92-9FB25F1204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5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88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4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85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3/5/2019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9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66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3/5/2019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1886-65EE-49B7-BB20-4598B8D5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F605-1A2A-44D1-87FD-ED6D5438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5534-3165-440C-812E-52FA42F9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BED6-7C4B-4B8F-B754-8143EFF4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D2A7-F8FB-4C46-9B6C-60142E2B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E4B6-9CF4-42E1-A1BA-1D92862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780E-1123-4F90-8D9F-8D864984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F5FB-1E0D-4DAE-B653-598108FA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1CF6-0A14-4BA8-B33E-6E4E372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F00D-46CF-4997-98DB-E2A5835A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7DACA-9C1F-48A3-896A-C67F05418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0234E-C95F-4C89-A446-A74813E84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9A30-DC98-49F7-83F3-0538EB9E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5FAA-8362-4868-BF12-7B291E00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7808-D754-45A1-AD43-F35D206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9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970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3C3-CAF0-47FB-873E-5AC646FC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FCAF-761A-461D-BD8F-56DBC7FF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60FC-BD1F-4366-9A2E-AD05017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345D-C5C4-437E-8748-65DEA632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2322-A606-42D0-AC38-305E7A52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C3EB-45A9-4C1E-8388-4C819621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E3EF-B41D-425D-86EB-7A9FFDC5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A5DE-10DE-41C8-8165-7832065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1CB6-FC1E-4A19-83FB-3A492230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CD30-F109-4711-9519-02CF892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F8D0-4E74-47DC-B6F0-8EB5BAD6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1CEA-FEB9-481D-BE77-BEF6A3F11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81BB9-EE61-4C9D-9563-B2757948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456F-7C4D-4564-BF77-0530E99A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F322-F1D7-4488-82E6-6256D3C4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1D70-C26C-439F-A96D-B9E9A63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771-508D-4300-9AF1-8B8A86E3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F11D-FB88-4B39-9533-32292730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1765-551B-4EFB-9844-8955778B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24D47-A6D2-4F7B-827A-D58AAC94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7F07F-E05B-495A-96D4-9D7C8E1A6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460EC-8ABD-4323-B1E4-6B309351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FDE86-FE38-4692-966F-556397ED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42877-4A0A-4CD8-BAA0-1EB3D2EA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2BA3-6778-4FCE-8509-BE71474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22BC9-2EA7-4969-AC09-237AFAFC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79810-31CD-4833-B1B0-D294021E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DCD3A-D588-484F-BC77-64B8EA42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8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F6C8-83D8-4347-804F-7FC54D36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A517A-468B-4F4E-A46E-FC168B8D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C4AB5-16AF-4195-82F7-3263084E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3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5792-E697-420F-AF3B-FF5CD2DA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9FCB-72B7-43EC-977A-7C87D6D8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BBDF6-986C-4091-8D70-D9910FE7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777E-B3A0-4CF2-A0DD-2A1EA96A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98491-10C1-4F66-9305-F0D3831E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BE26-E29C-40E5-AF55-2F41645C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5DB4-CC18-4923-B119-BBEB9005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A19F1-2440-4E9F-98A9-07389DEB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A0D78-9A0D-426B-AB7A-E9A8ABDF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667D-D4D4-475C-A2D0-B63BC1B9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BE8F-849A-4D71-B0BE-E2DC956C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1EE9-7CE6-47AE-BDCC-5AF27CA4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65A78-D655-440A-9659-C5BA67B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4B99-133C-4B85-99D4-4FEFE97F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D864-09C7-43BF-A772-843034AFF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2674-1668-4872-BFEB-D1CB1683C104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40BD-87FC-401D-B670-563F664E0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4FDE-92FA-4FAD-A1CD-02B0DDF4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E1E9-EC2C-4383-9F60-DA6D27F2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ctopus.com/" TargetMode="External"/><Relationship Id="rId3" Type="http://schemas.openxmlformats.org/officeDocument/2006/relationships/hyperlink" Target="https://www.red-gate.com/solutions/database-devops/report-2019" TargetMode="External"/><Relationship Id="rId7" Type="http://schemas.openxmlformats.org/officeDocument/2006/relationships/hyperlink" Target="https://azure.microsoft.com/en-gb/services/devops/" TargetMode="External"/><Relationship Id="rId2" Type="http://schemas.openxmlformats.org/officeDocument/2006/relationships/hyperlink" Target="https://devops-research.com/2018/08/announcing-accelerate-state-of-devops-20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software/bamboo" TargetMode="External"/><Relationship Id="rId5" Type="http://schemas.openxmlformats.org/officeDocument/2006/relationships/hyperlink" Target="https://jenkins.io/" TargetMode="External"/><Relationship Id="rId4" Type="http://schemas.openxmlformats.org/officeDocument/2006/relationships/hyperlink" Target="http://www.developermemes.com/2013/12/13/worked-fine-dev-ops-problem-n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8A64-8BE8-4712-B286-DCD8957C5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5400"/>
              <a:t>DevOps and the Database: </a:t>
            </a:r>
            <a:br>
              <a:rPr lang="en-GB" sz="5400"/>
            </a:br>
            <a:r>
              <a:rPr lang="en-GB" sz="5400"/>
              <a:t>How to INSERT value into your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716DB-6892-4F7A-9798-7A145388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Chris Unwin, Compliant DevOps Specialist – Redgate Software</a:t>
            </a:r>
          </a:p>
        </p:txBody>
      </p:sp>
    </p:spTree>
    <p:extLst>
      <p:ext uri="{BB962C8B-B14F-4D97-AF65-F5344CB8AC3E}">
        <p14:creationId xmlns:p14="http://schemas.microsoft.com/office/powerpoint/2010/main" val="26190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EEF5-976E-4748-B7BF-79C825EC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620399"/>
            <a:ext cx="4814653" cy="3563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BDDEB-90E7-4C8B-BB3F-08BBEB5D8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662487"/>
            <a:ext cx="4814655" cy="3526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4813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91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4B057-E929-4B70-8D3C-720CB513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But what stops us adopting this process?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351A06-6C59-4DD2-AE6E-F8FE670C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2" y="2388414"/>
            <a:ext cx="2841074" cy="20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EEF5-976E-4748-B7BF-79C825EC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57241"/>
            <a:ext cx="4814653" cy="3889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BDDEB-90E7-4C8B-BB3F-08BBEB5D8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662487"/>
            <a:ext cx="4814655" cy="3526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4813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79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EEF5-976E-4748-B7BF-79C825EC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7" y="1457241"/>
            <a:ext cx="4805192" cy="3889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BDDEB-90E7-4C8B-BB3F-08BBEB5D8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662487"/>
            <a:ext cx="4814655" cy="3526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4813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05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446-3157-40E5-B775-99944C71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" y="42530"/>
            <a:ext cx="1165479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4 Elements of Compliant Database DevOps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79EB73-1C14-4BE9-B790-60DA4AE2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07" y="1411905"/>
            <a:ext cx="4848902" cy="4906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DC2D8-8D98-49FE-B0AE-8A8E5AD60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09" y="1851999"/>
            <a:ext cx="2495898" cy="857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0A128-9978-4DCA-AD3A-B954EAC38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24" y="4725002"/>
            <a:ext cx="1829055" cy="847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860C32-876F-493B-9C99-9421EA286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9" y="1867948"/>
            <a:ext cx="2705478" cy="8192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552805-896D-458C-9C2B-9BCA9554D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209" y="4725002"/>
            <a:ext cx="2724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complete database DevOps process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72BD854-8647-4D7C-AF2B-2F080592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63" y="2509911"/>
            <a:ext cx="97281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0D175-0353-4687-A56E-420A756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Remember, </a:t>
            </a:r>
            <a:r>
              <a:rPr lang="en-US" sz="38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isn’t tool or even platform specific…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i and cd">
            <a:extLst>
              <a:ext uri="{FF2B5EF4-FFF2-40B4-BE49-F238E27FC236}">
                <a16:creationId xmlns:a16="http://schemas.microsoft.com/office/drawing/2014/main" id="{9831F36E-AE6F-4130-84F9-9B15A4B4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92" y="2509911"/>
            <a:ext cx="787711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jenkins">
            <a:extLst>
              <a:ext uri="{FF2B5EF4-FFF2-40B4-BE49-F238E27FC236}">
                <a16:creationId xmlns:a16="http://schemas.microsoft.com/office/drawing/2014/main" id="{305DCE53-D6A3-40BC-B8E5-85F1A08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5" y="2403070"/>
            <a:ext cx="1183433" cy="11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mboo atlassian">
            <a:extLst>
              <a:ext uri="{FF2B5EF4-FFF2-40B4-BE49-F238E27FC236}">
                <a16:creationId xmlns:a16="http://schemas.microsoft.com/office/drawing/2014/main" id="{54F8DE29-8EF0-449F-BF2C-4B3B23BA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" y="3635076"/>
            <a:ext cx="1737438" cy="5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devops">
            <a:extLst>
              <a:ext uri="{FF2B5EF4-FFF2-40B4-BE49-F238E27FC236}">
                <a16:creationId xmlns:a16="http://schemas.microsoft.com/office/drawing/2014/main" id="{8BF4A853-DFD6-4D12-9B3B-289D37587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r="30494"/>
          <a:stretch/>
        </p:blipFill>
        <p:spPr bwMode="auto">
          <a:xfrm>
            <a:off x="623975" y="4376566"/>
            <a:ext cx="1033181" cy="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ctopus deploy">
            <a:extLst>
              <a:ext uri="{FF2B5EF4-FFF2-40B4-BE49-F238E27FC236}">
                <a16:creationId xmlns:a16="http://schemas.microsoft.com/office/drawing/2014/main" id="{C8572E9A-30E9-4E2E-8559-0529E48F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1" b="35738"/>
          <a:stretch/>
        </p:blipFill>
        <p:spPr bwMode="auto">
          <a:xfrm>
            <a:off x="62748" y="5542135"/>
            <a:ext cx="2154905" cy="65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ql server">
            <a:extLst>
              <a:ext uri="{FF2B5EF4-FFF2-40B4-BE49-F238E27FC236}">
                <a16:creationId xmlns:a16="http://schemas.microsoft.com/office/drawing/2014/main" id="{333B4797-55A5-4EC4-AD94-03E13774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40" y="2979799"/>
            <a:ext cx="1417827" cy="9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oracle database">
            <a:extLst>
              <a:ext uri="{FF2B5EF4-FFF2-40B4-BE49-F238E27FC236}">
                <a16:creationId xmlns:a16="http://schemas.microsoft.com/office/drawing/2014/main" id="{C5BD7E50-84FF-46DE-8810-464D7F65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25" y="4191947"/>
            <a:ext cx="1055742" cy="8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ysql logo">
            <a:extLst>
              <a:ext uri="{FF2B5EF4-FFF2-40B4-BE49-F238E27FC236}">
                <a16:creationId xmlns:a16="http://schemas.microsoft.com/office/drawing/2014/main" id="{DD14C204-6566-4816-BBF0-5221A2AF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1" y="5285872"/>
            <a:ext cx="1399476" cy="7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2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78ADA-5159-48D4-ABE4-FD7CC3B5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</a:rPr>
              <a:t>2018 DORA ’</a:t>
            </a:r>
            <a:r>
              <a:rPr lang="en-US" sz="4000" b="1" i="1" dirty="0">
                <a:solidFill>
                  <a:srgbClr val="404040"/>
                </a:solidFill>
              </a:rPr>
              <a:t>Accelerate: State of DevOps’ </a:t>
            </a:r>
            <a:r>
              <a:rPr lang="en-US" sz="4000" b="1" dirty="0">
                <a:solidFill>
                  <a:srgbClr val="404040"/>
                </a:solidFill>
              </a:rPr>
              <a:t>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C9A47-A1D7-4E33-A041-526A7AE6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04" y="587857"/>
            <a:ext cx="3122628" cy="3301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89494-BF12-4E37-B2AC-305337D07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121" y="587858"/>
            <a:ext cx="3147757" cy="3301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F46EA-9082-4088-8EB5-7B6D3CE1F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763" y="587857"/>
            <a:ext cx="3189834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3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5F79-8A72-4C08-A189-E181F124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5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9FF5-9622-45B0-8A25-1770B58A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References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D1DC-8E22-48C1-BDE9-7C72EC6B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200"/>
              <a:t>DORA Accelerate Report: </a:t>
            </a:r>
            <a:r>
              <a:rPr lang="en-GB" sz="2200">
                <a:hlinkClick r:id="rId2"/>
              </a:rPr>
              <a:t>https://devops-research.com/2018/08/announcing-accelerate-state-of-devops-2018/</a:t>
            </a:r>
            <a:r>
              <a:rPr lang="en-GB" sz="2200"/>
              <a:t> </a:t>
            </a:r>
          </a:p>
          <a:p>
            <a:r>
              <a:rPr lang="en-GB" sz="2200"/>
              <a:t>Redgate State of DB DevOps Report: </a:t>
            </a:r>
            <a:r>
              <a:rPr lang="en-GB" sz="2200">
                <a:hlinkClick r:id="rId3"/>
              </a:rPr>
              <a:t>https://www.red-gate.com/solutions/database-devops/report-2019</a:t>
            </a:r>
            <a:r>
              <a:rPr lang="en-GB" sz="2200"/>
              <a:t> </a:t>
            </a:r>
          </a:p>
          <a:p>
            <a:r>
              <a:rPr lang="en-GB" sz="2200"/>
              <a:t>Worked fine in Dev meme: </a:t>
            </a:r>
            <a:r>
              <a:rPr lang="en-GB" sz="2200">
                <a:hlinkClick r:id="rId4"/>
              </a:rPr>
              <a:t>http://www.developermemes.com/2013/12/13/worked-fine-dev-ops-problem-now/</a:t>
            </a:r>
            <a:r>
              <a:rPr lang="en-GB" sz="2200"/>
              <a:t> </a:t>
            </a:r>
          </a:p>
          <a:p>
            <a:r>
              <a:rPr lang="en-GB" sz="2200"/>
              <a:t>Jenkins: </a:t>
            </a:r>
            <a:r>
              <a:rPr lang="en-GB" sz="2200">
                <a:hlinkClick r:id="rId5"/>
              </a:rPr>
              <a:t>https://jenkins.io/</a:t>
            </a:r>
            <a:r>
              <a:rPr lang="en-GB" sz="2200"/>
              <a:t> </a:t>
            </a:r>
          </a:p>
          <a:p>
            <a:r>
              <a:rPr lang="en-GB" sz="2200"/>
              <a:t>Bamboo: </a:t>
            </a:r>
            <a:r>
              <a:rPr lang="en-GB" sz="2200">
                <a:hlinkClick r:id="rId6"/>
              </a:rPr>
              <a:t>https://www.atlassian.com/software/bamboo</a:t>
            </a:r>
            <a:r>
              <a:rPr lang="en-GB" sz="2200"/>
              <a:t> </a:t>
            </a:r>
          </a:p>
          <a:p>
            <a:r>
              <a:rPr lang="en-GB" sz="2200"/>
              <a:t>Azure DevOps: </a:t>
            </a:r>
            <a:r>
              <a:rPr lang="en-GB" sz="2200">
                <a:hlinkClick r:id="rId7"/>
              </a:rPr>
              <a:t>https://azure.microsoft.com/en-gb/services/devops/</a:t>
            </a:r>
            <a:r>
              <a:rPr lang="en-GB" sz="2200"/>
              <a:t> </a:t>
            </a:r>
          </a:p>
          <a:p>
            <a:r>
              <a:rPr lang="en-GB" sz="2200"/>
              <a:t>Octopus Deploy: </a:t>
            </a:r>
            <a:r>
              <a:rPr lang="en-GB" sz="2200">
                <a:hlinkClick r:id="rId8"/>
              </a:rPr>
              <a:t>https://octopus.com/</a:t>
            </a:r>
            <a:r>
              <a:rPr lang="en-GB" sz="2200"/>
              <a:t> 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683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5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 little bit about me…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64537" y="3429000"/>
            <a:ext cx="52546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600" b="0" dirty="0">
                <a:latin typeface="Roboto" charset="0"/>
                <a:ea typeface="Roboto" charset="0"/>
                <a:cs typeface="Roboto" charset="0"/>
              </a:rPr>
              <a:t>Chris.Unwin@red-gate.com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576" y="2256336"/>
            <a:ext cx="4328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Roboto" charset="0"/>
                <a:ea typeface="Roboto" charset="0"/>
                <a:cs typeface="Roboto" charset="0"/>
              </a:rPr>
              <a:t>Chris Unwin</a:t>
            </a:r>
          </a:p>
          <a:p>
            <a:r>
              <a:rPr lang="en-GB" sz="2800" dirty="0"/>
              <a:t>Compliant DevOps Specialist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4537" y="3986361"/>
            <a:ext cx="60941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600" b="0" dirty="0">
                <a:latin typeface="Roboto" charset="0"/>
                <a:ea typeface="Roboto" charset="0"/>
                <a:cs typeface="Roboto" charset="0"/>
              </a:rPr>
              <a:t>/in/</a:t>
            </a:r>
            <a:r>
              <a:rPr lang="en-US" sz="2600" b="0" dirty="0" err="1">
                <a:latin typeface="Roboto" charset="0"/>
                <a:ea typeface="Roboto" charset="0"/>
                <a:cs typeface="Roboto" charset="0"/>
              </a:rPr>
              <a:t>christopherunwincambridge</a:t>
            </a:r>
            <a:r>
              <a:rPr lang="en-US" sz="2600" b="0" dirty="0">
                <a:latin typeface="Roboto" charset="0"/>
                <a:ea typeface="Roboto" charset="0"/>
                <a:cs typeface="Roboto" charset="0"/>
              </a:rPr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41" y="3507265"/>
            <a:ext cx="363219" cy="30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41" y="4037161"/>
            <a:ext cx="363219" cy="36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9536D-3306-4B0E-8FB3-908A03685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54" y="2354311"/>
            <a:ext cx="2820026" cy="2820026"/>
          </a:xfrm>
          <a:prstGeom prst="rect">
            <a:avLst/>
          </a:prstGeom>
        </p:spPr>
      </p:pic>
      <p:pic>
        <p:nvPicPr>
          <p:cNvPr id="1026" name="Picture 2" descr="Image result for podcast icon">
            <a:extLst>
              <a:ext uri="{FF2B5EF4-FFF2-40B4-BE49-F238E27FC236}">
                <a16:creationId xmlns:a16="http://schemas.microsoft.com/office/drawing/2014/main" id="{55DE0E7D-EB6A-4A81-91F6-FBF38ECF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41" y="4594522"/>
            <a:ext cx="406792" cy="53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D66852-B4BD-43FD-8470-8BB074BBB702}"/>
              </a:ext>
            </a:extLst>
          </p:cNvPr>
          <p:cNvSpPr/>
          <p:nvPr/>
        </p:nvSpPr>
        <p:spPr>
          <a:xfrm>
            <a:off x="5502033" y="4635993"/>
            <a:ext cx="52546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600" b="0" dirty="0" err="1">
                <a:latin typeface="Roboto" charset="0"/>
                <a:ea typeface="Roboto" charset="0"/>
                <a:cs typeface="Roboto" charset="0"/>
              </a:rPr>
              <a:t>DBAle</a:t>
            </a:r>
            <a:r>
              <a:rPr lang="en-US" sz="2600" b="0" dirty="0">
                <a:latin typeface="Roboto" charset="0"/>
                <a:ea typeface="Roboto" charset="0"/>
                <a:cs typeface="Roboto" charset="0"/>
              </a:rPr>
              <a:t> on Spotify and iTunes</a:t>
            </a:r>
          </a:p>
        </p:txBody>
      </p:sp>
    </p:spTree>
    <p:extLst>
      <p:ext uri="{BB962C8B-B14F-4D97-AF65-F5344CB8AC3E}">
        <p14:creationId xmlns:p14="http://schemas.microsoft.com/office/powerpoint/2010/main" val="134823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F0B82-D0D1-48F5-9576-A83C79CC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7E672-577B-4BE6-9E0C-BB23CE1BA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151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0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4E9059-52CF-4CCF-BCA5-9EE496D0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243" y="1603602"/>
            <a:ext cx="7761514" cy="40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CC019-5D48-43E9-80C4-3413DE483077}"/>
              </a:ext>
            </a:extLst>
          </p:cNvPr>
          <p:cNvSpPr txBox="1"/>
          <p:nvPr/>
        </p:nvSpPr>
        <p:spPr>
          <a:xfrm>
            <a:off x="2465615" y="1879826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VENDORS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FC40-C0C5-43F7-B29D-33AA60CE0379}"/>
              </a:ext>
            </a:extLst>
          </p:cNvPr>
          <p:cNvSpPr txBox="1"/>
          <p:nvPr/>
        </p:nvSpPr>
        <p:spPr>
          <a:xfrm>
            <a:off x="7132866" y="2284420"/>
            <a:ext cx="13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58DD8-0EC2-470F-AEDD-407CF2253DDF}"/>
              </a:ext>
            </a:extLst>
          </p:cNvPr>
          <p:cNvSpPr txBox="1"/>
          <p:nvPr/>
        </p:nvSpPr>
        <p:spPr>
          <a:xfrm>
            <a:off x="2464255" y="1879825"/>
            <a:ext cx="245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DEVELOPERS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A1741-D3A2-45A5-9FEF-F2A4F7E2C04D}"/>
              </a:ext>
            </a:extLst>
          </p:cNvPr>
          <p:cNvSpPr txBox="1"/>
          <p:nvPr/>
        </p:nvSpPr>
        <p:spPr>
          <a:xfrm>
            <a:off x="7132866" y="2282834"/>
            <a:ext cx="259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AUTOMATION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2E297-36A2-4FA0-A1A0-31341D20D5DD}"/>
              </a:ext>
            </a:extLst>
          </p:cNvPr>
          <p:cNvSpPr txBox="1"/>
          <p:nvPr/>
        </p:nvSpPr>
        <p:spPr>
          <a:xfrm>
            <a:off x="2464255" y="1879824"/>
            <a:ext cx="245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MANAGERS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141B4-22FB-41E1-9BB2-87DCE34788B8}"/>
              </a:ext>
            </a:extLst>
          </p:cNvPr>
          <p:cNvSpPr txBox="1"/>
          <p:nvPr/>
        </p:nvSpPr>
        <p:spPr>
          <a:xfrm>
            <a:off x="7132865" y="2281248"/>
            <a:ext cx="2593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MORE FEATURES</a:t>
            </a:r>
          </a:p>
        </p:txBody>
      </p:sp>
    </p:spTree>
    <p:extLst>
      <p:ext uri="{BB962C8B-B14F-4D97-AF65-F5344CB8AC3E}">
        <p14:creationId xmlns:p14="http://schemas.microsoft.com/office/powerpoint/2010/main" val="404034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7D9-26DC-434B-BC8A-BDCACDA9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8" y="952354"/>
            <a:ext cx="4362276" cy="1325563"/>
          </a:xfrm>
        </p:spPr>
        <p:txBody>
          <a:bodyPr/>
          <a:lstStyle/>
          <a:p>
            <a:pPr algn="ctr"/>
            <a:r>
              <a:rPr lang="en-GB" b="1" i="1" dirty="0"/>
              <a:t>What is DevOps?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816B5-12F5-42D8-92C3-3A9F4211ABB0}"/>
              </a:ext>
            </a:extLst>
          </p:cNvPr>
          <p:cNvSpPr/>
          <p:nvPr/>
        </p:nvSpPr>
        <p:spPr>
          <a:xfrm>
            <a:off x="4894900" y="2443789"/>
            <a:ext cx="599169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“DevOps is the union of people, process, and products to enable continuous delivery of value to our end users.”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Donovan Brown,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Principal DevOps Program Manager, Microsoft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E975B-A360-4766-8CEE-4376FE0C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27" y="1852941"/>
            <a:ext cx="3152117" cy="31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CEBBE-D4AF-4A9F-A8A1-A9613626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Extending DevOps to databases: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6982-4A96-46FA-89D8-137D0C28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Repeatability of processes </a:t>
            </a:r>
          </a:p>
          <a:p>
            <a:r>
              <a:rPr lang="en-GB" sz="2400" dirty="0"/>
              <a:t>Greater predictability over releases </a:t>
            </a:r>
          </a:p>
          <a:p>
            <a:r>
              <a:rPr lang="en-GB" sz="2400" dirty="0"/>
              <a:t>Faster speed of response to change </a:t>
            </a:r>
          </a:p>
          <a:p>
            <a:r>
              <a:rPr lang="en-GB" sz="2400" dirty="0"/>
              <a:t>Greater reliability of the release process </a:t>
            </a:r>
          </a:p>
          <a:p>
            <a:r>
              <a:rPr lang="en-GB" sz="2400" dirty="0"/>
              <a:t>Overall faster delivery of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339231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We’re already automating application deployments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A630F9-DF4A-46F2-A55B-371E6BD5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84804"/>
            <a:ext cx="11496821" cy="32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3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4B057-E929-4B70-8D3C-720CB513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complete process means less of this…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memes">
            <a:extLst>
              <a:ext uri="{FF2B5EF4-FFF2-40B4-BE49-F238E27FC236}">
                <a16:creationId xmlns:a16="http://schemas.microsoft.com/office/drawing/2014/main" id="{CFF9E82C-DE28-45E3-B1A1-84586D9E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46" y="2509911"/>
            <a:ext cx="534800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2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</a:t>
            </a:r>
            <a:r>
              <a:rPr lang="en-US" sz="4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database 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70430"/>
            <a:ext cx="11496821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75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Roboto</vt:lpstr>
      <vt:lpstr>Segoe UI</vt:lpstr>
      <vt:lpstr>Times New Roman</vt:lpstr>
      <vt:lpstr>Wingdings</vt:lpstr>
      <vt:lpstr>Office Theme</vt:lpstr>
      <vt:lpstr>DevOps and the Database:  How to INSERT value into your pipelines</vt:lpstr>
      <vt:lpstr>A little bit about me…</vt:lpstr>
      <vt:lpstr>Agenda</vt:lpstr>
      <vt:lpstr>PowerPoint Presentation</vt:lpstr>
      <vt:lpstr>What is DevOps?</vt:lpstr>
      <vt:lpstr>Extending DevOps to databases: </vt:lpstr>
      <vt:lpstr>We’re already automating application deployments</vt:lpstr>
      <vt:lpstr>A complete process means less of this…</vt:lpstr>
      <vt:lpstr>Application and database deployment pipeline</vt:lpstr>
      <vt:lpstr>PowerPoint Presentation</vt:lpstr>
      <vt:lpstr>But what stops us adopting this process?</vt:lpstr>
      <vt:lpstr>PowerPoint Presentation</vt:lpstr>
      <vt:lpstr>PowerPoint Presentation</vt:lpstr>
      <vt:lpstr>4 Elements of Compliant Database DevOps</vt:lpstr>
      <vt:lpstr>A complete database DevOps process </vt:lpstr>
      <vt:lpstr>Remember, this isn’t tool or even platform specific…</vt:lpstr>
      <vt:lpstr>2018 DORA ’Accelerate: State of DevOps’ Report</vt:lpstr>
      <vt:lpstr>Any Questions?</vt:lpstr>
      <vt:lpstr>References &amp;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the Database:  How to INSERT value into your pipelines</dc:title>
  <dc:creator>Chris Unwin</dc:creator>
  <cp:lastModifiedBy>Chris Unwin</cp:lastModifiedBy>
  <cp:revision>1</cp:revision>
  <dcterms:created xsi:type="dcterms:W3CDTF">2019-01-21T11:08:30Z</dcterms:created>
  <dcterms:modified xsi:type="dcterms:W3CDTF">2019-03-05T14:04:38Z</dcterms:modified>
</cp:coreProperties>
</file>