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98" r:id="rId3"/>
  </p:sldMasterIdLst>
  <p:notesMasterIdLst>
    <p:notesMasterId r:id="rId16"/>
  </p:notesMasterIdLst>
  <p:sldIdLst>
    <p:sldId id="257" r:id="rId4"/>
    <p:sldId id="337" r:id="rId5"/>
    <p:sldId id="310" r:id="rId6"/>
    <p:sldId id="472" r:id="rId7"/>
    <p:sldId id="473" r:id="rId8"/>
    <p:sldId id="313" r:id="rId9"/>
    <p:sldId id="314" r:id="rId10"/>
    <p:sldId id="474" r:id="rId11"/>
    <p:sldId id="475" r:id="rId12"/>
    <p:sldId id="311" r:id="rId13"/>
    <p:sldId id="317" r:id="rId14"/>
    <p:sldId id="4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5FF17-DFFE-455E-B300-D07963E34956}" v="129" dt="2020-07-09T15:09:4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e Domeisen" userId="S::louise.domeisen@red-gate.com::cb1987e0-b225-42f0-8eb2-e688b2fd8281" providerId="AD" clId="Web-{7E97F236-306D-B617-A6FD-CC0FF87789CE}"/>
    <pc:docChg chg="addSld delSld modSld sldOrd">
      <pc:chgData name="Louise Domeisen" userId="S::louise.domeisen@red-gate.com::cb1987e0-b225-42f0-8eb2-e688b2fd8281" providerId="AD" clId="Web-{7E97F236-306D-B617-A6FD-CC0FF87789CE}" dt="2020-07-02T11:50:50.088" v="23"/>
      <pc:docMkLst>
        <pc:docMk/>
      </pc:docMkLst>
      <pc:sldChg chg="addSp delSp modSp">
        <pc:chgData name="Louise Domeisen" userId="S::louise.domeisen@red-gate.com::cb1987e0-b225-42f0-8eb2-e688b2fd8281" providerId="AD" clId="Web-{7E97F236-306D-B617-A6FD-CC0FF87789CE}" dt="2020-07-02T11:49:34.682" v="17"/>
        <pc:sldMkLst>
          <pc:docMk/>
          <pc:sldMk cId="1542004824" sldId="257"/>
        </pc:sldMkLst>
        <pc:picChg chg="add del mod">
          <ac:chgData name="Louise Domeisen" userId="S::louise.domeisen@red-gate.com::cb1987e0-b225-42f0-8eb2-e688b2fd8281" providerId="AD" clId="Web-{7E97F236-306D-B617-A6FD-CC0FF87789CE}" dt="2020-07-02T11:48:53.620" v="6"/>
          <ac:picMkLst>
            <pc:docMk/>
            <pc:sldMk cId="1542004824" sldId="257"/>
            <ac:picMk id="3" creationId="{A3F3C970-5476-478B-8946-65291D685494}"/>
          </ac:picMkLst>
        </pc:picChg>
        <pc:picChg chg="add del mod">
          <ac:chgData name="Louise Domeisen" userId="S::louise.domeisen@red-gate.com::cb1987e0-b225-42f0-8eb2-e688b2fd8281" providerId="AD" clId="Web-{7E97F236-306D-B617-A6FD-CC0FF87789CE}" dt="2020-07-02T11:49:34.682" v="17"/>
          <ac:picMkLst>
            <pc:docMk/>
            <pc:sldMk cId="1542004824" sldId="257"/>
            <ac:picMk id="4" creationId="{7FD35046-7724-48AF-A40E-068EEB2A4969}"/>
          </ac:picMkLst>
        </pc:picChg>
        <pc:picChg chg="add del">
          <ac:chgData name="Louise Domeisen" userId="S::louise.domeisen@red-gate.com::cb1987e0-b225-42f0-8eb2-e688b2fd8281" providerId="AD" clId="Web-{7E97F236-306D-B617-A6FD-CC0FF87789CE}" dt="2020-07-02T11:49:31.917" v="16"/>
          <ac:picMkLst>
            <pc:docMk/>
            <pc:sldMk cId="1542004824" sldId="257"/>
            <ac:picMk id="1026" creationId="{49002090-B4B2-4554-AD30-345EF2AFFBE2}"/>
          </ac:picMkLst>
        </pc:picChg>
      </pc:sldChg>
      <pc:sldChg chg="addSp delSp modSp new del ord">
        <pc:chgData name="Louise Domeisen" userId="S::louise.domeisen@red-gate.com::cb1987e0-b225-42f0-8eb2-e688b2fd8281" providerId="AD" clId="Web-{7E97F236-306D-B617-A6FD-CC0FF87789CE}" dt="2020-07-02T11:50:50.088" v="23"/>
        <pc:sldMkLst>
          <pc:docMk/>
          <pc:sldMk cId="2748419814" sldId="477"/>
        </pc:sldMkLst>
        <pc:spChg chg="del">
          <ac:chgData name="Louise Domeisen" userId="S::louise.domeisen@red-gate.com::cb1987e0-b225-42f0-8eb2-e688b2fd8281" providerId="AD" clId="Web-{7E97F236-306D-B617-A6FD-CC0FF87789CE}" dt="2020-07-02T11:50:07.276" v="20"/>
          <ac:spMkLst>
            <pc:docMk/>
            <pc:sldMk cId="2748419814" sldId="477"/>
            <ac:spMk id="2" creationId="{93688C18-6212-47AC-9E31-FFE9A3E98847}"/>
          </ac:spMkLst>
        </pc:spChg>
        <pc:spChg chg="del">
          <ac:chgData name="Louise Domeisen" userId="S::louise.domeisen@red-gate.com::cb1987e0-b225-42f0-8eb2-e688b2fd8281" providerId="AD" clId="Web-{7E97F236-306D-B617-A6FD-CC0FF87789CE}" dt="2020-07-02T11:50:10.338" v="21"/>
          <ac:spMkLst>
            <pc:docMk/>
            <pc:sldMk cId="2748419814" sldId="477"/>
            <ac:spMk id="3" creationId="{97753357-7EA4-4504-A022-6D50859D7780}"/>
          </ac:spMkLst>
        </pc:spChg>
        <pc:picChg chg="add mod">
          <ac:chgData name="Louise Domeisen" userId="S::louise.domeisen@red-gate.com::cb1987e0-b225-42f0-8eb2-e688b2fd8281" providerId="AD" clId="Web-{7E97F236-306D-B617-A6FD-CC0FF87789CE}" dt="2020-07-02T11:50:42.369" v="22"/>
          <ac:picMkLst>
            <pc:docMk/>
            <pc:sldMk cId="2748419814" sldId="477"/>
            <ac:picMk id="4" creationId="{E9CBD8BF-843A-4AC9-87FD-FC110B2EB935}"/>
          </ac:picMkLst>
        </pc:picChg>
      </pc:sldChg>
    </pc:docChg>
  </pc:docChgLst>
  <pc:docChgLst>
    <pc:chgData name="Guest User" userId="S::urn:spo:anon#6ab9df060e7e5fc761ec4a679fe7ff80adaa53cc843a97a5c995ba3e8ca60880::" providerId="AD" clId="Web-{8B82C4CD-2803-4D5C-87AD-F79ED2355F59}"/>
    <pc:docChg chg="modSld">
      <pc:chgData name="Guest User" userId="S::urn:spo:anon#6ab9df060e7e5fc761ec4a679fe7ff80adaa53cc843a97a5c995ba3e8ca60880::" providerId="AD" clId="Web-{8B82C4CD-2803-4D5C-87AD-F79ED2355F59}" dt="2020-07-02T20:16:55.691" v="10" actId="1076"/>
      <pc:docMkLst>
        <pc:docMk/>
      </pc:docMkLst>
      <pc:sldChg chg="addSp delSp modSp">
        <pc:chgData name="Guest User" userId="S::urn:spo:anon#6ab9df060e7e5fc761ec4a679fe7ff80adaa53cc843a97a5c995ba3e8ca60880::" providerId="AD" clId="Web-{8B82C4CD-2803-4D5C-87AD-F79ED2355F59}" dt="2020-07-02T20:16:55.691" v="10" actId="1076"/>
        <pc:sldMkLst>
          <pc:docMk/>
          <pc:sldMk cId="1542004824" sldId="257"/>
        </pc:sldMkLst>
        <pc:picChg chg="add mod">
          <ac:chgData name="Guest User" userId="S::urn:spo:anon#6ab9df060e7e5fc761ec4a679fe7ff80adaa53cc843a97a5c995ba3e8ca60880::" providerId="AD" clId="Web-{8B82C4CD-2803-4D5C-87AD-F79ED2355F59}" dt="2020-07-02T20:16:55.691" v="10" actId="1076"/>
          <ac:picMkLst>
            <pc:docMk/>
            <pc:sldMk cId="1542004824" sldId="257"/>
            <ac:picMk id="3" creationId="{824510CC-8C9F-4D4D-9F3B-2A091B3931FA}"/>
          </ac:picMkLst>
        </pc:picChg>
        <pc:picChg chg="del">
          <ac:chgData name="Guest User" userId="S::urn:spo:anon#6ab9df060e7e5fc761ec4a679fe7ff80adaa53cc843a97a5c995ba3e8ca60880::" providerId="AD" clId="Web-{8B82C4CD-2803-4D5C-87AD-F79ED2355F59}" dt="2020-07-02T20:16:48.645" v="8"/>
          <ac:picMkLst>
            <pc:docMk/>
            <pc:sldMk cId="1542004824" sldId="257"/>
            <ac:picMk id="1026" creationId="{49002090-B4B2-4554-AD30-345EF2AFFBE2}"/>
          </ac:picMkLst>
        </pc:picChg>
      </pc:sldChg>
    </pc:docChg>
  </pc:docChgLst>
  <pc:docChgLst>
    <pc:chgData name="Chris Unwin" userId="ecb1ebdc-b4ce-451a-a330-7da45b58990a" providerId="ADAL" clId="{8E05FF17-DFFE-455E-B300-D07963E34956}"/>
    <pc:docChg chg="undo custSel addSld delSld modSld delMainMaster">
      <pc:chgData name="Chris Unwin" userId="ecb1ebdc-b4ce-451a-a330-7da45b58990a" providerId="ADAL" clId="{8E05FF17-DFFE-455E-B300-D07963E34956}" dt="2020-08-04T08:22:24.392" v="1482" actId="20577"/>
      <pc:docMkLst>
        <pc:docMk/>
      </pc:docMkLst>
      <pc:sldChg chg="delSp add del mod">
        <pc:chgData name="Chris Unwin" userId="ecb1ebdc-b4ce-451a-a330-7da45b58990a" providerId="ADAL" clId="{8E05FF17-DFFE-455E-B300-D07963E34956}" dt="2020-07-02T09:28:29.186" v="2" actId="47"/>
        <pc:sldMkLst>
          <pc:docMk/>
          <pc:sldMk cId="3754126278" sldId="256"/>
        </pc:sldMkLst>
        <pc:picChg chg="del">
          <ac:chgData name="Chris Unwin" userId="ecb1ebdc-b4ce-451a-a330-7da45b58990a" providerId="ADAL" clId="{8E05FF17-DFFE-455E-B300-D07963E34956}" dt="2020-07-02T09:28:26.218" v="1" actId="478"/>
          <ac:picMkLst>
            <pc:docMk/>
            <pc:sldMk cId="3754126278" sldId="256"/>
            <ac:picMk id="3" creationId="{4AAE3C53-991C-4B24-AA89-DD7B3E7556FE}"/>
          </ac:picMkLst>
        </pc:picChg>
      </pc:sldChg>
      <pc:sldChg chg="addSp delSp modSp mod">
        <pc:chgData name="Chris Unwin" userId="ecb1ebdc-b4ce-451a-a330-7da45b58990a" providerId="ADAL" clId="{8E05FF17-DFFE-455E-B300-D07963E34956}" dt="2020-07-02T09:32:07.111" v="14" actId="1076"/>
        <pc:sldMkLst>
          <pc:docMk/>
          <pc:sldMk cId="1542004824" sldId="257"/>
        </pc:sldMkLst>
        <pc:spChg chg="mod">
          <ac:chgData name="Chris Unwin" userId="ecb1ebdc-b4ce-451a-a330-7da45b58990a" providerId="ADAL" clId="{8E05FF17-DFFE-455E-B300-D07963E34956}" dt="2020-07-02T09:29:22.500" v="3"/>
          <ac:spMkLst>
            <pc:docMk/>
            <pc:sldMk cId="1542004824" sldId="257"/>
            <ac:spMk id="2" creationId="{25A3F8B6-C2C5-4AE0-B920-9ADD1B80F319}"/>
          </ac:spMkLst>
        </pc:spChg>
        <pc:spChg chg="del">
          <ac:chgData name="Chris Unwin" userId="ecb1ebdc-b4ce-451a-a330-7da45b58990a" providerId="ADAL" clId="{8E05FF17-DFFE-455E-B300-D07963E34956}" dt="2020-07-02T09:29:27.006" v="4" actId="478"/>
          <ac:spMkLst>
            <pc:docMk/>
            <pc:sldMk cId="1542004824" sldId="257"/>
            <ac:spMk id="4" creationId="{A551370B-F426-49A5-8346-5C08F88FC393}"/>
          </ac:spMkLst>
        </pc:spChg>
        <pc:picChg chg="add mod">
          <ac:chgData name="Chris Unwin" userId="ecb1ebdc-b4ce-451a-a330-7da45b58990a" providerId="ADAL" clId="{8E05FF17-DFFE-455E-B300-D07963E34956}" dt="2020-07-02T09:32:07.111" v="14" actId="1076"/>
          <ac:picMkLst>
            <pc:docMk/>
            <pc:sldMk cId="1542004824" sldId="257"/>
            <ac:picMk id="1026" creationId="{49002090-B4B2-4554-AD30-345EF2AFFBE2}"/>
          </ac:picMkLst>
        </pc:picChg>
      </pc:sldChg>
      <pc:sldChg chg="delSp new del mod">
        <pc:chgData name="Chris Unwin" userId="ecb1ebdc-b4ce-451a-a330-7da45b58990a" providerId="ADAL" clId="{8E05FF17-DFFE-455E-B300-D07963E34956}" dt="2020-07-02T09:33:36.714" v="15" actId="47"/>
        <pc:sldMkLst>
          <pc:docMk/>
          <pc:sldMk cId="1338078571" sldId="258"/>
        </pc:sldMkLst>
        <pc:spChg chg="del">
          <ac:chgData name="Chris Unwin" userId="ecb1ebdc-b4ce-451a-a330-7da45b58990a" providerId="ADAL" clId="{8E05FF17-DFFE-455E-B300-D07963E34956}" dt="2020-07-02T09:31:40.312" v="12" actId="478"/>
          <ac:spMkLst>
            <pc:docMk/>
            <pc:sldMk cId="1338078571" sldId="258"/>
            <ac:spMk id="2" creationId="{7CBF560B-E18D-4486-ACFE-F15596F5145C}"/>
          </ac:spMkLst>
        </pc:spChg>
        <pc:spChg chg="del">
          <ac:chgData name="Chris Unwin" userId="ecb1ebdc-b4ce-451a-a330-7da45b58990a" providerId="ADAL" clId="{8E05FF17-DFFE-455E-B300-D07963E34956}" dt="2020-07-02T09:31:41.381" v="13" actId="478"/>
          <ac:spMkLst>
            <pc:docMk/>
            <pc:sldMk cId="1338078571" sldId="258"/>
            <ac:spMk id="3" creationId="{5A2B3801-1711-4443-9E72-1851C23F2487}"/>
          </ac:spMkLst>
        </pc:spChg>
      </pc:sldChg>
      <pc:sldChg chg="new del">
        <pc:chgData name="Chris Unwin" userId="ecb1ebdc-b4ce-451a-a330-7da45b58990a" providerId="ADAL" clId="{8E05FF17-DFFE-455E-B300-D07963E34956}" dt="2020-07-02T09:31:25.036" v="10" actId="47"/>
        <pc:sldMkLst>
          <pc:docMk/>
          <pc:sldMk cId="2790998436" sldId="258"/>
        </pc:sldMkLst>
      </pc:sldChg>
      <pc:sldChg chg="addSp delSp modSp mod modTransition modNotesTx">
        <pc:chgData name="Chris Unwin" userId="ecb1ebdc-b4ce-451a-a330-7da45b58990a" providerId="ADAL" clId="{8E05FF17-DFFE-455E-B300-D07963E34956}" dt="2020-07-02T10:49:07.728" v="1454"/>
        <pc:sldMkLst>
          <pc:docMk/>
          <pc:sldMk cId="1355574482" sldId="310"/>
        </pc:sldMkLst>
        <pc:spChg chg="add del mod">
          <ac:chgData name="Chris Unwin" userId="ecb1ebdc-b4ce-451a-a330-7da45b58990a" providerId="ADAL" clId="{8E05FF17-DFFE-455E-B300-D07963E34956}" dt="2020-07-02T09:35:09.662" v="99" actId="478"/>
          <ac:spMkLst>
            <pc:docMk/>
            <pc:sldMk cId="1355574482" sldId="310"/>
            <ac:spMk id="3" creationId="{ECE41EC9-236C-48DA-912A-BB4B2F64105A}"/>
          </ac:spMkLst>
        </pc:spChg>
        <pc:spChg chg="add del mod">
          <ac:chgData name="Chris Unwin" userId="ecb1ebdc-b4ce-451a-a330-7da45b58990a" providerId="ADAL" clId="{8E05FF17-DFFE-455E-B300-D07963E34956}" dt="2020-07-02T09:35:41.692" v="105" actId="478"/>
          <ac:spMkLst>
            <pc:docMk/>
            <pc:sldMk cId="1355574482" sldId="310"/>
            <ac:spMk id="5" creationId="{BF2F96FE-F1D5-4A84-A047-80ED30B66EE5}"/>
          </ac:spMkLst>
        </pc:spChg>
        <pc:spChg chg="mod">
          <ac:chgData name="Chris Unwin" userId="ecb1ebdc-b4ce-451a-a330-7da45b58990a" providerId="ADAL" clId="{8E05FF17-DFFE-455E-B300-D07963E34956}" dt="2020-07-02T09:33:57.855" v="32" actId="20577"/>
          <ac:spMkLst>
            <pc:docMk/>
            <pc:sldMk cId="1355574482" sldId="310"/>
            <ac:spMk id="44" creationId="{00000000-0000-0000-0000-000000000000}"/>
          </ac:spMkLst>
        </pc:spChg>
        <pc:spChg chg="mod">
          <ac:chgData name="Chris Unwin" userId="ecb1ebdc-b4ce-451a-a330-7da45b58990a" providerId="ADAL" clId="{8E05FF17-DFFE-455E-B300-D07963E34956}" dt="2020-07-02T09:34:17.428" v="33"/>
          <ac:spMkLst>
            <pc:docMk/>
            <pc:sldMk cId="1355574482" sldId="310"/>
            <ac:spMk id="45" creationId="{00000000-0000-0000-0000-000000000000}"/>
          </ac:spMkLst>
        </pc:spChg>
        <pc:spChg chg="mod">
          <ac:chgData name="Chris Unwin" userId="ecb1ebdc-b4ce-451a-a330-7da45b58990a" providerId="ADAL" clId="{8E05FF17-DFFE-455E-B300-D07963E34956}" dt="2020-07-02T09:34:24.109" v="51" actId="20577"/>
          <ac:spMkLst>
            <pc:docMk/>
            <pc:sldMk cId="1355574482" sldId="310"/>
            <ac:spMk id="54" creationId="{3169B667-813E-1F49-AF61-4C9BECD34BF2}"/>
          </ac:spMkLst>
        </pc:spChg>
        <pc:spChg chg="del">
          <ac:chgData name="Chris Unwin" userId="ecb1ebdc-b4ce-451a-a330-7da45b58990a" providerId="ADAL" clId="{8E05FF17-DFFE-455E-B300-D07963E34956}" dt="2020-07-02T09:35:37.632" v="104" actId="478"/>
          <ac:spMkLst>
            <pc:docMk/>
            <pc:sldMk cId="1355574482" sldId="310"/>
            <ac:spMk id="70" creationId="{3D7C6273-943F-E14B-B71F-6AA176EDE453}"/>
          </ac:spMkLst>
        </pc:spChg>
        <pc:spChg chg="mod">
          <ac:chgData name="Chris Unwin" userId="ecb1ebdc-b4ce-451a-a330-7da45b58990a" providerId="ADAL" clId="{8E05FF17-DFFE-455E-B300-D07963E34956}" dt="2020-07-02T09:37:37.284" v="156" actId="20577"/>
          <ac:spMkLst>
            <pc:docMk/>
            <pc:sldMk cId="1355574482" sldId="310"/>
            <ac:spMk id="129" creationId="{9746B95F-3ACE-AF45-88BC-313B7879DE97}"/>
          </ac:spMkLst>
        </pc:spChg>
        <pc:spChg chg="mod">
          <ac:chgData name="Chris Unwin" userId="ecb1ebdc-b4ce-451a-a330-7da45b58990a" providerId="ADAL" clId="{8E05FF17-DFFE-455E-B300-D07963E34956}" dt="2020-07-02T09:34:43.490" v="82" actId="113"/>
          <ac:spMkLst>
            <pc:docMk/>
            <pc:sldMk cId="1355574482" sldId="310"/>
            <ac:spMk id="157" creationId="{00000000-0000-0000-0000-000000000000}"/>
          </ac:spMkLst>
        </pc:spChg>
        <pc:spChg chg="mod">
          <ac:chgData name="Chris Unwin" userId="ecb1ebdc-b4ce-451a-a330-7da45b58990a" providerId="ADAL" clId="{8E05FF17-DFFE-455E-B300-D07963E34956}" dt="2020-07-02T09:36:04.557" v="132" actId="20577"/>
          <ac:spMkLst>
            <pc:docMk/>
            <pc:sldMk cId="1355574482" sldId="310"/>
            <ac:spMk id="158" creationId="{00000000-0000-0000-0000-000000000000}"/>
          </ac:spMkLst>
        </pc:spChg>
        <pc:spChg chg="mod">
          <ac:chgData name="Chris Unwin" userId="ecb1ebdc-b4ce-451a-a330-7da45b58990a" providerId="ADAL" clId="{8E05FF17-DFFE-455E-B300-D07963E34956}" dt="2020-07-02T09:34:45.923" v="83" actId="113"/>
          <ac:spMkLst>
            <pc:docMk/>
            <pc:sldMk cId="1355574482" sldId="310"/>
            <ac:spMk id="231" creationId="{CD5FBBB4-8087-F149-B591-6BD0E5D04940}"/>
          </ac:spMkLst>
        </pc:spChg>
        <pc:spChg chg="del">
          <ac:chgData name="Chris Unwin" userId="ecb1ebdc-b4ce-451a-a330-7da45b58990a" providerId="ADAL" clId="{8E05FF17-DFFE-455E-B300-D07963E34956}" dt="2020-07-02T09:35:07.609" v="98" actId="478"/>
          <ac:spMkLst>
            <pc:docMk/>
            <pc:sldMk cId="1355574482" sldId="310"/>
            <ac:spMk id="232" creationId="{81DCB86F-C335-B040-B2AC-83FF3F1DDC41}"/>
          </ac:spMkLst>
        </pc:spChg>
        <pc:spChg chg="mod">
          <ac:chgData name="Chris Unwin" userId="ecb1ebdc-b4ce-451a-a330-7da45b58990a" providerId="ADAL" clId="{8E05FF17-DFFE-455E-B300-D07963E34956}" dt="2020-07-02T09:35:28.016" v="103" actId="1076"/>
          <ac:spMkLst>
            <pc:docMk/>
            <pc:sldMk cId="1355574482" sldId="310"/>
            <ac:spMk id="233" creationId="{0A94A2B3-A128-E046-86C6-CA31EE635699}"/>
          </ac:spMkLst>
        </pc:spChg>
        <pc:spChg chg="mod">
          <ac:chgData name="Chris Unwin" userId="ecb1ebdc-b4ce-451a-a330-7da45b58990a" providerId="ADAL" clId="{8E05FF17-DFFE-455E-B300-D07963E34956}" dt="2020-07-02T09:35:28.016" v="103" actId="1076"/>
          <ac:spMkLst>
            <pc:docMk/>
            <pc:sldMk cId="1355574482" sldId="310"/>
            <ac:spMk id="234" creationId="{C8440CE6-9B79-914C-8281-47F1789A9A46}"/>
          </ac:spMkLst>
        </pc:spChg>
        <pc:picChg chg="mod">
          <ac:chgData name="Chris Unwin" userId="ecb1ebdc-b4ce-451a-a330-7da45b58990a" providerId="ADAL" clId="{8E05FF17-DFFE-455E-B300-D07963E34956}" dt="2020-07-02T09:38:55.470" v="158" actId="14826"/>
          <ac:picMkLst>
            <pc:docMk/>
            <pc:sldMk cId="1355574482" sldId="310"/>
            <ac:picMk id="11" creationId="{F9B550BF-FF17-4B96-9550-5025E7734D76}"/>
          </ac:picMkLst>
        </pc:picChg>
        <pc:picChg chg="mod">
          <ac:chgData name="Chris Unwin" userId="ecb1ebdc-b4ce-451a-a330-7da45b58990a" providerId="ADAL" clId="{8E05FF17-DFFE-455E-B300-D07963E34956}" dt="2020-07-02T09:37:48.800" v="157" actId="14826"/>
          <ac:picMkLst>
            <pc:docMk/>
            <pc:sldMk cId="1355574482" sldId="310"/>
            <ac:picMk id="204" creationId="{0E7DCD05-E4A1-154D-A0A1-62545C5D4ADD}"/>
          </ac:picMkLst>
        </pc:picChg>
      </pc:sldChg>
      <pc:sldChg chg="addSp modSp del mod modTransition">
        <pc:chgData name="Chris Unwin" userId="ecb1ebdc-b4ce-451a-a330-7da45b58990a" providerId="ADAL" clId="{8E05FF17-DFFE-455E-B300-D07963E34956}" dt="2020-07-02T10:49:07.728" v="1454"/>
        <pc:sldMkLst>
          <pc:docMk/>
          <pc:sldMk cId="169511910" sldId="311"/>
        </pc:sldMkLst>
        <pc:spChg chg="mod">
          <ac:chgData name="Chris Unwin" userId="ecb1ebdc-b4ce-451a-a330-7da45b58990a" providerId="ADAL" clId="{8E05FF17-DFFE-455E-B300-D07963E34956}" dt="2020-07-02T10:41:04.191" v="1354" actId="14100"/>
          <ac:spMkLst>
            <pc:docMk/>
            <pc:sldMk cId="169511910" sldId="311"/>
            <ac:spMk id="4" creationId="{F8180BE2-91FF-4300-857E-EAA01E4FE3AC}"/>
          </ac:spMkLst>
        </pc:spChg>
        <pc:picChg chg="mod">
          <ac:chgData name="Chris Unwin" userId="ecb1ebdc-b4ce-451a-a330-7da45b58990a" providerId="ADAL" clId="{8E05FF17-DFFE-455E-B300-D07963E34956}" dt="2020-07-02T10:38:02.668" v="1319" actId="14100"/>
          <ac:picMkLst>
            <pc:docMk/>
            <pc:sldMk cId="169511910" sldId="311"/>
            <ac:picMk id="9" creationId="{D06798E1-A088-4FB9-8CB9-E35805457E04}"/>
          </ac:picMkLst>
        </pc:picChg>
        <pc:picChg chg="add mod">
          <ac:chgData name="Chris Unwin" userId="ecb1ebdc-b4ce-451a-a330-7da45b58990a" providerId="ADAL" clId="{8E05FF17-DFFE-455E-B300-D07963E34956}" dt="2020-07-02T10:41:12.484" v="1355" actId="1076"/>
          <ac:picMkLst>
            <pc:docMk/>
            <pc:sldMk cId="169511910" sldId="311"/>
            <ac:picMk id="3074" creationId="{C9DFDA54-EC2F-470B-B372-3E4A71CF6A91}"/>
          </ac:picMkLst>
        </pc:picChg>
        <pc:picChg chg="add mod">
          <ac:chgData name="Chris Unwin" userId="ecb1ebdc-b4ce-451a-a330-7da45b58990a" providerId="ADAL" clId="{8E05FF17-DFFE-455E-B300-D07963E34956}" dt="2020-07-02T10:41:12.484" v="1355" actId="1076"/>
          <ac:picMkLst>
            <pc:docMk/>
            <pc:sldMk cId="169511910" sldId="311"/>
            <ac:picMk id="3076" creationId="{2E590C4F-1B35-4044-93EA-25AB007675DD}"/>
          </ac:picMkLst>
        </pc:picChg>
      </pc:sldChg>
      <pc:sldChg chg="del">
        <pc:chgData name="Chris Unwin" userId="ecb1ebdc-b4ce-451a-a330-7da45b58990a" providerId="ADAL" clId="{8E05FF17-DFFE-455E-B300-D07963E34956}" dt="2020-07-02T10:42:25.304" v="1357" actId="47"/>
        <pc:sldMkLst>
          <pc:docMk/>
          <pc:sldMk cId="3272489203" sldId="312"/>
        </pc:sldMkLst>
      </pc:sldChg>
      <pc:sldChg chg="modSp mod modTransition modNotesTx">
        <pc:chgData name="Chris Unwin" userId="ecb1ebdc-b4ce-451a-a330-7da45b58990a" providerId="ADAL" clId="{8E05FF17-DFFE-455E-B300-D07963E34956}" dt="2020-07-02T10:49:07.728" v="1454"/>
        <pc:sldMkLst>
          <pc:docMk/>
          <pc:sldMk cId="2368070737" sldId="313"/>
        </pc:sldMkLst>
        <pc:spChg chg="mod">
          <ac:chgData name="Chris Unwin" userId="ecb1ebdc-b4ce-451a-a330-7da45b58990a" providerId="ADAL" clId="{8E05FF17-DFFE-455E-B300-D07963E34956}" dt="2020-07-02T09:53:12.115" v="189" actId="114"/>
          <ac:spMkLst>
            <pc:docMk/>
            <pc:sldMk cId="2368070737" sldId="313"/>
            <ac:spMk id="5" creationId="{2F716F13-C048-4BC6-9A88-D78FB9AC244D}"/>
          </ac:spMkLst>
        </pc:spChg>
        <pc:picChg chg="mod">
          <ac:chgData name="Chris Unwin" userId="ecb1ebdc-b4ce-451a-a330-7da45b58990a" providerId="ADAL" clId="{8E05FF17-DFFE-455E-B300-D07963E34956}" dt="2020-07-02T09:41:07.147" v="163" actId="14100"/>
          <ac:picMkLst>
            <pc:docMk/>
            <pc:sldMk cId="2368070737" sldId="313"/>
            <ac:picMk id="8" creationId="{5B6BE5CF-18E0-4940-B570-D613F7D6255B}"/>
          </ac:picMkLst>
        </pc:picChg>
      </pc:sldChg>
      <pc:sldChg chg="new del">
        <pc:chgData name="Chris Unwin" userId="ecb1ebdc-b4ce-451a-a330-7da45b58990a" providerId="ADAL" clId="{8E05FF17-DFFE-455E-B300-D07963E34956}" dt="2020-07-02T09:43:07.708" v="166" actId="47"/>
        <pc:sldMkLst>
          <pc:docMk/>
          <pc:sldMk cId="191142784" sldId="314"/>
        </pc:sldMkLst>
      </pc:sldChg>
      <pc:sldChg chg="addSp delSp modSp new mod modTransition modNotesTx">
        <pc:chgData name="Chris Unwin" userId="ecb1ebdc-b4ce-451a-a330-7da45b58990a" providerId="ADAL" clId="{8E05FF17-DFFE-455E-B300-D07963E34956}" dt="2020-07-02T10:49:07.728" v="1454"/>
        <pc:sldMkLst>
          <pc:docMk/>
          <pc:sldMk cId="338484067" sldId="314"/>
        </pc:sldMkLst>
        <pc:spChg chg="mod">
          <ac:chgData name="Chris Unwin" userId="ecb1ebdc-b4ce-451a-a330-7da45b58990a" providerId="ADAL" clId="{8E05FF17-DFFE-455E-B300-D07963E34956}" dt="2020-07-02T09:54:09.820" v="200" actId="27636"/>
          <ac:spMkLst>
            <pc:docMk/>
            <pc:sldMk cId="338484067" sldId="314"/>
            <ac:spMk id="2" creationId="{A8E4D6C2-814A-4062-81D0-AC7270EFA266}"/>
          </ac:spMkLst>
        </pc:spChg>
        <pc:spChg chg="del mod">
          <ac:chgData name="Chris Unwin" userId="ecb1ebdc-b4ce-451a-a330-7da45b58990a" providerId="ADAL" clId="{8E05FF17-DFFE-455E-B300-D07963E34956}" dt="2020-07-02T09:56:01.790" v="369"/>
          <ac:spMkLst>
            <pc:docMk/>
            <pc:sldMk cId="338484067" sldId="314"/>
            <ac:spMk id="3" creationId="{EA928ABA-95EA-49EE-8016-52D24D9278AC}"/>
          </ac:spMkLst>
        </pc:spChg>
        <pc:spChg chg="add mod">
          <ac:chgData name="Chris Unwin" userId="ecb1ebdc-b4ce-451a-a330-7da45b58990a" providerId="ADAL" clId="{8E05FF17-DFFE-455E-B300-D07963E34956}" dt="2020-07-02T09:56:42.114" v="411" actId="114"/>
          <ac:spMkLst>
            <pc:docMk/>
            <pc:sldMk cId="338484067" sldId="314"/>
            <ac:spMk id="4" creationId="{8384A0C6-6042-4E6C-8ECD-F609254F64D9}"/>
          </ac:spMkLst>
        </pc:spChg>
        <pc:picChg chg="add mod">
          <ac:chgData name="Chris Unwin" userId="ecb1ebdc-b4ce-451a-a330-7da45b58990a" providerId="ADAL" clId="{8E05FF17-DFFE-455E-B300-D07963E34956}" dt="2020-07-02T09:56:06.932" v="370" actId="1076"/>
          <ac:picMkLst>
            <pc:docMk/>
            <pc:sldMk cId="338484067" sldId="314"/>
            <ac:picMk id="2050" creationId="{09B7B260-3DE4-44F0-AD97-1606AC09C80B}"/>
          </ac:picMkLst>
        </pc:picChg>
      </pc:sldChg>
      <pc:sldChg chg="modSp new del mod">
        <pc:chgData name="Chris Unwin" userId="ecb1ebdc-b4ce-451a-a330-7da45b58990a" providerId="ADAL" clId="{8E05FF17-DFFE-455E-B300-D07963E34956}" dt="2020-07-02T09:45:05.564" v="174" actId="47"/>
        <pc:sldMkLst>
          <pc:docMk/>
          <pc:sldMk cId="2296436013" sldId="314"/>
        </pc:sldMkLst>
        <pc:spChg chg="mod">
          <ac:chgData name="Chris Unwin" userId="ecb1ebdc-b4ce-451a-a330-7da45b58990a" providerId="ADAL" clId="{8E05FF17-DFFE-455E-B300-D07963E34956}" dt="2020-07-02T09:43:20.116" v="173" actId="20577"/>
          <ac:spMkLst>
            <pc:docMk/>
            <pc:sldMk cId="2296436013" sldId="314"/>
            <ac:spMk id="2" creationId="{EC559DE8-256A-4C10-BB26-659664AED9F7}"/>
          </ac:spMkLst>
        </pc:spChg>
      </pc:sldChg>
      <pc:sldChg chg="new del">
        <pc:chgData name="Chris Unwin" userId="ecb1ebdc-b4ce-451a-a330-7da45b58990a" providerId="ADAL" clId="{8E05FF17-DFFE-455E-B300-D07963E34956}" dt="2020-07-02T09:58:22.323" v="432" actId="680"/>
        <pc:sldMkLst>
          <pc:docMk/>
          <pc:sldMk cId="2784138736" sldId="315"/>
        </pc:sldMkLst>
      </pc:sldChg>
      <pc:sldChg chg="modSp mod modTransition modNotesTx">
        <pc:chgData name="Chris Unwin" userId="ecb1ebdc-b4ce-451a-a330-7da45b58990a" providerId="ADAL" clId="{8E05FF17-DFFE-455E-B300-D07963E34956}" dt="2020-08-04T08:22:24.392" v="1482" actId="20577"/>
        <pc:sldMkLst>
          <pc:docMk/>
          <pc:sldMk cId="3117299028" sldId="317"/>
        </pc:sldMkLst>
        <pc:spChg chg="mod">
          <ac:chgData name="Chris Unwin" userId="ecb1ebdc-b4ce-451a-a330-7da45b58990a" providerId="ADAL" clId="{8E05FF17-DFFE-455E-B300-D07963E34956}" dt="2020-08-04T08:22:24.392" v="1482" actId="20577"/>
          <ac:spMkLst>
            <pc:docMk/>
            <pc:sldMk cId="3117299028" sldId="317"/>
            <ac:spMk id="17" creationId="{3C9D7559-36C4-48AD-8BCE-A293EC13028E}"/>
          </ac:spMkLst>
        </pc:spChg>
        <pc:picChg chg="mod">
          <ac:chgData name="Chris Unwin" userId="ecb1ebdc-b4ce-451a-a330-7da45b58990a" providerId="ADAL" clId="{8E05FF17-DFFE-455E-B300-D07963E34956}" dt="2020-07-02T10:49:50.359" v="1455" actId="14100"/>
          <ac:picMkLst>
            <pc:docMk/>
            <pc:sldMk cId="3117299028" sldId="317"/>
            <ac:picMk id="3" creationId="{82949025-ED90-43F0-B513-7878F0233538}"/>
          </ac:picMkLst>
        </pc:picChg>
      </pc:sldChg>
      <pc:sldChg chg="modSp mod modTransition">
        <pc:chgData name="Chris Unwin" userId="ecb1ebdc-b4ce-451a-a330-7da45b58990a" providerId="ADAL" clId="{8E05FF17-DFFE-455E-B300-D07963E34956}" dt="2020-07-02T10:49:07.728" v="1454"/>
        <pc:sldMkLst>
          <pc:docMk/>
          <pc:sldMk cId="3495456256" sldId="472"/>
        </pc:sldMkLst>
        <pc:spChg chg="mod">
          <ac:chgData name="Chris Unwin" userId="ecb1ebdc-b4ce-451a-a330-7da45b58990a" providerId="ADAL" clId="{8E05FF17-DFFE-455E-B300-D07963E34956}" dt="2020-07-02T10:00:13.589" v="468" actId="1076"/>
          <ac:spMkLst>
            <pc:docMk/>
            <pc:sldMk cId="3495456256" sldId="472"/>
            <ac:spMk id="4" creationId="{DC19449D-E429-4521-A0E2-9257002DE8DF}"/>
          </ac:spMkLst>
        </pc:spChg>
        <pc:spChg chg="mod">
          <ac:chgData name="Chris Unwin" userId="ecb1ebdc-b4ce-451a-a330-7da45b58990a" providerId="ADAL" clId="{8E05FF17-DFFE-455E-B300-D07963E34956}" dt="2020-07-02T10:00:13.589" v="468" actId="1076"/>
          <ac:spMkLst>
            <pc:docMk/>
            <pc:sldMk cId="3495456256" sldId="472"/>
            <ac:spMk id="6" creationId="{BDFEECAD-44EF-4E13-985D-88058287AB2F}"/>
          </ac:spMkLst>
        </pc:spChg>
        <pc:spChg chg="mod">
          <ac:chgData name="Chris Unwin" userId="ecb1ebdc-b4ce-451a-a330-7da45b58990a" providerId="ADAL" clId="{8E05FF17-DFFE-455E-B300-D07963E34956}" dt="2020-07-02T10:00:13.589" v="468" actId="1076"/>
          <ac:spMkLst>
            <pc:docMk/>
            <pc:sldMk cId="3495456256" sldId="472"/>
            <ac:spMk id="8" creationId="{850D463B-EFD9-4CC9-8D26-18D87EE49EBA}"/>
          </ac:spMkLst>
        </pc:spChg>
        <pc:spChg chg="mod">
          <ac:chgData name="Chris Unwin" userId="ecb1ebdc-b4ce-451a-a330-7da45b58990a" providerId="ADAL" clId="{8E05FF17-DFFE-455E-B300-D07963E34956}" dt="2020-07-02T10:00:13.589" v="468" actId="1076"/>
          <ac:spMkLst>
            <pc:docMk/>
            <pc:sldMk cId="3495456256" sldId="472"/>
            <ac:spMk id="9" creationId="{69B4978C-C42C-40BE-AF07-0CB60E2E289A}"/>
          </ac:spMkLst>
        </pc:spChg>
        <pc:spChg chg="mod">
          <ac:chgData name="Chris Unwin" userId="ecb1ebdc-b4ce-451a-a330-7da45b58990a" providerId="ADAL" clId="{8E05FF17-DFFE-455E-B300-D07963E34956}" dt="2020-07-02T10:00:13.589" v="468" actId="1076"/>
          <ac:spMkLst>
            <pc:docMk/>
            <pc:sldMk cId="3495456256" sldId="472"/>
            <ac:spMk id="11" creationId="{E27E2E5B-A484-4D57-B5B5-602AD8121417}"/>
          </ac:spMkLst>
        </pc:spChg>
        <pc:spChg chg="mod">
          <ac:chgData name="Chris Unwin" userId="ecb1ebdc-b4ce-451a-a330-7da45b58990a" providerId="ADAL" clId="{8E05FF17-DFFE-455E-B300-D07963E34956}" dt="2020-07-02T10:00:13.589" v="468" actId="1076"/>
          <ac:spMkLst>
            <pc:docMk/>
            <pc:sldMk cId="3495456256" sldId="472"/>
            <ac:spMk id="12" creationId="{4A3775BB-9129-44B5-95C1-E87A632A8B42}"/>
          </ac:spMkLst>
        </pc:spChg>
        <pc:spChg chg="mod">
          <ac:chgData name="Chris Unwin" userId="ecb1ebdc-b4ce-451a-a330-7da45b58990a" providerId="ADAL" clId="{8E05FF17-DFFE-455E-B300-D07963E34956}" dt="2020-07-02T10:00:13.589" v="468" actId="1076"/>
          <ac:spMkLst>
            <pc:docMk/>
            <pc:sldMk cId="3495456256" sldId="472"/>
            <ac:spMk id="13" creationId="{7DE2956A-176F-491B-8D4D-8C9744D93307}"/>
          </ac:spMkLst>
        </pc:spChg>
        <pc:spChg chg="mod">
          <ac:chgData name="Chris Unwin" userId="ecb1ebdc-b4ce-451a-a330-7da45b58990a" providerId="ADAL" clId="{8E05FF17-DFFE-455E-B300-D07963E34956}" dt="2020-07-02T10:00:13.589" v="468" actId="1076"/>
          <ac:spMkLst>
            <pc:docMk/>
            <pc:sldMk cId="3495456256" sldId="472"/>
            <ac:spMk id="14" creationId="{1F0F2627-D0AF-404B-A4E8-DBEF116BAE01}"/>
          </ac:spMkLst>
        </pc:spChg>
        <pc:spChg chg="mod">
          <ac:chgData name="Chris Unwin" userId="ecb1ebdc-b4ce-451a-a330-7da45b58990a" providerId="ADAL" clId="{8E05FF17-DFFE-455E-B300-D07963E34956}" dt="2020-07-02T10:00:13.589" v="468" actId="1076"/>
          <ac:spMkLst>
            <pc:docMk/>
            <pc:sldMk cId="3495456256" sldId="472"/>
            <ac:spMk id="19" creationId="{BDB30440-BC20-49DD-8A58-2DBD9EB44CE8}"/>
          </ac:spMkLst>
        </pc:spChg>
        <pc:spChg chg="mod">
          <ac:chgData name="Chris Unwin" userId="ecb1ebdc-b4ce-451a-a330-7da45b58990a" providerId="ADAL" clId="{8E05FF17-DFFE-455E-B300-D07963E34956}" dt="2020-07-02T10:00:13.589" v="468" actId="1076"/>
          <ac:spMkLst>
            <pc:docMk/>
            <pc:sldMk cId="3495456256" sldId="472"/>
            <ac:spMk id="20" creationId="{9BE42599-D7F9-44EC-B902-28CD4AE4FCDF}"/>
          </ac:spMkLst>
        </pc:spChg>
        <pc:spChg chg="mod">
          <ac:chgData name="Chris Unwin" userId="ecb1ebdc-b4ce-451a-a330-7da45b58990a" providerId="ADAL" clId="{8E05FF17-DFFE-455E-B300-D07963E34956}" dt="2020-07-02T10:00:13.589" v="468" actId="1076"/>
          <ac:spMkLst>
            <pc:docMk/>
            <pc:sldMk cId="3495456256" sldId="472"/>
            <ac:spMk id="22" creationId="{F531CBC8-8528-4A8A-8AE5-058E05778AFF}"/>
          </ac:spMkLst>
        </pc:spChg>
        <pc:spChg chg="mod">
          <ac:chgData name="Chris Unwin" userId="ecb1ebdc-b4ce-451a-a330-7da45b58990a" providerId="ADAL" clId="{8E05FF17-DFFE-455E-B300-D07963E34956}" dt="2020-07-02T10:00:13.589" v="468" actId="1076"/>
          <ac:spMkLst>
            <pc:docMk/>
            <pc:sldMk cId="3495456256" sldId="472"/>
            <ac:spMk id="23" creationId="{789BDF5F-CBF6-44AB-8D42-694C657D0779}"/>
          </ac:spMkLst>
        </pc:spChg>
        <pc:spChg chg="mod">
          <ac:chgData name="Chris Unwin" userId="ecb1ebdc-b4ce-451a-a330-7da45b58990a" providerId="ADAL" clId="{8E05FF17-DFFE-455E-B300-D07963E34956}" dt="2020-07-02T10:00:02.303" v="467" actId="5793"/>
          <ac:spMkLst>
            <pc:docMk/>
            <pc:sldMk cId="3495456256" sldId="472"/>
            <ac:spMk id="31" creationId="{3591ECC5-F41B-46F9-AB52-8960B2CF47CD}"/>
          </ac:spMkLst>
        </pc:spChg>
        <pc:picChg chg="mod">
          <ac:chgData name="Chris Unwin" userId="ecb1ebdc-b4ce-451a-a330-7da45b58990a" providerId="ADAL" clId="{8E05FF17-DFFE-455E-B300-D07963E34956}" dt="2020-07-02T10:00:13.589" v="468" actId="1076"/>
          <ac:picMkLst>
            <pc:docMk/>
            <pc:sldMk cId="3495456256" sldId="472"/>
            <ac:picMk id="2" creationId="{00000000-0000-0000-0000-000000000000}"/>
          </ac:picMkLst>
        </pc:picChg>
        <pc:picChg chg="mod">
          <ac:chgData name="Chris Unwin" userId="ecb1ebdc-b4ce-451a-a330-7da45b58990a" providerId="ADAL" clId="{8E05FF17-DFFE-455E-B300-D07963E34956}" dt="2020-07-02T10:00:13.589" v="468" actId="1076"/>
          <ac:picMkLst>
            <pc:docMk/>
            <pc:sldMk cId="3495456256" sldId="472"/>
            <ac:picMk id="3" creationId="{00000000-0000-0000-0000-000000000000}"/>
          </ac:picMkLst>
        </pc:picChg>
        <pc:picChg chg="mod">
          <ac:chgData name="Chris Unwin" userId="ecb1ebdc-b4ce-451a-a330-7da45b58990a" providerId="ADAL" clId="{8E05FF17-DFFE-455E-B300-D07963E34956}" dt="2020-07-02T10:00:13.589" v="468" actId="1076"/>
          <ac:picMkLst>
            <pc:docMk/>
            <pc:sldMk cId="3495456256" sldId="472"/>
            <ac:picMk id="28" creationId="{00000000-0000-0000-0000-000000000000}"/>
          </ac:picMkLst>
        </pc:picChg>
        <pc:picChg chg="mod">
          <ac:chgData name="Chris Unwin" userId="ecb1ebdc-b4ce-451a-a330-7da45b58990a" providerId="ADAL" clId="{8E05FF17-DFFE-455E-B300-D07963E34956}" dt="2020-07-02T10:00:13.589" v="468" actId="1076"/>
          <ac:picMkLst>
            <pc:docMk/>
            <pc:sldMk cId="3495456256" sldId="472"/>
            <ac:picMk id="29" creationId="{00000000-0000-0000-0000-000000000000}"/>
          </ac:picMkLst>
        </pc:picChg>
        <pc:picChg chg="mod">
          <ac:chgData name="Chris Unwin" userId="ecb1ebdc-b4ce-451a-a330-7da45b58990a" providerId="ADAL" clId="{8E05FF17-DFFE-455E-B300-D07963E34956}" dt="2020-07-02T10:00:13.589" v="468" actId="1076"/>
          <ac:picMkLst>
            <pc:docMk/>
            <pc:sldMk cId="3495456256" sldId="472"/>
            <ac:picMk id="30" creationId="{00000000-0000-0000-0000-000000000000}"/>
          </ac:picMkLst>
        </pc:picChg>
        <pc:picChg chg="mod">
          <ac:chgData name="Chris Unwin" userId="ecb1ebdc-b4ce-451a-a330-7da45b58990a" providerId="ADAL" clId="{8E05FF17-DFFE-455E-B300-D07963E34956}" dt="2020-07-02T10:00:13.589" v="468" actId="1076"/>
          <ac:picMkLst>
            <pc:docMk/>
            <pc:sldMk cId="3495456256" sldId="472"/>
            <ac:picMk id="33" creationId="{00000000-0000-0000-0000-000000000000}"/>
          </ac:picMkLst>
        </pc:picChg>
      </pc:sldChg>
      <pc:sldChg chg="addSp delSp modSp add mod modTransition">
        <pc:chgData name="Chris Unwin" userId="ecb1ebdc-b4ce-451a-a330-7da45b58990a" providerId="ADAL" clId="{8E05FF17-DFFE-455E-B300-D07963E34956}" dt="2020-07-02T10:49:07.728" v="1454"/>
        <pc:sldMkLst>
          <pc:docMk/>
          <pc:sldMk cId="3696353169" sldId="473"/>
        </pc:sldMkLst>
        <pc:spChg chg="del">
          <ac:chgData name="Chris Unwin" userId="ecb1ebdc-b4ce-451a-a330-7da45b58990a" providerId="ADAL" clId="{8E05FF17-DFFE-455E-B300-D07963E34956}" dt="2020-07-02T10:00:22.600" v="470" actId="478"/>
          <ac:spMkLst>
            <pc:docMk/>
            <pc:sldMk cId="3696353169" sldId="473"/>
            <ac:spMk id="4" creationId="{DC19449D-E429-4521-A0E2-9257002DE8DF}"/>
          </ac:spMkLst>
        </pc:spChg>
        <pc:spChg chg="add mod">
          <ac:chgData name="Chris Unwin" userId="ecb1ebdc-b4ce-451a-a330-7da45b58990a" providerId="ADAL" clId="{8E05FF17-DFFE-455E-B300-D07963E34956}" dt="2020-07-02T10:00:55.496" v="515" actId="14100"/>
          <ac:spMkLst>
            <pc:docMk/>
            <pc:sldMk cId="3696353169" sldId="473"/>
            <ac:spMk id="5" creationId="{AE79DAF9-4F20-49F0-B62B-687D38A6B681}"/>
          </ac:spMkLst>
        </pc:spChg>
        <pc:spChg chg="del">
          <ac:chgData name="Chris Unwin" userId="ecb1ebdc-b4ce-451a-a330-7da45b58990a" providerId="ADAL" clId="{8E05FF17-DFFE-455E-B300-D07963E34956}" dt="2020-07-02T10:00:22.600" v="470" actId="478"/>
          <ac:spMkLst>
            <pc:docMk/>
            <pc:sldMk cId="3696353169" sldId="473"/>
            <ac:spMk id="6" creationId="{BDFEECAD-44EF-4E13-985D-88058287AB2F}"/>
          </ac:spMkLst>
        </pc:spChg>
        <pc:spChg chg="del">
          <ac:chgData name="Chris Unwin" userId="ecb1ebdc-b4ce-451a-a330-7da45b58990a" providerId="ADAL" clId="{8E05FF17-DFFE-455E-B300-D07963E34956}" dt="2020-07-02T10:00:22.600" v="470" actId="478"/>
          <ac:spMkLst>
            <pc:docMk/>
            <pc:sldMk cId="3696353169" sldId="473"/>
            <ac:spMk id="8" creationId="{850D463B-EFD9-4CC9-8D26-18D87EE49EBA}"/>
          </ac:spMkLst>
        </pc:spChg>
        <pc:spChg chg="del">
          <ac:chgData name="Chris Unwin" userId="ecb1ebdc-b4ce-451a-a330-7da45b58990a" providerId="ADAL" clId="{8E05FF17-DFFE-455E-B300-D07963E34956}" dt="2020-07-02T10:00:22.600" v="470" actId="478"/>
          <ac:spMkLst>
            <pc:docMk/>
            <pc:sldMk cId="3696353169" sldId="473"/>
            <ac:spMk id="9" creationId="{69B4978C-C42C-40BE-AF07-0CB60E2E289A}"/>
          </ac:spMkLst>
        </pc:spChg>
        <pc:spChg chg="del">
          <ac:chgData name="Chris Unwin" userId="ecb1ebdc-b4ce-451a-a330-7da45b58990a" providerId="ADAL" clId="{8E05FF17-DFFE-455E-B300-D07963E34956}" dt="2020-07-02T10:00:22.600" v="470" actId="478"/>
          <ac:spMkLst>
            <pc:docMk/>
            <pc:sldMk cId="3696353169" sldId="473"/>
            <ac:spMk id="11" creationId="{E27E2E5B-A484-4D57-B5B5-602AD8121417}"/>
          </ac:spMkLst>
        </pc:spChg>
        <pc:spChg chg="del">
          <ac:chgData name="Chris Unwin" userId="ecb1ebdc-b4ce-451a-a330-7da45b58990a" providerId="ADAL" clId="{8E05FF17-DFFE-455E-B300-D07963E34956}" dt="2020-07-02T10:00:22.600" v="470" actId="478"/>
          <ac:spMkLst>
            <pc:docMk/>
            <pc:sldMk cId="3696353169" sldId="473"/>
            <ac:spMk id="12" creationId="{4A3775BB-9129-44B5-95C1-E87A632A8B42}"/>
          </ac:spMkLst>
        </pc:spChg>
        <pc:spChg chg="del">
          <ac:chgData name="Chris Unwin" userId="ecb1ebdc-b4ce-451a-a330-7da45b58990a" providerId="ADAL" clId="{8E05FF17-DFFE-455E-B300-D07963E34956}" dt="2020-07-02T10:00:22.600" v="470" actId="478"/>
          <ac:spMkLst>
            <pc:docMk/>
            <pc:sldMk cId="3696353169" sldId="473"/>
            <ac:spMk id="13" creationId="{7DE2956A-176F-491B-8D4D-8C9744D93307}"/>
          </ac:spMkLst>
        </pc:spChg>
        <pc:spChg chg="del">
          <ac:chgData name="Chris Unwin" userId="ecb1ebdc-b4ce-451a-a330-7da45b58990a" providerId="ADAL" clId="{8E05FF17-DFFE-455E-B300-D07963E34956}" dt="2020-07-02T10:00:22.600" v="470" actId="478"/>
          <ac:spMkLst>
            <pc:docMk/>
            <pc:sldMk cId="3696353169" sldId="473"/>
            <ac:spMk id="14" creationId="{1F0F2627-D0AF-404B-A4E8-DBEF116BAE01}"/>
          </ac:spMkLst>
        </pc:spChg>
        <pc:spChg chg="del">
          <ac:chgData name="Chris Unwin" userId="ecb1ebdc-b4ce-451a-a330-7da45b58990a" providerId="ADAL" clId="{8E05FF17-DFFE-455E-B300-D07963E34956}" dt="2020-07-02T10:00:22.600" v="470" actId="478"/>
          <ac:spMkLst>
            <pc:docMk/>
            <pc:sldMk cId="3696353169" sldId="473"/>
            <ac:spMk id="19" creationId="{BDB30440-BC20-49DD-8A58-2DBD9EB44CE8}"/>
          </ac:spMkLst>
        </pc:spChg>
        <pc:spChg chg="del">
          <ac:chgData name="Chris Unwin" userId="ecb1ebdc-b4ce-451a-a330-7da45b58990a" providerId="ADAL" clId="{8E05FF17-DFFE-455E-B300-D07963E34956}" dt="2020-07-02T10:00:22.600" v="470" actId="478"/>
          <ac:spMkLst>
            <pc:docMk/>
            <pc:sldMk cId="3696353169" sldId="473"/>
            <ac:spMk id="20" creationId="{9BE42599-D7F9-44EC-B902-28CD4AE4FCDF}"/>
          </ac:spMkLst>
        </pc:spChg>
        <pc:spChg chg="del">
          <ac:chgData name="Chris Unwin" userId="ecb1ebdc-b4ce-451a-a330-7da45b58990a" providerId="ADAL" clId="{8E05FF17-DFFE-455E-B300-D07963E34956}" dt="2020-07-02T10:00:22.600" v="470" actId="478"/>
          <ac:spMkLst>
            <pc:docMk/>
            <pc:sldMk cId="3696353169" sldId="473"/>
            <ac:spMk id="22" creationId="{F531CBC8-8528-4A8A-8AE5-058E05778AFF}"/>
          </ac:spMkLst>
        </pc:spChg>
        <pc:spChg chg="del">
          <ac:chgData name="Chris Unwin" userId="ecb1ebdc-b4ce-451a-a330-7da45b58990a" providerId="ADAL" clId="{8E05FF17-DFFE-455E-B300-D07963E34956}" dt="2020-07-02T10:00:22.600" v="470" actId="478"/>
          <ac:spMkLst>
            <pc:docMk/>
            <pc:sldMk cId="3696353169" sldId="473"/>
            <ac:spMk id="23" creationId="{789BDF5F-CBF6-44AB-8D42-694C657D0779}"/>
          </ac:spMkLst>
        </pc:spChg>
        <pc:spChg chg="mod">
          <ac:chgData name="Chris Unwin" userId="ecb1ebdc-b4ce-451a-a330-7da45b58990a" providerId="ADAL" clId="{8E05FF17-DFFE-455E-B300-D07963E34956}" dt="2020-07-02T10:00:26.473" v="477" actId="20577"/>
          <ac:spMkLst>
            <pc:docMk/>
            <pc:sldMk cId="3696353169" sldId="473"/>
            <ac:spMk id="31" creationId="{3591ECC5-F41B-46F9-AB52-8960B2CF47CD}"/>
          </ac:spMkLst>
        </pc:spChg>
        <pc:picChg chg="del">
          <ac:chgData name="Chris Unwin" userId="ecb1ebdc-b4ce-451a-a330-7da45b58990a" providerId="ADAL" clId="{8E05FF17-DFFE-455E-B300-D07963E34956}" dt="2020-07-02T10:00:22.600" v="470" actId="478"/>
          <ac:picMkLst>
            <pc:docMk/>
            <pc:sldMk cId="3696353169" sldId="473"/>
            <ac:picMk id="2" creationId="{00000000-0000-0000-0000-000000000000}"/>
          </ac:picMkLst>
        </pc:picChg>
        <pc:picChg chg="del">
          <ac:chgData name="Chris Unwin" userId="ecb1ebdc-b4ce-451a-a330-7da45b58990a" providerId="ADAL" clId="{8E05FF17-DFFE-455E-B300-D07963E34956}" dt="2020-07-02T10:00:22.600" v="470" actId="478"/>
          <ac:picMkLst>
            <pc:docMk/>
            <pc:sldMk cId="3696353169" sldId="473"/>
            <ac:picMk id="3" creationId="{00000000-0000-0000-0000-000000000000}"/>
          </ac:picMkLst>
        </pc:picChg>
        <pc:picChg chg="del">
          <ac:chgData name="Chris Unwin" userId="ecb1ebdc-b4ce-451a-a330-7da45b58990a" providerId="ADAL" clId="{8E05FF17-DFFE-455E-B300-D07963E34956}" dt="2020-07-02T10:00:22.600" v="470" actId="478"/>
          <ac:picMkLst>
            <pc:docMk/>
            <pc:sldMk cId="3696353169" sldId="473"/>
            <ac:picMk id="28" creationId="{00000000-0000-0000-0000-000000000000}"/>
          </ac:picMkLst>
        </pc:picChg>
        <pc:picChg chg="del">
          <ac:chgData name="Chris Unwin" userId="ecb1ebdc-b4ce-451a-a330-7da45b58990a" providerId="ADAL" clId="{8E05FF17-DFFE-455E-B300-D07963E34956}" dt="2020-07-02T10:00:22.600" v="470" actId="478"/>
          <ac:picMkLst>
            <pc:docMk/>
            <pc:sldMk cId="3696353169" sldId="473"/>
            <ac:picMk id="29" creationId="{00000000-0000-0000-0000-000000000000}"/>
          </ac:picMkLst>
        </pc:picChg>
        <pc:picChg chg="del">
          <ac:chgData name="Chris Unwin" userId="ecb1ebdc-b4ce-451a-a330-7da45b58990a" providerId="ADAL" clId="{8E05FF17-DFFE-455E-B300-D07963E34956}" dt="2020-07-02T10:00:22.600" v="470" actId="478"/>
          <ac:picMkLst>
            <pc:docMk/>
            <pc:sldMk cId="3696353169" sldId="473"/>
            <ac:picMk id="30" creationId="{00000000-0000-0000-0000-000000000000}"/>
          </ac:picMkLst>
        </pc:picChg>
        <pc:picChg chg="del">
          <ac:chgData name="Chris Unwin" userId="ecb1ebdc-b4ce-451a-a330-7da45b58990a" providerId="ADAL" clId="{8E05FF17-DFFE-455E-B300-D07963E34956}" dt="2020-07-02T10:00:22.600" v="470" actId="478"/>
          <ac:picMkLst>
            <pc:docMk/>
            <pc:sldMk cId="3696353169" sldId="473"/>
            <ac:picMk id="33" creationId="{00000000-0000-0000-0000-000000000000}"/>
          </ac:picMkLst>
        </pc:picChg>
      </pc:sldChg>
      <pc:sldChg chg="addSp delSp modSp new del mod">
        <pc:chgData name="Chris Unwin" userId="ecb1ebdc-b4ce-451a-a330-7da45b58990a" providerId="ADAL" clId="{8E05FF17-DFFE-455E-B300-D07963E34956}" dt="2020-07-02T10:03:19.600" v="671" actId="47"/>
        <pc:sldMkLst>
          <pc:docMk/>
          <pc:sldMk cId="2515652637" sldId="474"/>
        </pc:sldMkLst>
        <pc:spChg chg="mod">
          <ac:chgData name="Chris Unwin" userId="ecb1ebdc-b4ce-451a-a330-7da45b58990a" providerId="ADAL" clId="{8E05FF17-DFFE-455E-B300-D07963E34956}" dt="2020-07-02T10:02:06.840" v="537" actId="20577"/>
          <ac:spMkLst>
            <pc:docMk/>
            <pc:sldMk cId="2515652637" sldId="474"/>
            <ac:spMk id="2" creationId="{B23877C9-8AD5-4D28-A4C9-0045958E7F01}"/>
          </ac:spMkLst>
        </pc:spChg>
        <pc:spChg chg="del mod">
          <ac:chgData name="Chris Unwin" userId="ecb1ebdc-b4ce-451a-a330-7da45b58990a" providerId="ADAL" clId="{8E05FF17-DFFE-455E-B300-D07963E34956}" dt="2020-07-02T10:03:16.572" v="669" actId="478"/>
          <ac:spMkLst>
            <pc:docMk/>
            <pc:sldMk cId="2515652637" sldId="474"/>
            <ac:spMk id="3" creationId="{AC524651-F6E0-40C8-92F3-C7C68AC6DD47}"/>
          </ac:spMkLst>
        </pc:spChg>
        <pc:spChg chg="add del mod">
          <ac:chgData name="Chris Unwin" userId="ecb1ebdc-b4ce-451a-a330-7da45b58990a" providerId="ADAL" clId="{8E05FF17-DFFE-455E-B300-D07963E34956}" dt="2020-07-02T10:03:18.472" v="670" actId="478"/>
          <ac:spMkLst>
            <pc:docMk/>
            <pc:sldMk cId="2515652637" sldId="474"/>
            <ac:spMk id="5" creationId="{2E1BE44C-4925-456C-AC6B-9A3343F3944C}"/>
          </ac:spMkLst>
        </pc:spChg>
      </pc:sldChg>
      <pc:sldChg chg="addSp modSp new mod modTransition">
        <pc:chgData name="Chris Unwin" userId="ecb1ebdc-b4ce-451a-a330-7da45b58990a" providerId="ADAL" clId="{8E05FF17-DFFE-455E-B300-D07963E34956}" dt="2020-07-02T10:49:07.728" v="1454"/>
        <pc:sldMkLst>
          <pc:docMk/>
          <pc:sldMk cId="3300060366" sldId="474"/>
        </pc:sldMkLst>
        <pc:spChg chg="mod">
          <ac:chgData name="Chris Unwin" userId="ecb1ebdc-b4ce-451a-a330-7da45b58990a" providerId="ADAL" clId="{8E05FF17-DFFE-455E-B300-D07963E34956}" dt="2020-07-02T10:18:35.948" v="983" actId="5793"/>
          <ac:spMkLst>
            <pc:docMk/>
            <pc:sldMk cId="3300060366" sldId="474"/>
            <ac:spMk id="2" creationId="{6E16E146-F146-49C9-833D-C80674C213DE}"/>
          </ac:spMkLst>
        </pc:spChg>
        <pc:spChg chg="mod">
          <ac:chgData name="Chris Unwin" userId="ecb1ebdc-b4ce-451a-a330-7da45b58990a" providerId="ADAL" clId="{8E05FF17-DFFE-455E-B300-D07963E34956}" dt="2020-07-02T10:03:41.826" v="724" actId="20577"/>
          <ac:spMkLst>
            <pc:docMk/>
            <pc:sldMk cId="3300060366" sldId="474"/>
            <ac:spMk id="3" creationId="{1CD2DC6D-DB1D-4A06-A152-F2CBBFCA529F}"/>
          </ac:spMkLst>
        </pc:spChg>
        <pc:spChg chg="mod">
          <ac:chgData name="Chris Unwin" userId="ecb1ebdc-b4ce-451a-a330-7da45b58990a" providerId="ADAL" clId="{8E05FF17-DFFE-455E-B300-D07963E34956}" dt="2020-07-02T10:06:12.536" v="913" actId="20577"/>
          <ac:spMkLst>
            <pc:docMk/>
            <pc:sldMk cId="3300060366" sldId="474"/>
            <ac:spMk id="4" creationId="{0FA30080-C37D-4A1D-9595-070A65D17CAE}"/>
          </ac:spMkLst>
        </pc:spChg>
        <pc:spChg chg="mod">
          <ac:chgData name="Chris Unwin" userId="ecb1ebdc-b4ce-451a-a330-7da45b58990a" providerId="ADAL" clId="{8E05FF17-DFFE-455E-B300-D07963E34956}" dt="2020-07-02T10:03:58.817" v="784" actId="20577"/>
          <ac:spMkLst>
            <pc:docMk/>
            <pc:sldMk cId="3300060366" sldId="474"/>
            <ac:spMk id="5" creationId="{6E7AF3FD-AD5F-4E2D-9F0E-98C0F25FE905}"/>
          </ac:spMkLst>
        </pc:spChg>
        <pc:spChg chg="mod">
          <ac:chgData name="Chris Unwin" userId="ecb1ebdc-b4ce-451a-a330-7da45b58990a" providerId="ADAL" clId="{8E05FF17-DFFE-455E-B300-D07963E34956}" dt="2020-07-02T10:04:08.569" v="817" actId="20577"/>
          <ac:spMkLst>
            <pc:docMk/>
            <pc:sldMk cId="3300060366" sldId="474"/>
            <ac:spMk id="6" creationId="{9DE3AEAC-E262-4F11-B8DA-673C76253B75}"/>
          </ac:spMkLst>
        </pc:spChg>
        <pc:spChg chg="mod">
          <ac:chgData name="Chris Unwin" userId="ecb1ebdc-b4ce-451a-a330-7da45b58990a" providerId="ADAL" clId="{8E05FF17-DFFE-455E-B300-D07963E34956}" dt="2020-07-02T10:04:45.718" v="879" actId="313"/>
          <ac:spMkLst>
            <pc:docMk/>
            <pc:sldMk cId="3300060366" sldId="474"/>
            <ac:spMk id="7" creationId="{C53730DD-55AB-4E9B-9D13-D6C36E356595}"/>
          </ac:spMkLst>
        </pc:spChg>
        <pc:spChg chg="mod">
          <ac:chgData name="Chris Unwin" userId="ecb1ebdc-b4ce-451a-a330-7da45b58990a" providerId="ADAL" clId="{8E05FF17-DFFE-455E-B300-D07963E34956}" dt="2020-07-02T10:04:58.208" v="902" actId="20577"/>
          <ac:spMkLst>
            <pc:docMk/>
            <pc:sldMk cId="3300060366" sldId="474"/>
            <ac:spMk id="8" creationId="{0C30E6EE-8520-4E64-B680-FD2BE29192DA}"/>
          </ac:spMkLst>
        </pc:spChg>
        <pc:picChg chg="add mod">
          <ac:chgData name="Chris Unwin" userId="ecb1ebdc-b4ce-451a-a330-7da45b58990a" providerId="ADAL" clId="{8E05FF17-DFFE-455E-B300-D07963E34956}" dt="2020-07-02T10:05:41.315" v="904" actId="1076"/>
          <ac:picMkLst>
            <pc:docMk/>
            <pc:sldMk cId="3300060366" sldId="474"/>
            <ac:picMk id="10" creationId="{D1D7F7FD-9085-4BA0-96AB-61E753EBF547}"/>
          </ac:picMkLst>
        </pc:picChg>
        <pc:picChg chg="add mod">
          <ac:chgData name="Chris Unwin" userId="ecb1ebdc-b4ce-451a-a330-7da45b58990a" providerId="ADAL" clId="{8E05FF17-DFFE-455E-B300-D07963E34956}" dt="2020-07-02T10:06:06.075" v="906" actId="1076"/>
          <ac:picMkLst>
            <pc:docMk/>
            <pc:sldMk cId="3300060366" sldId="474"/>
            <ac:picMk id="12" creationId="{7FA8C391-6A6E-489A-A915-549B5080BBF7}"/>
          </ac:picMkLst>
        </pc:picChg>
        <pc:picChg chg="add mod">
          <ac:chgData name="Chris Unwin" userId="ecb1ebdc-b4ce-451a-a330-7da45b58990a" providerId="ADAL" clId="{8E05FF17-DFFE-455E-B300-D07963E34956}" dt="2020-07-02T10:07:33.723" v="925" actId="1076"/>
          <ac:picMkLst>
            <pc:docMk/>
            <pc:sldMk cId="3300060366" sldId="474"/>
            <ac:picMk id="14" creationId="{861D3D5E-05EA-4D07-998E-C269ED667AC6}"/>
          </ac:picMkLst>
        </pc:picChg>
        <pc:picChg chg="add mod">
          <ac:chgData name="Chris Unwin" userId="ecb1ebdc-b4ce-451a-a330-7da45b58990a" providerId="ADAL" clId="{8E05FF17-DFFE-455E-B300-D07963E34956}" dt="2020-07-02T10:07:40.039" v="927" actId="14100"/>
          <ac:picMkLst>
            <pc:docMk/>
            <pc:sldMk cId="3300060366" sldId="474"/>
            <ac:picMk id="16" creationId="{1D18DF0D-C01A-4F05-8348-1F92E2EBA89D}"/>
          </ac:picMkLst>
        </pc:picChg>
        <pc:picChg chg="add mod">
          <ac:chgData name="Chris Unwin" userId="ecb1ebdc-b4ce-451a-a330-7da45b58990a" providerId="ADAL" clId="{8E05FF17-DFFE-455E-B300-D07963E34956}" dt="2020-07-02T10:08:26.638" v="929" actId="1076"/>
          <ac:picMkLst>
            <pc:docMk/>
            <pc:sldMk cId="3300060366" sldId="474"/>
            <ac:picMk id="18" creationId="{635B279B-7145-443F-ABBA-250C2ADF5D53}"/>
          </ac:picMkLst>
        </pc:picChg>
        <pc:picChg chg="add mod">
          <ac:chgData name="Chris Unwin" userId="ecb1ebdc-b4ce-451a-a330-7da45b58990a" providerId="ADAL" clId="{8E05FF17-DFFE-455E-B300-D07963E34956}" dt="2020-07-02T10:08:49.242" v="931" actId="1076"/>
          <ac:picMkLst>
            <pc:docMk/>
            <pc:sldMk cId="3300060366" sldId="474"/>
            <ac:picMk id="20" creationId="{E21E767E-A9EA-460B-ACD4-80509828F64B}"/>
          </ac:picMkLst>
        </pc:picChg>
        <pc:picChg chg="add mod">
          <ac:chgData name="Chris Unwin" userId="ecb1ebdc-b4ce-451a-a330-7da45b58990a" providerId="ADAL" clId="{8E05FF17-DFFE-455E-B300-D07963E34956}" dt="2020-07-02T10:09:19.292" v="935" actId="1076"/>
          <ac:picMkLst>
            <pc:docMk/>
            <pc:sldMk cId="3300060366" sldId="474"/>
            <ac:picMk id="22" creationId="{9B0220C1-0908-402C-B657-28EDF9428CD2}"/>
          </ac:picMkLst>
        </pc:picChg>
      </pc:sldChg>
      <pc:sldChg chg="modSp new del mod">
        <pc:chgData name="Chris Unwin" userId="ecb1ebdc-b4ce-451a-a330-7da45b58990a" providerId="ADAL" clId="{8E05FF17-DFFE-455E-B300-D07963E34956}" dt="2020-07-02T10:01:51.811" v="526" actId="47"/>
        <pc:sldMkLst>
          <pc:docMk/>
          <pc:sldMk cId="4100637281" sldId="474"/>
        </pc:sldMkLst>
        <pc:spChg chg="mod">
          <ac:chgData name="Chris Unwin" userId="ecb1ebdc-b4ce-451a-a330-7da45b58990a" providerId="ADAL" clId="{8E05FF17-DFFE-455E-B300-D07963E34956}" dt="2020-07-02T10:01:41.337" v="525" actId="20577"/>
          <ac:spMkLst>
            <pc:docMk/>
            <pc:sldMk cId="4100637281" sldId="474"/>
            <ac:spMk id="2" creationId="{574A56F2-64A9-476A-B49B-994833A2E202}"/>
          </ac:spMkLst>
        </pc:spChg>
      </pc:sldChg>
      <pc:sldChg chg="addSp delSp modSp mod modTransition">
        <pc:chgData name="Chris Unwin" userId="ecb1ebdc-b4ce-451a-a330-7da45b58990a" providerId="ADAL" clId="{8E05FF17-DFFE-455E-B300-D07963E34956}" dt="2020-07-09T15:09:40.140" v="1479" actId="1076"/>
        <pc:sldMkLst>
          <pc:docMk/>
          <pc:sldMk cId="3433887229" sldId="475"/>
        </pc:sldMkLst>
        <pc:spChg chg="mod">
          <ac:chgData name="Chris Unwin" userId="ecb1ebdc-b4ce-451a-a330-7da45b58990a" providerId="ADAL" clId="{8E05FF17-DFFE-455E-B300-D07963E34956}" dt="2020-07-02T10:29:22.412" v="1033" actId="114"/>
          <ac:spMkLst>
            <pc:docMk/>
            <pc:sldMk cId="3433887229" sldId="475"/>
            <ac:spMk id="5" creationId="{2F716F13-C048-4BC6-9A88-D78FB9AC244D}"/>
          </ac:spMkLst>
        </pc:spChg>
        <pc:spChg chg="add mod">
          <ac:chgData name="Chris Unwin" userId="ecb1ebdc-b4ce-451a-a330-7da45b58990a" providerId="ADAL" clId="{8E05FF17-DFFE-455E-B300-D07963E34956}" dt="2020-07-09T15:09:40.140" v="1479" actId="1076"/>
          <ac:spMkLst>
            <pc:docMk/>
            <pc:sldMk cId="3433887229" sldId="475"/>
            <ac:spMk id="6" creationId="{672B449C-0DBE-47AA-8B6A-889D3A6280E9}"/>
          </ac:spMkLst>
        </pc:spChg>
        <pc:spChg chg="add del mod">
          <ac:chgData name="Chris Unwin" userId="ecb1ebdc-b4ce-451a-a330-7da45b58990a" providerId="ADAL" clId="{8E05FF17-DFFE-455E-B300-D07963E34956}" dt="2020-07-02T10:27:52.248" v="1005"/>
          <ac:spMkLst>
            <pc:docMk/>
            <pc:sldMk cId="3433887229" sldId="475"/>
            <ac:spMk id="9" creationId="{985354D0-0D9E-49BF-AE7E-A3A752A5724B}"/>
          </ac:spMkLst>
        </pc:spChg>
        <pc:spChg chg="add mod">
          <ac:chgData name="Chris Unwin" userId="ecb1ebdc-b4ce-451a-a330-7da45b58990a" providerId="ADAL" clId="{8E05FF17-DFFE-455E-B300-D07963E34956}" dt="2020-07-09T15:09:28.999" v="1477" actId="120"/>
          <ac:spMkLst>
            <pc:docMk/>
            <pc:sldMk cId="3433887229" sldId="475"/>
            <ac:spMk id="11" creationId="{CA53922A-EB5D-47D4-B648-CAA38B2A95F3}"/>
          </ac:spMkLst>
        </pc:spChg>
        <pc:spChg chg="add mod">
          <ac:chgData name="Chris Unwin" userId="ecb1ebdc-b4ce-451a-a330-7da45b58990a" providerId="ADAL" clId="{8E05FF17-DFFE-455E-B300-D07963E34956}" dt="2020-07-09T15:09:31.115" v="1478" actId="120"/>
          <ac:spMkLst>
            <pc:docMk/>
            <pc:sldMk cId="3433887229" sldId="475"/>
            <ac:spMk id="13" creationId="{E789B5A7-9BE5-4963-A436-E15BA38985FD}"/>
          </ac:spMkLst>
        </pc:spChg>
        <pc:spChg chg="add del mod">
          <ac:chgData name="Chris Unwin" userId="ecb1ebdc-b4ce-451a-a330-7da45b58990a" providerId="ADAL" clId="{8E05FF17-DFFE-455E-B300-D07963E34956}" dt="2020-07-02T10:33:17.675" v="1243" actId="478"/>
          <ac:spMkLst>
            <pc:docMk/>
            <pc:sldMk cId="3433887229" sldId="475"/>
            <ac:spMk id="15" creationId="{B1275B73-216F-4ECC-9ED8-F424CF1671EB}"/>
          </ac:spMkLst>
        </pc:spChg>
        <pc:picChg chg="add del mod">
          <ac:chgData name="Chris Unwin" userId="ecb1ebdc-b4ce-451a-a330-7da45b58990a" providerId="ADAL" clId="{8E05FF17-DFFE-455E-B300-D07963E34956}" dt="2020-07-02T10:27:29.461" v="996" actId="478"/>
          <ac:picMkLst>
            <pc:docMk/>
            <pc:sldMk cId="3433887229" sldId="475"/>
            <ac:picMk id="2" creationId="{226C684B-5311-4492-BFC5-162EAC732634}"/>
          </ac:picMkLst>
        </pc:picChg>
        <pc:picChg chg="add mod">
          <ac:chgData name="Chris Unwin" userId="ecb1ebdc-b4ce-451a-a330-7da45b58990a" providerId="ADAL" clId="{8E05FF17-DFFE-455E-B300-D07963E34956}" dt="2020-07-09T15:08:46.538" v="1465" actId="1076"/>
          <ac:picMkLst>
            <pc:docMk/>
            <pc:sldMk cId="3433887229" sldId="475"/>
            <ac:picMk id="7" creationId="{A42B0E5D-9514-473D-85DF-271583F59FC4}"/>
          </ac:picMkLst>
        </pc:picChg>
        <pc:picChg chg="mod">
          <ac:chgData name="Chris Unwin" userId="ecb1ebdc-b4ce-451a-a330-7da45b58990a" providerId="ADAL" clId="{8E05FF17-DFFE-455E-B300-D07963E34956}" dt="2020-07-02T10:27:15.083" v="993" actId="14100"/>
          <ac:picMkLst>
            <pc:docMk/>
            <pc:sldMk cId="3433887229" sldId="475"/>
            <ac:picMk id="8" creationId="{5B6BE5CF-18E0-4940-B570-D613F7D6255B}"/>
          </ac:picMkLst>
        </pc:picChg>
        <pc:picChg chg="add del mod">
          <ac:chgData name="Chris Unwin" userId="ecb1ebdc-b4ce-451a-a330-7da45b58990a" providerId="ADAL" clId="{8E05FF17-DFFE-455E-B300-D07963E34956}" dt="2020-07-02T10:27:52.248" v="1005"/>
          <ac:picMkLst>
            <pc:docMk/>
            <pc:sldMk cId="3433887229" sldId="475"/>
            <ac:picMk id="10" creationId="{4718B89F-DAA5-47CD-8FF1-358D680751BC}"/>
          </ac:picMkLst>
        </pc:picChg>
        <pc:picChg chg="add mod">
          <ac:chgData name="Chris Unwin" userId="ecb1ebdc-b4ce-451a-a330-7da45b58990a" providerId="ADAL" clId="{8E05FF17-DFFE-455E-B300-D07963E34956}" dt="2020-07-09T15:08:42.152" v="1464" actId="1076"/>
          <ac:picMkLst>
            <pc:docMk/>
            <pc:sldMk cId="3433887229" sldId="475"/>
            <ac:picMk id="12" creationId="{3D3FD5C6-A1EC-4C3D-8347-9B4FCAE8B99D}"/>
          </ac:picMkLst>
        </pc:picChg>
        <pc:picChg chg="add mod">
          <ac:chgData name="Chris Unwin" userId="ecb1ebdc-b4ce-451a-a330-7da45b58990a" providerId="ADAL" clId="{8E05FF17-DFFE-455E-B300-D07963E34956}" dt="2020-07-09T15:08:59.973" v="1469" actId="1076"/>
          <ac:picMkLst>
            <pc:docMk/>
            <pc:sldMk cId="3433887229" sldId="475"/>
            <ac:picMk id="14" creationId="{984C41ED-A331-47C3-8353-360DB37D20AE}"/>
          </ac:picMkLst>
        </pc:picChg>
        <pc:picChg chg="add del mod">
          <ac:chgData name="Chris Unwin" userId="ecb1ebdc-b4ce-451a-a330-7da45b58990a" providerId="ADAL" clId="{8E05FF17-DFFE-455E-B300-D07963E34956}" dt="2020-07-02T10:33:16.515" v="1242" actId="478"/>
          <ac:picMkLst>
            <pc:docMk/>
            <pc:sldMk cId="3433887229" sldId="475"/>
            <ac:picMk id="16" creationId="{FCBA1780-8083-49BE-8232-B7AE39BEF9E8}"/>
          </ac:picMkLst>
        </pc:picChg>
      </pc:sldChg>
      <pc:sldChg chg="addSp delSp modSp new mod modTransition">
        <pc:chgData name="Chris Unwin" userId="ecb1ebdc-b4ce-451a-a330-7da45b58990a" providerId="ADAL" clId="{8E05FF17-DFFE-455E-B300-D07963E34956}" dt="2020-07-02T10:49:07.728" v="1454"/>
        <pc:sldMkLst>
          <pc:docMk/>
          <pc:sldMk cId="3777402254" sldId="476"/>
        </pc:sldMkLst>
        <pc:spChg chg="del">
          <ac:chgData name="Chris Unwin" userId="ecb1ebdc-b4ce-451a-a330-7da45b58990a" providerId="ADAL" clId="{8E05FF17-DFFE-455E-B300-D07963E34956}" dt="2020-07-02T10:42:37.346" v="1359" actId="478"/>
          <ac:spMkLst>
            <pc:docMk/>
            <pc:sldMk cId="3777402254" sldId="476"/>
            <ac:spMk id="2" creationId="{32FAF42E-AD12-414A-BCD2-7B2BFB1B4867}"/>
          </ac:spMkLst>
        </pc:spChg>
        <pc:spChg chg="del">
          <ac:chgData name="Chris Unwin" userId="ecb1ebdc-b4ce-451a-a330-7da45b58990a" providerId="ADAL" clId="{8E05FF17-DFFE-455E-B300-D07963E34956}" dt="2020-07-02T10:42:38.697" v="1360" actId="478"/>
          <ac:spMkLst>
            <pc:docMk/>
            <pc:sldMk cId="3777402254" sldId="476"/>
            <ac:spMk id="3" creationId="{E15B4CC9-453F-41DC-9C5E-37FEB979A6B5}"/>
          </ac:spMkLst>
        </pc:spChg>
        <pc:spChg chg="add mod">
          <ac:chgData name="Chris Unwin" userId="ecb1ebdc-b4ce-451a-a330-7da45b58990a" providerId="ADAL" clId="{8E05FF17-DFFE-455E-B300-D07963E34956}" dt="2020-07-02T10:43:50.182" v="1445" actId="1076"/>
          <ac:spMkLst>
            <pc:docMk/>
            <pc:sldMk cId="3777402254" sldId="476"/>
            <ac:spMk id="5" creationId="{7E1467FA-47BB-4EC4-B1D4-4F0E07B9F40D}"/>
          </ac:spMkLst>
        </pc:spChg>
        <pc:picChg chg="add mod">
          <ac:chgData name="Chris Unwin" userId="ecb1ebdc-b4ce-451a-a330-7da45b58990a" providerId="ADAL" clId="{8E05FF17-DFFE-455E-B300-D07963E34956}" dt="2020-07-02T10:43:07.296" v="1365" actId="14100"/>
          <ac:picMkLst>
            <pc:docMk/>
            <pc:sldMk cId="3777402254" sldId="476"/>
            <ac:picMk id="4" creationId="{B7A33129-5E2B-4E3C-A5D4-0518D4AEEB46}"/>
          </ac:picMkLst>
        </pc:picChg>
      </pc:sldChg>
      <pc:sldMasterChg chg="del delSldLayout">
        <pc:chgData name="Chris Unwin" userId="ecb1ebdc-b4ce-451a-a330-7da45b58990a" providerId="ADAL" clId="{8E05FF17-DFFE-455E-B300-D07963E34956}" dt="2020-07-02T09:28:29.186" v="2" actId="47"/>
        <pc:sldMasterMkLst>
          <pc:docMk/>
          <pc:sldMasterMk cId="2995728495" sldId="2147483648"/>
        </pc:sldMasterMkLst>
        <pc:sldLayoutChg chg="del">
          <pc:chgData name="Chris Unwin" userId="ecb1ebdc-b4ce-451a-a330-7da45b58990a" providerId="ADAL" clId="{8E05FF17-DFFE-455E-B300-D07963E34956}" dt="2020-07-02T09:28:29.186" v="2" actId="47"/>
          <pc:sldLayoutMkLst>
            <pc:docMk/>
            <pc:sldMasterMk cId="2995728495" sldId="2147483648"/>
            <pc:sldLayoutMk cId="2399108083" sldId="2147483649"/>
          </pc:sldLayoutMkLst>
        </pc:sldLayoutChg>
        <pc:sldLayoutChg chg="del">
          <pc:chgData name="Chris Unwin" userId="ecb1ebdc-b4ce-451a-a330-7da45b58990a" providerId="ADAL" clId="{8E05FF17-DFFE-455E-B300-D07963E34956}" dt="2020-07-02T09:28:29.186" v="2" actId="47"/>
          <pc:sldLayoutMkLst>
            <pc:docMk/>
            <pc:sldMasterMk cId="2995728495" sldId="2147483648"/>
            <pc:sldLayoutMk cId="2031454960" sldId="2147483650"/>
          </pc:sldLayoutMkLst>
        </pc:sldLayoutChg>
        <pc:sldLayoutChg chg="del">
          <pc:chgData name="Chris Unwin" userId="ecb1ebdc-b4ce-451a-a330-7da45b58990a" providerId="ADAL" clId="{8E05FF17-DFFE-455E-B300-D07963E34956}" dt="2020-07-02T09:28:29.186" v="2" actId="47"/>
          <pc:sldLayoutMkLst>
            <pc:docMk/>
            <pc:sldMasterMk cId="2995728495" sldId="2147483648"/>
            <pc:sldLayoutMk cId="4221471920" sldId="2147483651"/>
          </pc:sldLayoutMkLst>
        </pc:sldLayoutChg>
        <pc:sldLayoutChg chg="del">
          <pc:chgData name="Chris Unwin" userId="ecb1ebdc-b4ce-451a-a330-7da45b58990a" providerId="ADAL" clId="{8E05FF17-DFFE-455E-B300-D07963E34956}" dt="2020-07-02T09:28:29.186" v="2" actId="47"/>
          <pc:sldLayoutMkLst>
            <pc:docMk/>
            <pc:sldMasterMk cId="2995728495" sldId="2147483648"/>
            <pc:sldLayoutMk cId="2488599385" sldId="2147483652"/>
          </pc:sldLayoutMkLst>
        </pc:sldLayoutChg>
        <pc:sldLayoutChg chg="del">
          <pc:chgData name="Chris Unwin" userId="ecb1ebdc-b4ce-451a-a330-7da45b58990a" providerId="ADAL" clId="{8E05FF17-DFFE-455E-B300-D07963E34956}" dt="2020-07-02T09:28:29.186" v="2" actId="47"/>
          <pc:sldLayoutMkLst>
            <pc:docMk/>
            <pc:sldMasterMk cId="2995728495" sldId="2147483648"/>
            <pc:sldLayoutMk cId="3471616714" sldId="2147483653"/>
          </pc:sldLayoutMkLst>
        </pc:sldLayoutChg>
        <pc:sldLayoutChg chg="del">
          <pc:chgData name="Chris Unwin" userId="ecb1ebdc-b4ce-451a-a330-7da45b58990a" providerId="ADAL" clId="{8E05FF17-DFFE-455E-B300-D07963E34956}" dt="2020-07-02T09:28:29.186" v="2" actId="47"/>
          <pc:sldLayoutMkLst>
            <pc:docMk/>
            <pc:sldMasterMk cId="2995728495" sldId="2147483648"/>
            <pc:sldLayoutMk cId="3817686069" sldId="2147483654"/>
          </pc:sldLayoutMkLst>
        </pc:sldLayoutChg>
        <pc:sldLayoutChg chg="del">
          <pc:chgData name="Chris Unwin" userId="ecb1ebdc-b4ce-451a-a330-7da45b58990a" providerId="ADAL" clId="{8E05FF17-DFFE-455E-B300-D07963E34956}" dt="2020-07-02T09:28:29.186" v="2" actId="47"/>
          <pc:sldLayoutMkLst>
            <pc:docMk/>
            <pc:sldMasterMk cId="2995728495" sldId="2147483648"/>
            <pc:sldLayoutMk cId="3322854737" sldId="2147483655"/>
          </pc:sldLayoutMkLst>
        </pc:sldLayoutChg>
        <pc:sldLayoutChg chg="del">
          <pc:chgData name="Chris Unwin" userId="ecb1ebdc-b4ce-451a-a330-7da45b58990a" providerId="ADAL" clId="{8E05FF17-DFFE-455E-B300-D07963E34956}" dt="2020-07-02T09:28:29.186" v="2" actId="47"/>
          <pc:sldLayoutMkLst>
            <pc:docMk/>
            <pc:sldMasterMk cId="2995728495" sldId="2147483648"/>
            <pc:sldLayoutMk cId="3794155507" sldId="2147483656"/>
          </pc:sldLayoutMkLst>
        </pc:sldLayoutChg>
        <pc:sldLayoutChg chg="del">
          <pc:chgData name="Chris Unwin" userId="ecb1ebdc-b4ce-451a-a330-7da45b58990a" providerId="ADAL" clId="{8E05FF17-DFFE-455E-B300-D07963E34956}" dt="2020-07-02T09:28:29.186" v="2" actId="47"/>
          <pc:sldLayoutMkLst>
            <pc:docMk/>
            <pc:sldMasterMk cId="2995728495" sldId="2147483648"/>
            <pc:sldLayoutMk cId="2553977291" sldId="2147483657"/>
          </pc:sldLayoutMkLst>
        </pc:sldLayoutChg>
        <pc:sldLayoutChg chg="del">
          <pc:chgData name="Chris Unwin" userId="ecb1ebdc-b4ce-451a-a330-7da45b58990a" providerId="ADAL" clId="{8E05FF17-DFFE-455E-B300-D07963E34956}" dt="2020-07-02T09:28:29.186" v="2" actId="47"/>
          <pc:sldLayoutMkLst>
            <pc:docMk/>
            <pc:sldMasterMk cId="2995728495" sldId="2147483648"/>
            <pc:sldLayoutMk cId="2905264685" sldId="2147483658"/>
          </pc:sldLayoutMkLst>
        </pc:sldLayoutChg>
        <pc:sldLayoutChg chg="del">
          <pc:chgData name="Chris Unwin" userId="ecb1ebdc-b4ce-451a-a330-7da45b58990a" providerId="ADAL" clId="{8E05FF17-DFFE-455E-B300-D07963E34956}" dt="2020-07-02T09:28:29.186" v="2" actId="47"/>
          <pc:sldLayoutMkLst>
            <pc:docMk/>
            <pc:sldMasterMk cId="2995728495" sldId="2147483648"/>
            <pc:sldLayoutMk cId="1792708926" sldId="2147483659"/>
          </pc:sldLayoutMkLst>
        </pc:sldLayoutChg>
      </pc:sldMasterChg>
    </pc:docChg>
  </pc:docChgLst>
  <pc:docChgLst>
    <pc:chgData name="Louise Domeisen" userId="cb1987e0-b225-42f0-8eb2-e688b2fd8281" providerId="ADAL" clId="{4FE3DD42-D422-436F-A8D9-BC7F0223A1D6}"/>
    <pc:docChg chg="addSld delSld modSld sldOrd">
      <pc:chgData name="Louise Domeisen" userId="cb1987e0-b225-42f0-8eb2-e688b2fd8281" providerId="ADAL" clId="{4FE3DD42-D422-436F-A8D9-BC7F0223A1D6}" dt="2020-07-02T11:52:11.071" v="6"/>
      <pc:docMkLst>
        <pc:docMk/>
      </pc:docMkLst>
      <pc:sldChg chg="add del ord">
        <pc:chgData name="Louise Domeisen" userId="cb1987e0-b225-42f0-8eb2-e688b2fd8281" providerId="ADAL" clId="{4FE3DD42-D422-436F-A8D9-BC7F0223A1D6}" dt="2020-07-02T11:52:11.071" v="6"/>
        <pc:sldMkLst>
          <pc:docMk/>
          <pc:sldMk cId="634345839" sldId="337"/>
        </pc:sldMkLst>
      </pc:sldChg>
      <pc:sldChg chg="new del">
        <pc:chgData name="Louise Domeisen" userId="cb1987e0-b225-42f0-8eb2-e688b2fd8281" providerId="ADAL" clId="{4FE3DD42-D422-436F-A8D9-BC7F0223A1D6}" dt="2020-07-02T11:51:55.615" v="4" actId="2696"/>
        <pc:sldMkLst>
          <pc:docMk/>
          <pc:sldMk cId="2506939209" sldId="477"/>
        </pc:sldMkLst>
      </pc:sldChg>
    </pc:docChg>
  </pc:docChgLst>
  <pc:docChgLst>
    <pc:chgData name="Guest User" userId="S::urn:spo:anon#6ab9df060e7e5fc761ec4a679fe7ff80adaa53cc843a97a5c995ba3e8ca60880::" providerId="AD" clId="Web-{847113CF-4231-5FCD-2A3C-B6928F9EC145}"/>
    <pc:docChg chg="modSld">
      <pc:chgData name="Guest User" userId="S::urn:spo:anon#6ab9df060e7e5fc761ec4a679fe7ff80adaa53cc843a97a5c995ba3e8ca60880::" providerId="AD" clId="Web-{847113CF-4231-5FCD-2A3C-B6928F9EC145}" dt="2020-07-09T15:41:40.747" v="62" actId="1076"/>
      <pc:docMkLst>
        <pc:docMk/>
      </pc:docMkLst>
      <pc:sldChg chg="addSp modSp">
        <pc:chgData name="Guest User" userId="S::urn:spo:anon#6ab9df060e7e5fc761ec4a679fe7ff80adaa53cc843a97a5c995ba3e8ca60880::" providerId="AD" clId="Web-{847113CF-4231-5FCD-2A3C-B6928F9EC145}" dt="2020-07-09T15:41:40.747" v="62" actId="1076"/>
        <pc:sldMkLst>
          <pc:docMk/>
          <pc:sldMk cId="3777402254" sldId="476"/>
        </pc:sldMkLst>
        <pc:spChg chg="mod">
          <ac:chgData name="Guest User" userId="S::urn:spo:anon#6ab9df060e7e5fc761ec4a679fe7ff80adaa53cc843a97a5c995ba3e8ca60880::" providerId="AD" clId="Web-{847113CF-4231-5FCD-2A3C-B6928F9EC145}" dt="2020-07-09T15:41:40.747" v="62" actId="1076"/>
          <ac:spMkLst>
            <pc:docMk/>
            <pc:sldMk cId="3777402254" sldId="476"/>
            <ac:spMk id="5" creationId="{7E1467FA-47BB-4EC4-B1D4-4F0E07B9F40D}"/>
          </ac:spMkLst>
        </pc:spChg>
        <pc:picChg chg="add mod">
          <ac:chgData name="Guest User" userId="S::urn:spo:anon#6ab9df060e7e5fc761ec4a679fe7ff80adaa53cc843a97a5c995ba3e8ca60880::" providerId="AD" clId="Web-{847113CF-4231-5FCD-2A3C-B6928F9EC145}" dt="2020-07-09T15:41:26.982" v="61" actId="1076"/>
          <ac:picMkLst>
            <pc:docMk/>
            <pc:sldMk cId="3777402254" sldId="476"/>
            <ac:picMk id="2" creationId="{1343960D-3E39-4877-A5ED-2EC354263150}"/>
          </ac:picMkLst>
        </pc:picChg>
      </pc:sldChg>
    </pc:docChg>
  </pc:docChgLst>
  <pc:docChgLst>
    <pc:chgData name="Guest User" userId="S::urn:spo:anon#6ab9df060e7e5fc761ec4a679fe7ff80adaa53cc843a97a5c995ba3e8ca60880::" providerId="AD" clId="Web-{F9D86CCA-76C7-2FFD-973E-CA983FE89241}"/>
    <pc:docChg chg="modSld">
      <pc:chgData name="Guest User" userId="S::urn:spo:anon#6ab9df060e7e5fc761ec4a679fe7ff80adaa53cc843a97a5c995ba3e8ca60880::" providerId="AD" clId="Web-{F9D86CCA-76C7-2FFD-973E-CA983FE89241}" dt="2020-07-07T16:31:10.901" v="337" actId="20577"/>
      <pc:docMkLst>
        <pc:docMk/>
      </pc:docMkLst>
      <pc:sldChg chg="modSp">
        <pc:chgData name="Guest User" userId="S::urn:spo:anon#6ab9df060e7e5fc761ec4a679fe7ff80adaa53cc843a97a5c995ba3e8ca60880::" providerId="AD" clId="Web-{F9D86CCA-76C7-2FFD-973E-CA983FE89241}" dt="2020-07-07T13:27:10.514" v="1" actId="1076"/>
        <pc:sldMkLst>
          <pc:docMk/>
          <pc:sldMk cId="3495456256" sldId="472"/>
        </pc:sldMkLst>
        <pc:spChg chg="mod">
          <ac:chgData name="Guest User" userId="S::urn:spo:anon#6ab9df060e7e5fc761ec4a679fe7ff80adaa53cc843a97a5c995ba3e8ca60880::" providerId="AD" clId="Web-{F9D86CCA-76C7-2FFD-973E-CA983FE89241}" dt="2020-07-07T13:27:10.514" v="1" actId="1076"/>
          <ac:spMkLst>
            <pc:docMk/>
            <pc:sldMk cId="3495456256" sldId="472"/>
            <ac:spMk id="31" creationId="{3591ECC5-F41B-46F9-AB52-8960B2CF47CD}"/>
          </ac:spMkLst>
        </pc:spChg>
      </pc:sldChg>
      <pc:sldChg chg="addSp delSp modSp">
        <pc:chgData name="Guest User" userId="S::urn:spo:anon#6ab9df060e7e5fc761ec4a679fe7ff80adaa53cc843a97a5c995ba3e8ca60880::" providerId="AD" clId="Web-{F9D86CCA-76C7-2FFD-973E-CA983FE89241}" dt="2020-07-07T16:31:10.901" v="336" actId="20577"/>
        <pc:sldMkLst>
          <pc:docMk/>
          <pc:sldMk cId="3696353169" sldId="473"/>
        </pc:sldMkLst>
        <pc:spChg chg="add mod">
          <ac:chgData name="Guest User" userId="S::urn:spo:anon#6ab9df060e7e5fc761ec4a679fe7ff80adaa53cc843a97a5c995ba3e8ca60880::" providerId="AD" clId="Web-{F9D86CCA-76C7-2FFD-973E-CA983FE89241}" dt="2020-07-07T16:26:00.508" v="333" actId="20577"/>
          <ac:spMkLst>
            <pc:docMk/>
            <pc:sldMk cId="3696353169" sldId="473"/>
            <ac:spMk id="2" creationId="{E20E31C9-1AC5-4245-AB1B-8BE4C3BAAB76}"/>
          </ac:spMkLst>
        </pc:spChg>
        <pc:spChg chg="add mod">
          <ac:chgData name="Guest User" userId="S::urn:spo:anon#6ab9df060e7e5fc761ec4a679fe7ff80adaa53cc843a97a5c995ba3e8ca60880::" providerId="AD" clId="Web-{F9D86CCA-76C7-2FFD-973E-CA983FE89241}" dt="2020-07-07T15:04:15.973" v="332" actId="20577"/>
          <ac:spMkLst>
            <pc:docMk/>
            <pc:sldMk cId="3696353169" sldId="473"/>
            <ac:spMk id="3" creationId="{098B2F98-FF14-4749-A232-C3EEEB242732}"/>
          </ac:spMkLst>
        </pc:spChg>
        <pc:spChg chg="del">
          <ac:chgData name="Guest User" userId="S::urn:spo:anon#6ab9df060e7e5fc761ec4a679fe7ff80adaa53cc843a97a5c995ba3e8ca60880::" providerId="AD" clId="Web-{F9D86CCA-76C7-2FFD-973E-CA983FE89241}" dt="2020-07-07T13:27:22.890" v="2"/>
          <ac:spMkLst>
            <pc:docMk/>
            <pc:sldMk cId="3696353169" sldId="473"/>
            <ac:spMk id="5" creationId="{AE79DAF9-4F20-49F0-B62B-687D38A6B681}"/>
          </ac:spMkLst>
        </pc:spChg>
        <pc:spChg chg="add mod">
          <ac:chgData name="Guest User" userId="S::urn:spo:anon#6ab9df060e7e5fc761ec4a679fe7ff80adaa53cc843a97a5c995ba3e8ca60880::" providerId="AD" clId="Web-{F9D86CCA-76C7-2FFD-973E-CA983FE89241}" dt="2020-07-07T14:51:42.276" v="262" actId="20577"/>
          <ac:spMkLst>
            <pc:docMk/>
            <pc:sldMk cId="3696353169" sldId="473"/>
            <ac:spMk id="7" creationId="{81EFE359-A59E-4A1C-99D7-A647AE545869}"/>
          </ac:spMkLst>
        </pc:spChg>
        <pc:spChg chg="add">
          <ac:chgData name="Guest User" userId="S::urn:spo:anon#6ab9df060e7e5fc761ec4a679fe7ff80adaa53cc843a97a5c995ba3e8ca60880::" providerId="AD" clId="Web-{F9D86CCA-76C7-2FFD-973E-CA983FE89241}" dt="2020-07-07T13:27:24.094" v="6"/>
          <ac:spMkLst>
            <pc:docMk/>
            <pc:sldMk cId="3696353169" sldId="473"/>
            <ac:spMk id="9" creationId="{2B244886-0E13-4464-8E52-24236ADB4669}"/>
          </ac:spMkLst>
        </pc:spChg>
        <pc:spChg chg="add mod">
          <ac:chgData name="Guest User" userId="S::urn:spo:anon#6ab9df060e7e5fc761ec4a679fe7ff80adaa53cc843a97a5c995ba3e8ca60880::" providerId="AD" clId="Web-{F9D86CCA-76C7-2FFD-973E-CA983FE89241}" dt="2020-07-07T14:51:47.558" v="263" actId="20577"/>
          <ac:spMkLst>
            <pc:docMk/>
            <pc:sldMk cId="3696353169" sldId="473"/>
            <ac:spMk id="11" creationId="{6C59050C-A498-45F7-85A9-CF706660BFE9}"/>
          </ac:spMkLst>
        </pc:spChg>
        <pc:spChg chg="add">
          <ac:chgData name="Guest User" userId="S::urn:spo:anon#6ab9df060e7e5fc761ec4a679fe7ff80adaa53cc843a97a5c995ba3e8ca60880::" providerId="AD" clId="Web-{F9D86CCA-76C7-2FFD-973E-CA983FE89241}" dt="2020-07-07T13:27:24.109" v="8"/>
          <ac:spMkLst>
            <pc:docMk/>
            <pc:sldMk cId="3696353169" sldId="473"/>
            <ac:spMk id="13" creationId="{9CA52384-AACE-46D9-A6FD-D4A470B9D9C9}"/>
          </ac:spMkLst>
        </pc:spChg>
        <pc:spChg chg="add mod">
          <ac:chgData name="Guest User" userId="S::urn:spo:anon#6ab9df060e7e5fc761ec4a679fe7ff80adaa53cc843a97a5c995ba3e8ca60880::" providerId="AD" clId="Web-{F9D86CCA-76C7-2FFD-973E-CA983FE89241}" dt="2020-07-07T14:51:51.354" v="264" actId="20577"/>
          <ac:spMkLst>
            <pc:docMk/>
            <pc:sldMk cId="3696353169" sldId="473"/>
            <ac:spMk id="15" creationId="{BC780514-D5A8-4C86-A378-A57BC3196470}"/>
          </ac:spMkLst>
        </pc:spChg>
        <pc:spChg chg="add mod">
          <ac:chgData name="Guest User" userId="S::urn:spo:anon#6ab9df060e7e5fc761ec4a679fe7ff80adaa53cc843a97a5c995ba3e8ca60880::" providerId="AD" clId="Web-{F9D86CCA-76C7-2FFD-973E-CA983FE89241}" dt="2020-07-07T16:31:10.901" v="336" actId="20577"/>
          <ac:spMkLst>
            <pc:docMk/>
            <pc:sldMk cId="3696353169" sldId="473"/>
            <ac:spMk id="17" creationId="{9984FFB2-B2ED-4336-A084-1E957D68262C}"/>
          </ac:spMkLst>
        </pc:spChg>
        <pc:spChg chg="add mod">
          <ac:chgData name="Guest User" userId="S::urn:spo:anon#6ab9df060e7e5fc761ec4a679fe7ff80adaa53cc843a97a5c995ba3e8ca60880::" providerId="AD" clId="Web-{F9D86CCA-76C7-2FFD-973E-CA983FE89241}" dt="2020-07-07T14:51:55.589" v="265" actId="20577"/>
          <ac:spMkLst>
            <pc:docMk/>
            <pc:sldMk cId="3696353169" sldId="473"/>
            <ac:spMk id="19" creationId="{A81DD5F5-AC9D-412F-88E5-A4C31DB2DFD7}"/>
          </ac:spMkLst>
        </pc:spChg>
        <pc:spChg chg="add mod">
          <ac:chgData name="Guest User" userId="S::urn:spo:anon#6ab9df060e7e5fc761ec4a679fe7ff80adaa53cc843a97a5c995ba3e8ca60880::" providerId="AD" clId="Web-{F9D86CCA-76C7-2FFD-973E-CA983FE89241}" dt="2020-07-07T13:42:44.704" v="197" actId="20577"/>
          <ac:spMkLst>
            <pc:docMk/>
            <pc:sldMk cId="3696353169" sldId="473"/>
            <ac:spMk id="21" creationId="{8C7D5232-CC69-44C6-9E02-3F2D1B4DBC78}"/>
          </ac:spMkLst>
        </pc:spChg>
        <pc:spChg chg="add mod">
          <ac:chgData name="Guest User" userId="S::urn:spo:anon#6ab9df060e7e5fc761ec4a679fe7ff80adaa53cc843a97a5c995ba3e8ca60880::" providerId="AD" clId="Web-{F9D86CCA-76C7-2FFD-973E-CA983FE89241}" dt="2020-07-07T14:51:59.183" v="266" actId="20577"/>
          <ac:spMkLst>
            <pc:docMk/>
            <pc:sldMk cId="3696353169" sldId="473"/>
            <ac:spMk id="23" creationId="{352191B9-086C-457D-998D-B0E77EE1C427}"/>
          </ac:spMkLst>
        </pc:spChg>
        <pc:spChg chg="add mod">
          <ac:chgData name="Guest User" userId="S::urn:spo:anon#6ab9df060e7e5fc761ec4a679fe7ff80adaa53cc843a97a5c995ba3e8ca60880::" providerId="AD" clId="Web-{F9D86CCA-76C7-2FFD-973E-CA983FE89241}" dt="2020-07-07T13:45:25.984" v="251" actId="20577"/>
          <ac:spMkLst>
            <pc:docMk/>
            <pc:sldMk cId="3696353169" sldId="473"/>
            <ac:spMk id="25" creationId="{52E4429C-E145-4CDB-9DC9-88DA01C4E5B4}"/>
          </ac:spMkLst>
        </pc:spChg>
        <pc:picChg chg="add del mod">
          <ac:chgData name="Guest User" userId="S::urn:spo:anon#6ab9df060e7e5fc761ec4a679fe7ff80adaa53cc843a97a5c995ba3e8ca60880::" providerId="AD" clId="Web-{F9D86CCA-76C7-2FFD-973E-CA983FE89241}" dt="2020-07-07T14:51:07.135" v="256"/>
          <ac:picMkLst>
            <pc:docMk/>
            <pc:sldMk cId="3696353169" sldId="473"/>
            <ac:picMk id="4" creationId="{4B6471C4-EC7D-4404-92ED-ED96775ABAEB}"/>
          </ac:picMkLst>
        </pc:picChg>
        <pc:picChg chg="add mod ord">
          <ac:chgData name="Guest User" userId="S::urn:spo:anon#6ab9df060e7e5fc761ec4a679fe7ff80adaa53cc843a97a5c995ba3e8ca60880::" providerId="AD" clId="Web-{F9D86CCA-76C7-2FFD-973E-CA983FE89241}" dt="2020-07-07T15:02:06.487" v="320" actId="1076"/>
          <ac:picMkLst>
            <pc:docMk/>
            <pc:sldMk cId="3696353169" sldId="473"/>
            <ac:picMk id="5" creationId="{2318A349-C57C-44FF-B775-BC038F3DF59E}"/>
          </ac:picMkLst>
        </pc:picChg>
        <pc:picChg chg="add mod ord">
          <ac:chgData name="Guest User" userId="S::urn:spo:anon#6ab9df060e7e5fc761ec4a679fe7ff80adaa53cc843a97a5c995ba3e8ca60880::" providerId="AD" clId="Web-{F9D86CCA-76C7-2FFD-973E-CA983FE89241}" dt="2020-07-07T15:02:12.909" v="321" actId="1076"/>
          <ac:picMkLst>
            <pc:docMk/>
            <pc:sldMk cId="3696353169" sldId="473"/>
            <ac:picMk id="6" creationId="{48556704-51D3-44BC-BB88-775F4D16ED8D}"/>
          </ac:picMkLst>
        </pc:picChg>
        <pc:picChg chg="add mod ord">
          <ac:chgData name="Guest User" userId="S::urn:spo:anon#6ab9df060e7e5fc761ec4a679fe7ff80adaa53cc843a97a5c995ba3e8ca60880::" providerId="AD" clId="Web-{F9D86CCA-76C7-2FFD-973E-CA983FE89241}" dt="2020-07-07T15:02:19.222" v="322" actId="1076"/>
          <ac:picMkLst>
            <pc:docMk/>
            <pc:sldMk cId="3696353169" sldId="473"/>
            <ac:picMk id="8" creationId="{CB302442-71D6-4E2E-99F8-63B1FB829732}"/>
          </ac:picMkLst>
        </pc:picChg>
        <pc:picChg chg="add mod">
          <ac:chgData name="Guest User" userId="S::urn:spo:anon#6ab9df060e7e5fc761ec4a679fe7ff80adaa53cc843a97a5c995ba3e8ca60880::" providerId="AD" clId="Web-{F9D86CCA-76C7-2FFD-973E-CA983FE89241}" dt="2020-07-07T15:03:04.050" v="325" actId="1076"/>
          <ac:picMkLst>
            <pc:docMk/>
            <pc:sldMk cId="3696353169" sldId="473"/>
            <ac:picMk id="10" creationId="{B19EACE4-D4CD-476B-B166-D8386441A0F3}"/>
          </ac:picMkLst>
        </pc:picChg>
        <pc:picChg chg="add mod">
          <ac:chgData name="Guest User" userId="S::urn:spo:anon#6ab9df060e7e5fc761ec4a679fe7ff80adaa53cc843a97a5c995ba3e8ca60880::" providerId="AD" clId="Web-{F9D86CCA-76C7-2FFD-973E-CA983FE89241}" dt="2020-07-07T15:02:44.769" v="324" actId="1076"/>
          <ac:picMkLst>
            <pc:docMk/>
            <pc:sldMk cId="3696353169" sldId="473"/>
            <ac:picMk id="12" creationId="{C32F6C8A-B690-4110-AABB-66F0CF3DC362}"/>
          </ac:picMkLst>
        </pc:picChg>
        <pc:picChg chg="add mod">
          <ac:chgData name="Guest User" userId="S::urn:spo:anon#6ab9df060e7e5fc761ec4a679fe7ff80adaa53cc843a97a5c995ba3e8ca60880::" providerId="AD" clId="Web-{F9D86CCA-76C7-2FFD-973E-CA983FE89241}" dt="2020-07-07T15:03:15.285" v="326" actId="1076"/>
          <ac:picMkLst>
            <pc:docMk/>
            <pc:sldMk cId="3696353169" sldId="473"/>
            <ac:picMk id="14" creationId="{333D8AFD-FBD8-446C-B605-8490FCD2CB31}"/>
          </ac:picMkLst>
        </pc:picChg>
        <pc:picChg chg="add del">
          <ac:chgData name="Guest User" userId="S::urn:spo:anon#6ab9df060e7e5fc761ec4a679fe7ff80adaa53cc843a97a5c995ba3e8ca60880::" providerId="AD" clId="Web-{F9D86CCA-76C7-2FFD-973E-CA983FE89241}" dt="2020-07-07T14:51:25.995" v="260"/>
          <ac:picMkLst>
            <pc:docMk/>
            <pc:sldMk cId="3696353169" sldId="473"/>
            <ac:picMk id="27" creationId="{6E01783D-7A06-4261-8F07-08A4FDFF0E7A}"/>
          </ac:picMkLst>
        </pc:picChg>
        <pc:picChg chg="add del">
          <ac:chgData name="Guest User" userId="S::urn:spo:anon#6ab9df060e7e5fc761ec4a679fe7ff80adaa53cc843a97a5c995ba3e8ca60880::" providerId="AD" clId="Web-{F9D86CCA-76C7-2FFD-973E-CA983FE89241}" dt="2020-07-07T14:53:14.715" v="272"/>
          <ac:picMkLst>
            <pc:docMk/>
            <pc:sldMk cId="3696353169" sldId="473"/>
            <ac:picMk id="29" creationId="{2167DB79-3BBE-46BD-884A-A241567BA1C3}"/>
          </ac:picMkLst>
        </pc:picChg>
        <pc:picChg chg="add del">
          <ac:chgData name="Guest User" userId="S::urn:spo:anon#6ab9df060e7e5fc761ec4a679fe7ff80adaa53cc843a97a5c995ba3e8ca60880::" providerId="AD" clId="Web-{F9D86CCA-76C7-2FFD-973E-CA983FE89241}" dt="2020-07-07T14:54:29.419" v="280"/>
          <ac:picMkLst>
            <pc:docMk/>
            <pc:sldMk cId="3696353169" sldId="473"/>
            <ac:picMk id="33" creationId="{D3D7660C-00C8-4542-9F53-3454E816F757}"/>
          </ac:picMkLst>
        </pc:picChg>
        <pc:picChg chg="add del">
          <ac:chgData name="Guest User" userId="S::urn:spo:anon#6ab9df060e7e5fc761ec4a679fe7ff80adaa53cc843a97a5c995ba3e8ca60880::" providerId="AD" clId="Web-{F9D86CCA-76C7-2FFD-973E-CA983FE89241}" dt="2020-07-07T14:58:47.047" v="300"/>
          <ac:picMkLst>
            <pc:docMk/>
            <pc:sldMk cId="3696353169" sldId="473"/>
            <ac:picMk id="35" creationId="{7C9D50FC-F3CE-4D3A-B636-04E32EC2C511}"/>
          </ac:picMkLst>
        </pc:picChg>
        <pc:picChg chg="add del">
          <ac:chgData name="Guest User" userId="S::urn:spo:anon#6ab9df060e7e5fc761ec4a679fe7ff80adaa53cc843a97a5c995ba3e8ca60880::" providerId="AD" clId="Web-{F9D86CCA-76C7-2FFD-973E-CA983FE89241}" dt="2020-07-07T15:00:01.548" v="307"/>
          <ac:picMkLst>
            <pc:docMk/>
            <pc:sldMk cId="3696353169" sldId="473"/>
            <ac:picMk id="37" creationId="{D432F423-B143-4A06-9E80-917AA91EC73A}"/>
          </ac:picMkLst>
        </pc:picChg>
        <pc:picChg chg="add del">
          <ac:chgData name="Guest User" userId="S::urn:spo:anon#6ab9df060e7e5fc761ec4a679fe7ff80adaa53cc843a97a5c995ba3e8ca60880::" providerId="AD" clId="Web-{F9D86CCA-76C7-2FFD-973E-CA983FE89241}" dt="2020-07-07T15:01:46.784" v="316"/>
          <ac:picMkLst>
            <pc:docMk/>
            <pc:sldMk cId="3696353169" sldId="473"/>
            <ac:picMk id="39" creationId="{AEBE058A-6ED3-4085-A581-3120A74C8AC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5.svg"/><Relationship Id="rId1" Type="http://schemas.openxmlformats.org/officeDocument/2006/relationships/image" Target="../media/image22.png"/><Relationship Id="rId6" Type="http://schemas.openxmlformats.org/officeDocument/2006/relationships/image" Target="../media/image19.svg"/><Relationship Id="rId5" Type="http://schemas.openxmlformats.org/officeDocument/2006/relationships/image" Target="../media/image2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D3063-9718-4741-9EE2-401CF348919A}" type="doc">
      <dgm:prSet loTypeId="urn:microsoft.com/office/officeart/2018/2/layout/IconLabelList" loCatId="icon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2BE44F7-1365-4C3C-8823-75E0FF8D2F93}">
      <dgm:prSet custT="1"/>
      <dgm:spPr>
        <a:xfrm>
          <a:off x="44790" y="2815723"/>
          <a:ext cx="2360747" cy="720000"/>
        </a:xfrm>
        <a:prstGeom prst="rect">
          <a:avLst/>
        </a:prstGeom>
      </dgm:spPr>
      <dgm:t>
        <a:bodyPr/>
        <a:lstStyle/>
        <a:p>
          <a:pPr>
            <a:lnSpc>
              <a:spcPct val="100000"/>
            </a:lnSpc>
          </a:pPr>
          <a:r>
            <a:rPr lang="en-US" sz="1600" b="0" i="0">
              <a:solidFill>
                <a:schemeClr val="bg1"/>
              </a:solidFill>
              <a:latin typeface="Roboto"/>
              <a:ea typeface="+mn-ea"/>
              <a:cs typeface="+mn-cs"/>
            </a:rPr>
            <a:t>Your live webinar link works to watch the recording, in case you get pulled away </a:t>
          </a:r>
          <a:endParaRPr lang="en-US" sz="1600">
            <a:solidFill>
              <a:schemeClr val="bg1"/>
            </a:solidFill>
            <a:latin typeface="Roboto"/>
            <a:ea typeface="+mn-ea"/>
            <a:cs typeface="+mn-cs"/>
          </a:endParaRPr>
        </a:p>
      </dgm:t>
    </dgm:pt>
    <dgm:pt modelId="{95C412B5-C953-4376-BF68-71164758B881}" type="parTrans" cxnId="{29BE0D23-98B2-498A-8708-A26882962292}">
      <dgm:prSet/>
      <dgm:spPr/>
      <dgm:t>
        <a:bodyPr/>
        <a:lstStyle/>
        <a:p>
          <a:endParaRPr lang="en-US"/>
        </a:p>
      </dgm:t>
    </dgm:pt>
    <dgm:pt modelId="{99B7F073-539E-4CE5-85F6-A662B7757299}" type="sibTrans" cxnId="{29BE0D23-98B2-498A-8708-A26882962292}">
      <dgm:prSet/>
      <dgm:spPr/>
      <dgm:t>
        <a:bodyPr/>
        <a:lstStyle/>
        <a:p>
          <a:endParaRPr lang="en-US"/>
        </a:p>
      </dgm:t>
    </dgm:pt>
    <dgm:pt modelId="{11A8AB9A-D1A8-41BC-9F4E-1E5043DFB580}">
      <dgm:prSet/>
      <dgm:spPr>
        <a:xfrm>
          <a:off x="2818669" y="2815723"/>
          <a:ext cx="2360747" cy="720000"/>
        </a:xfrm>
        <a:prstGeom prst="rect">
          <a:avLst/>
        </a:prstGeom>
      </dgm:spPr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1"/>
              </a:solidFill>
              <a:latin typeface="Roboto"/>
              <a:ea typeface="+mn-ea"/>
              <a:cs typeface="+mn-cs"/>
            </a:rPr>
            <a:t>Make the console suit you and your screen by resizing and / or moving each window as required</a:t>
          </a:r>
          <a:endParaRPr lang="en-US">
            <a:solidFill>
              <a:schemeClr val="bg1"/>
            </a:solidFill>
            <a:latin typeface="Roboto"/>
            <a:ea typeface="+mn-ea"/>
            <a:cs typeface="+mn-cs"/>
          </a:endParaRPr>
        </a:p>
      </dgm:t>
    </dgm:pt>
    <dgm:pt modelId="{E05BC680-B19C-4B31-8414-8C93BFC9CF26}" type="parTrans" cxnId="{FEEDEFB0-C23D-4F02-88A3-4E888126A375}">
      <dgm:prSet/>
      <dgm:spPr/>
      <dgm:t>
        <a:bodyPr/>
        <a:lstStyle/>
        <a:p>
          <a:endParaRPr lang="en-US"/>
        </a:p>
      </dgm:t>
    </dgm:pt>
    <dgm:pt modelId="{32D2E0DC-3D4A-42BD-A07C-2051F50BC7AD}" type="sibTrans" cxnId="{FEEDEFB0-C23D-4F02-88A3-4E888126A375}">
      <dgm:prSet/>
      <dgm:spPr/>
      <dgm:t>
        <a:bodyPr/>
        <a:lstStyle/>
        <a:p>
          <a:endParaRPr lang="en-US"/>
        </a:p>
      </dgm:t>
    </dgm:pt>
    <dgm:pt modelId="{033B60AE-5A88-4397-9E8D-E4C9A9FF5FAE}">
      <dgm:prSet/>
      <dgm:spPr>
        <a:xfrm>
          <a:off x="5592548" y="2815723"/>
          <a:ext cx="2360747" cy="720000"/>
        </a:xfrm>
        <a:prstGeom prst="rect">
          <a:avLst/>
        </a:prstGeom>
      </dgm:spPr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1"/>
              </a:solidFill>
              <a:latin typeface="Roboto"/>
              <a:ea typeface="+mn-ea"/>
              <a:cs typeface="+mn-cs"/>
            </a:rPr>
            <a:t>Be sure to check out the useful resources list to discover related content and links</a:t>
          </a:r>
          <a:endParaRPr lang="en-US">
            <a:solidFill>
              <a:schemeClr val="bg1"/>
            </a:solidFill>
            <a:latin typeface="Roboto"/>
            <a:ea typeface="+mn-ea"/>
            <a:cs typeface="+mn-cs"/>
          </a:endParaRPr>
        </a:p>
      </dgm:t>
    </dgm:pt>
    <dgm:pt modelId="{69D95F0D-F05D-40A3-8BB9-C31B47EF325B}" type="parTrans" cxnId="{3F112A52-BE3A-4FCC-91C0-AE6F27866FD6}">
      <dgm:prSet/>
      <dgm:spPr/>
      <dgm:t>
        <a:bodyPr/>
        <a:lstStyle/>
        <a:p>
          <a:endParaRPr lang="en-US"/>
        </a:p>
      </dgm:t>
    </dgm:pt>
    <dgm:pt modelId="{535BB596-A386-4510-A18E-F17589857AE3}" type="sibTrans" cxnId="{3F112A52-BE3A-4FCC-91C0-AE6F27866FD6}">
      <dgm:prSet/>
      <dgm:spPr/>
      <dgm:t>
        <a:bodyPr/>
        <a:lstStyle/>
        <a:p>
          <a:endParaRPr lang="en-US"/>
        </a:p>
      </dgm:t>
    </dgm:pt>
    <dgm:pt modelId="{B71DD177-6002-47B2-A392-3E1763B454BE}">
      <dgm:prSet/>
      <dgm:spPr>
        <a:xfrm>
          <a:off x="8366427" y="2815723"/>
          <a:ext cx="2360747" cy="720000"/>
        </a:xfrm>
        <a:prstGeom prst="rect">
          <a:avLst/>
        </a:prstGeom>
      </dgm:spPr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bg1"/>
              </a:solidFill>
              <a:latin typeface="Roboto"/>
              <a:ea typeface="+mn-ea"/>
              <a:cs typeface="+mn-cs"/>
            </a:rPr>
            <a:t>We love to hear from you, so please ask your questions in the Q&amp;A box at any time</a:t>
          </a:r>
          <a:endParaRPr lang="en-US">
            <a:solidFill>
              <a:schemeClr val="bg1"/>
            </a:solidFill>
            <a:latin typeface="Roboto"/>
            <a:ea typeface="+mn-ea"/>
            <a:cs typeface="+mn-cs"/>
          </a:endParaRPr>
        </a:p>
      </dgm:t>
    </dgm:pt>
    <dgm:pt modelId="{54154BE1-569D-48AC-AD8A-4A65BD3C0E41}" type="parTrans" cxnId="{BB73730A-A4BC-4A8E-8308-3135B9A7414B}">
      <dgm:prSet/>
      <dgm:spPr/>
      <dgm:t>
        <a:bodyPr/>
        <a:lstStyle/>
        <a:p>
          <a:endParaRPr lang="en-US"/>
        </a:p>
      </dgm:t>
    </dgm:pt>
    <dgm:pt modelId="{C50D9F5F-5D74-4105-B13F-6627FC945D01}" type="sibTrans" cxnId="{BB73730A-A4BC-4A8E-8308-3135B9A7414B}">
      <dgm:prSet/>
      <dgm:spPr/>
      <dgm:t>
        <a:bodyPr/>
        <a:lstStyle/>
        <a:p>
          <a:endParaRPr lang="en-US"/>
        </a:p>
      </dgm:t>
    </dgm:pt>
    <dgm:pt modelId="{7A74CC50-6BB7-424A-A2BE-7E773F77128E}" type="pres">
      <dgm:prSet presAssocID="{0EED3063-9718-4741-9EE2-401CF348919A}" presName="root" presStyleCnt="0">
        <dgm:presLayoutVars>
          <dgm:dir/>
          <dgm:resizeHandles val="exact"/>
        </dgm:presLayoutVars>
      </dgm:prSet>
      <dgm:spPr/>
    </dgm:pt>
    <dgm:pt modelId="{9EC8E1E0-A6EC-4C86-AD61-E662E5777EE0}" type="pres">
      <dgm:prSet presAssocID="{E2BE44F7-1365-4C3C-8823-75E0FF8D2F93}" presName="compNode" presStyleCnt="0"/>
      <dgm:spPr/>
    </dgm:pt>
    <dgm:pt modelId="{1F2BE1CE-FAF5-48CC-8C8A-88F9C9321C7A}" type="pres">
      <dgm:prSet presAssocID="{E2BE44F7-1365-4C3C-8823-75E0FF8D2F93}" presName="iconRect" presStyleLbl="node1" presStyleIdx="0" presStyleCnt="4"/>
      <dgm:spPr>
        <a:xfrm>
          <a:off x="693996" y="1438604"/>
          <a:ext cx="1062336" cy="1062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930E94C-E4A6-4CB0-A95E-CB58275ED301}" type="pres">
      <dgm:prSet presAssocID="{E2BE44F7-1365-4C3C-8823-75E0FF8D2F93}" presName="spaceRect" presStyleCnt="0"/>
      <dgm:spPr/>
    </dgm:pt>
    <dgm:pt modelId="{4163B079-9294-4A89-BBDA-06430A8444DD}" type="pres">
      <dgm:prSet presAssocID="{E2BE44F7-1365-4C3C-8823-75E0FF8D2F93}" presName="textRect" presStyleLbl="revTx" presStyleIdx="0" presStyleCnt="4">
        <dgm:presLayoutVars>
          <dgm:chMax val="1"/>
          <dgm:chPref val="1"/>
        </dgm:presLayoutVars>
      </dgm:prSet>
      <dgm:spPr/>
    </dgm:pt>
    <dgm:pt modelId="{EB4F0A8A-76A1-4857-AEDD-7FFE3B92AFF5}" type="pres">
      <dgm:prSet presAssocID="{99B7F073-539E-4CE5-85F6-A662B7757299}" presName="sibTrans" presStyleCnt="0"/>
      <dgm:spPr/>
    </dgm:pt>
    <dgm:pt modelId="{2FDDF335-7017-4E7A-B805-8D0153EDE2EA}" type="pres">
      <dgm:prSet presAssocID="{11A8AB9A-D1A8-41BC-9F4E-1E5043DFB580}" presName="compNode" presStyleCnt="0"/>
      <dgm:spPr/>
    </dgm:pt>
    <dgm:pt modelId="{EE906E7F-1D7B-4ED6-87C1-7B24A7030A23}" type="pres">
      <dgm:prSet presAssocID="{11A8AB9A-D1A8-41BC-9F4E-1E5043DFB580}" presName="iconRect" presStyleLbl="node1" presStyleIdx="1" presStyleCnt="4"/>
      <dgm:spPr>
        <a:xfrm>
          <a:off x="3467875" y="1438604"/>
          <a:ext cx="1062336" cy="1062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chemeClr val="accent6"/>
          </a:solidFill>
        </a:ln>
      </dgm:spPr>
      <dgm:extLst>
        <a:ext uri="{E40237B7-FDA0-4F09-8148-C483321AD2D9}">
          <dgm14:cNvPr xmlns:dgm14="http://schemas.microsoft.com/office/drawing/2010/diagram" id="0" name="" descr="Move"/>
        </a:ext>
      </dgm:extLst>
    </dgm:pt>
    <dgm:pt modelId="{36158C20-AE75-45D3-87AC-65BEFBE66A6F}" type="pres">
      <dgm:prSet presAssocID="{11A8AB9A-D1A8-41BC-9F4E-1E5043DFB580}" presName="spaceRect" presStyleCnt="0"/>
      <dgm:spPr/>
    </dgm:pt>
    <dgm:pt modelId="{9D646F50-634E-4056-AD6E-E0D47A5D085A}" type="pres">
      <dgm:prSet presAssocID="{11A8AB9A-D1A8-41BC-9F4E-1E5043DFB580}" presName="textRect" presStyleLbl="revTx" presStyleIdx="1" presStyleCnt="4" custScaleX="96552">
        <dgm:presLayoutVars>
          <dgm:chMax val="1"/>
          <dgm:chPref val="1"/>
        </dgm:presLayoutVars>
      </dgm:prSet>
      <dgm:spPr/>
    </dgm:pt>
    <dgm:pt modelId="{EB3C0359-1C59-4176-ACE3-6037ADED555A}" type="pres">
      <dgm:prSet presAssocID="{32D2E0DC-3D4A-42BD-A07C-2051F50BC7AD}" presName="sibTrans" presStyleCnt="0"/>
      <dgm:spPr/>
    </dgm:pt>
    <dgm:pt modelId="{C786978D-9A7C-44C8-A76F-CA3B66818E96}" type="pres">
      <dgm:prSet presAssocID="{033B60AE-5A88-4397-9E8D-E4C9A9FF5FAE}" presName="compNode" presStyleCnt="0"/>
      <dgm:spPr/>
    </dgm:pt>
    <dgm:pt modelId="{EF56E95D-E786-4D05-8F05-1BC797AF1B68}" type="pres">
      <dgm:prSet presAssocID="{033B60AE-5A88-4397-9E8D-E4C9A9FF5FAE}" presName="iconRect" presStyleLbl="node1" presStyleIdx="2" presStyleCnt="4"/>
      <dgm:spPr>
        <a:xfrm>
          <a:off x="6241754" y="1438604"/>
          <a:ext cx="1062336" cy="1062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solidFill>
            <a:schemeClr val="accent6"/>
          </a:solidFill>
        </a:ln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  <dgm:pt modelId="{3195E584-D53B-41D0-A706-EA1B86C09C69}" type="pres">
      <dgm:prSet presAssocID="{033B60AE-5A88-4397-9E8D-E4C9A9FF5FAE}" presName="spaceRect" presStyleCnt="0"/>
      <dgm:spPr/>
    </dgm:pt>
    <dgm:pt modelId="{6809B657-8170-439A-8BBB-41338B085805}" type="pres">
      <dgm:prSet presAssocID="{033B60AE-5A88-4397-9E8D-E4C9A9FF5FAE}" presName="textRect" presStyleLbl="revTx" presStyleIdx="2" presStyleCnt="4">
        <dgm:presLayoutVars>
          <dgm:chMax val="1"/>
          <dgm:chPref val="1"/>
        </dgm:presLayoutVars>
      </dgm:prSet>
      <dgm:spPr/>
    </dgm:pt>
    <dgm:pt modelId="{311EFEA9-F046-4DFF-B199-F7A26F636F68}" type="pres">
      <dgm:prSet presAssocID="{535BB596-A386-4510-A18E-F17589857AE3}" presName="sibTrans" presStyleCnt="0"/>
      <dgm:spPr/>
    </dgm:pt>
    <dgm:pt modelId="{898CE4A7-49B2-490A-A9D1-5C19689DF29E}" type="pres">
      <dgm:prSet presAssocID="{B71DD177-6002-47B2-A392-3E1763B454BE}" presName="compNode" presStyleCnt="0"/>
      <dgm:spPr/>
    </dgm:pt>
    <dgm:pt modelId="{6D39ADA6-4E0C-4A7F-B1C0-9DE136A5C6C3}" type="pres">
      <dgm:prSet presAssocID="{B71DD177-6002-47B2-A392-3E1763B454BE}" presName="iconRect" presStyleLbl="node1" presStyleIdx="3" presStyleCnt="4"/>
      <dgm:spPr>
        <a:xfrm>
          <a:off x="9015632" y="1438604"/>
          <a:ext cx="1062336" cy="1062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accent6"/>
          </a:solidFill>
        </a:ln>
      </dgm:spPr>
      <dgm:extLst>
        <a:ext uri="{E40237B7-FDA0-4F09-8148-C483321AD2D9}">
          <dgm14:cNvPr xmlns:dgm14="http://schemas.microsoft.com/office/drawing/2010/diagram" id="0" name="" descr="Badge Question Mark"/>
        </a:ext>
      </dgm:extLst>
    </dgm:pt>
    <dgm:pt modelId="{1DBEF787-5F23-4178-A5A4-8D564D3A6685}" type="pres">
      <dgm:prSet presAssocID="{B71DD177-6002-47B2-A392-3E1763B454BE}" presName="spaceRect" presStyleCnt="0"/>
      <dgm:spPr/>
    </dgm:pt>
    <dgm:pt modelId="{BDCC720B-9618-48B1-B4A5-2BEDEF5E868C}" type="pres">
      <dgm:prSet presAssocID="{B71DD177-6002-47B2-A392-3E1763B454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B73730A-A4BC-4A8E-8308-3135B9A7414B}" srcId="{0EED3063-9718-4741-9EE2-401CF348919A}" destId="{B71DD177-6002-47B2-A392-3E1763B454BE}" srcOrd="3" destOrd="0" parTransId="{54154BE1-569D-48AC-AD8A-4A65BD3C0E41}" sibTransId="{C50D9F5F-5D74-4105-B13F-6627FC945D01}"/>
    <dgm:cxn modelId="{29BE0D23-98B2-498A-8708-A26882962292}" srcId="{0EED3063-9718-4741-9EE2-401CF348919A}" destId="{E2BE44F7-1365-4C3C-8823-75E0FF8D2F93}" srcOrd="0" destOrd="0" parTransId="{95C412B5-C953-4376-BF68-71164758B881}" sibTransId="{99B7F073-539E-4CE5-85F6-A662B7757299}"/>
    <dgm:cxn modelId="{1FE86D2D-6328-4576-A467-17729BA9FF3F}" type="presOf" srcId="{E2BE44F7-1365-4C3C-8823-75E0FF8D2F93}" destId="{4163B079-9294-4A89-BBDA-06430A8444DD}" srcOrd="0" destOrd="0" presId="urn:microsoft.com/office/officeart/2018/2/layout/IconLabelList"/>
    <dgm:cxn modelId="{84929C6F-D0B6-4EF3-91E7-D9881905B058}" type="presOf" srcId="{033B60AE-5A88-4397-9E8D-E4C9A9FF5FAE}" destId="{6809B657-8170-439A-8BBB-41338B085805}" srcOrd="0" destOrd="0" presId="urn:microsoft.com/office/officeart/2018/2/layout/IconLabelList"/>
    <dgm:cxn modelId="{3F112A52-BE3A-4FCC-91C0-AE6F27866FD6}" srcId="{0EED3063-9718-4741-9EE2-401CF348919A}" destId="{033B60AE-5A88-4397-9E8D-E4C9A9FF5FAE}" srcOrd="2" destOrd="0" parTransId="{69D95F0D-F05D-40A3-8BB9-C31B47EF325B}" sibTransId="{535BB596-A386-4510-A18E-F17589857AE3}"/>
    <dgm:cxn modelId="{FEEDEFB0-C23D-4F02-88A3-4E888126A375}" srcId="{0EED3063-9718-4741-9EE2-401CF348919A}" destId="{11A8AB9A-D1A8-41BC-9F4E-1E5043DFB580}" srcOrd="1" destOrd="0" parTransId="{E05BC680-B19C-4B31-8414-8C93BFC9CF26}" sibTransId="{32D2E0DC-3D4A-42BD-A07C-2051F50BC7AD}"/>
    <dgm:cxn modelId="{C3B8E6B5-8C46-4A53-8BB3-ACF1A4FB0EB8}" type="presOf" srcId="{B71DD177-6002-47B2-A392-3E1763B454BE}" destId="{BDCC720B-9618-48B1-B4A5-2BEDEF5E868C}" srcOrd="0" destOrd="0" presId="urn:microsoft.com/office/officeart/2018/2/layout/IconLabelList"/>
    <dgm:cxn modelId="{DB0C5AD2-AA31-47AA-90F2-9C0EA553182E}" type="presOf" srcId="{0EED3063-9718-4741-9EE2-401CF348919A}" destId="{7A74CC50-6BB7-424A-A2BE-7E773F77128E}" srcOrd="0" destOrd="0" presId="urn:microsoft.com/office/officeart/2018/2/layout/IconLabelList"/>
    <dgm:cxn modelId="{6796F9F5-8548-40A0-A984-ACA693F37EF5}" type="presOf" srcId="{11A8AB9A-D1A8-41BC-9F4E-1E5043DFB580}" destId="{9D646F50-634E-4056-AD6E-E0D47A5D085A}" srcOrd="0" destOrd="0" presId="urn:microsoft.com/office/officeart/2018/2/layout/IconLabelList"/>
    <dgm:cxn modelId="{64921F07-4737-4386-B329-F69675303A81}" type="presParOf" srcId="{7A74CC50-6BB7-424A-A2BE-7E773F77128E}" destId="{9EC8E1E0-A6EC-4C86-AD61-E662E5777EE0}" srcOrd="0" destOrd="0" presId="urn:microsoft.com/office/officeart/2018/2/layout/IconLabelList"/>
    <dgm:cxn modelId="{8FCDE1D3-7093-4A49-8A81-2A2DB0AD33B1}" type="presParOf" srcId="{9EC8E1E0-A6EC-4C86-AD61-E662E5777EE0}" destId="{1F2BE1CE-FAF5-48CC-8C8A-88F9C9321C7A}" srcOrd="0" destOrd="0" presId="urn:microsoft.com/office/officeart/2018/2/layout/IconLabelList"/>
    <dgm:cxn modelId="{9D32ECA6-2CC4-45BA-99A7-1BE96656CAA0}" type="presParOf" srcId="{9EC8E1E0-A6EC-4C86-AD61-E662E5777EE0}" destId="{6930E94C-E4A6-4CB0-A95E-CB58275ED301}" srcOrd="1" destOrd="0" presId="urn:microsoft.com/office/officeart/2018/2/layout/IconLabelList"/>
    <dgm:cxn modelId="{26CB79AF-A31E-47A3-A4B1-5F11ED7F9F33}" type="presParOf" srcId="{9EC8E1E0-A6EC-4C86-AD61-E662E5777EE0}" destId="{4163B079-9294-4A89-BBDA-06430A8444DD}" srcOrd="2" destOrd="0" presId="urn:microsoft.com/office/officeart/2018/2/layout/IconLabelList"/>
    <dgm:cxn modelId="{423D9E30-3AFF-4E6F-AECF-FCFAB3AB4866}" type="presParOf" srcId="{7A74CC50-6BB7-424A-A2BE-7E773F77128E}" destId="{EB4F0A8A-76A1-4857-AEDD-7FFE3B92AFF5}" srcOrd="1" destOrd="0" presId="urn:microsoft.com/office/officeart/2018/2/layout/IconLabelList"/>
    <dgm:cxn modelId="{0D7BA616-2A83-4F57-8504-696C827EA54A}" type="presParOf" srcId="{7A74CC50-6BB7-424A-A2BE-7E773F77128E}" destId="{2FDDF335-7017-4E7A-B805-8D0153EDE2EA}" srcOrd="2" destOrd="0" presId="urn:microsoft.com/office/officeart/2018/2/layout/IconLabelList"/>
    <dgm:cxn modelId="{F8F3B7AE-2998-40A0-BC00-F6A39EBC723E}" type="presParOf" srcId="{2FDDF335-7017-4E7A-B805-8D0153EDE2EA}" destId="{EE906E7F-1D7B-4ED6-87C1-7B24A7030A23}" srcOrd="0" destOrd="0" presId="urn:microsoft.com/office/officeart/2018/2/layout/IconLabelList"/>
    <dgm:cxn modelId="{23FABDA8-E68A-43B6-B7F2-84D09FBE276E}" type="presParOf" srcId="{2FDDF335-7017-4E7A-B805-8D0153EDE2EA}" destId="{36158C20-AE75-45D3-87AC-65BEFBE66A6F}" srcOrd="1" destOrd="0" presId="urn:microsoft.com/office/officeart/2018/2/layout/IconLabelList"/>
    <dgm:cxn modelId="{B8EFD964-177D-45E4-BCD6-133350541F2B}" type="presParOf" srcId="{2FDDF335-7017-4E7A-B805-8D0153EDE2EA}" destId="{9D646F50-634E-4056-AD6E-E0D47A5D085A}" srcOrd="2" destOrd="0" presId="urn:microsoft.com/office/officeart/2018/2/layout/IconLabelList"/>
    <dgm:cxn modelId="{7ADD1DB9-6C51-45D0-9878-7759D2FC4FD2}" type="presParOf" srcId="{7A74CC50-6BB7-424A-A2BE-7E773F77128E}" destId="{EB3C0359-1C59-4176-ACE3-6037ADED555A}" srcOrd="3" destOrd="0" presId="urn:microsoft.com/office/officeart/2018/2/layout/IconLabelList"/>
    <dgm:cxn modelId="{CC1F5C47-CB8A-4DF3-B7D0-2A8C77B57BF2}" type="presParOf" srcId="{7A74CC50-6BB7-424A-A2BE-7E773F77128E}" destId="{C786978D-9A7C-44C8-A76F-CA3B66818E96}" srcOrd="4" destOrd="0" presId="urn:microsoft.com/office/officeart/2018/2/layout/IconLabelList"/>
    <dgm:cxn modelId="{BC5EBFD0-C062-4C93-AB3B-724659FC8888}" type="presParOf" srcId="{C786978D-9A7C-44C8-A76F-CA3B66818E96}" destId="{EF56E95D-E786-4D05-8F05-1BC797AF1B68}" srcOrd="0" destOrd="0" presId="urn:microsoft.com/office/officeart/2018/2/layout/IconLabelList"/>
    <dgm:cxn modelId="{8182E40F-489D-4C68-A280-3769CCF22F84}" type="presParOf" srcId="{C786978D-9A7C-44C8-A76F-CA3B66818E96}" destId="{3195E584-D53B-41D0-A706-EA1B86C09C69}" srcOrd="1" destOrd="0" presId="urn:microsoft.com/office/officeart/2018/2/layout/IconLabelList"/>
    <dgm:cxn modelId="{0877AE09-F604-4DA5-947D-13DCA2CE0280}" type="presParOf" srcId="{C786978D-9A7C-44C8-A76F-CA3B66818E96}" destId="{6809B657-8170-439A-8BBB-41338B085805}" srcOrd="2" destOrd="0" presId="urn:microsoft.com/office/officeart/2018/2/layout/IconLabelList"/>
    <dgm:cxn modelId="{2C86708E-4E1C-4E28-8FC1-A35489FFC725}" type="presParOf" srcId="{7A74CC50-6BB7-424A-A2BE-7E773F77128E}" destId="{311EFEA9-F046-4DFF-B199-F7A26F636F68}" srcOrd="5" destOrd="0" presId="urn:microsoft.com/office/officeart/2018/2/layout/IconLabelList"/>
    <dgm:cxn modelId="{DB0DD145-50CD-4F69-8423-246B0691F6F7}" type="presParOf" srcId="{7A74CC50-6BB7-424A-A2BE-7E773F77128E}" destId="{898CE4A7-49B2-490A-A9D1-5C19689DF29E}" srcOrd="6" destOrd="0" presId="urn:microsoft.com/office/officeart/2018/2/layout/IconLabelList"/>
    <dgm:cxn modelId="{6657AE78-AC8E-47D4-A424-82CE7EFB44B9}" type="presParOf" srcId="{898CE4A7-49B2-490A-A9D1-5C19689DF29E}" destId="{6D39ADA6-4E0C-4A7F-B1C0-9DE136A5C6C3}" srcOrd="0" destOrd="0" presId="urn:microsoft.com/office/officeart/2018/2/layout/IconLabelList"/>
    <dgm:cxn modelId="{6E903AD8-6B64-4DD2-91E4-3AE98156941B}" type="presParOf" srcId="{898CE4A7-49B2-490A-A9D1-5C19689DF29E}" destId="{1DBEF787-5F23-4178-A5A4-8D564D3A6685}" srcOrd="1" destOrd="0" presId="urn:microsoft.com/office/officeart/2018/2/layout/IconLabelList"/>
    <dgm:cxn modelId="{8B9C1B28-9FB9-475F-A188-4E8E325013C1}" type="presParOf" srcId="{898CE4A7-49B2-490A-A9D1-5C19689DF29E}" destId="{BDCC720B-9618-48B1-B4A5-2BEDEF5E86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BE1CE-FAF5-48CC-8C8A-88F9C9321C7A}">
      <dsp:nvSpPr>
        <dsp:cNvPr id="0" name=""/>
        <dsp:cNvSpPr/>
      </dsp:nvSpPr>
      <dsp:spPr>
        <a:xfrm>
          <a:off x="1227618" y="2169632"/>
          <a:ext cx="1102275" cy="11022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3B079-9294-4A89-BBDA-06430A8444DD}">
      <dsp:nvSpPr>
        <dsp:cNvPr id="0" name=""/>
        <dsp:cNvSpPr/>
      </dsp:nvSpPr>
      <dsp:spPr>
        <a:xfrm>
          <a:off x="554006" y="3678122"/>
          <a:ext cx="24495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1"/>
              </a:solidFill>
              <a:latin typeface="Roboto"/>
              <a:ea typeface="+mn-ea"/>
              <a:cs typeface="+mn-cs"/>
            </a:rPr>
            <a:t>Your live webinar link works to watch the recording, in case you get pulled away </a:t>
          </a:r>
          <a:endParaRPr lang="en-US" sz="1600" kern="1200">
            <a:solidFill>
              <a:schemeClr val="bg1"/>
            </a:solidFill>
            <a:latin typeface="Roboto"/>
            <a:ea typeface="+mn-ea"/>
            <a:cs typeface="+mn-cs"/>
          </a:endParaRPr>
        </a:p>
      </dsp:txBody>
      <dsp:txXfrm>
        <a:off x="554006" y="3678122"/>
        <a:ext cx="2449500" cy="922500"/>
      </dsp:txXfrm>
    </dsp:sp>
    <dsp:sp modelId="{EE906E7F-1D7B-4ED6-87C1-7B24A7030A23}">
      <dsp:nvSpPr>
        <dsp:cNvPr id="0" name=""/>
        <dsp:cNvSpPr/>
      </dsp:nvSpPr>
      <dsp:spPr>
        <a:xfrm>
          <a:off x="4105781" y="2169632"/>
          <a:ext cx="1102275" cy="11022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46F50-634E-4056-AD6E-E0D47A5D085A}">
      <dsp:nvSpPr>
        <dsp:cNvPr id="0" name=""/>
        <dsp:cNvSpPr/>
      </dsp:nvSpPr>
      <dsp:spPr>
        <a:xfrm>
          <a:off x="3474398" y="3678122"/>
          <a:ext cx="2365041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1"/>
              </a:solidFill>
              <a:latin typeface="Roboto"/>
              <a:ea typeface="+mn-ea"/>
              <a:cs typeface="+mn-cs"/>
            </a:rPr>
            <a:t>Make the console suit you and your screen by resizing and / or moving each window as required</a:t>
          </a:r>
          <a:endParaRPr lang="en-US" sz="1600" kern="1200">
            <a:solidFill>
              <a:schemeClr val="bg1"/>
            </a:solidFill>
            <a:latin typeface="Roboto"/>
            <a:ea typeface="+mn-ea"/>
            <a:cs typeface="+mn-cs"/>
          </a:endParaRPr>
        </a:p>
      </dsp:txBody>
      <dsp:txXfrm>
        <a:off x="3474398" y="3678122"/>
        <a:ext cx="2365041" cy="922500"/>
      </dsp:txXfrm>
    </dsp:sp>
    <dsp:sp modelId="{EF56E95D-E786-4D05-8F05-1BC797AF1B68}">
      <dsp:nvSpPr>
        <dsp:cNvPr id="0" name=""/>
        <dsp:cNvSpPr/>
      </dsp:nvSpPr>
      <dsp:spPr>
        <a:xfrm>
          <a:off x="6983943" y="2169632"/>
          <a:ext cx="1102275" cy="11022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9B657-8170-439A-8BBB-41338B085805}">
      <dsp:nvSpPr>
        <dsp:cNvPr id="0" name=""/>
        <dsp:cNvSpPr/>
      </dsp:nvSpPr>
      <dsp:spPr>
        <a:xfrm>
          <a:off x="6310331" y="3678122"/>
          <a:ext cx="24495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1"/>
              </a:solidFill>
              <a:latin typeface="Roboto"/>
              <a:ea typeface="+mn-ea"/>
              <a:cs typeface="+mn-cs"/>
            </a:rPr>
            <a:t>Be sure to check out the useful resources list to discover related content and links</a:t>
          </a:r>
          <a:endParaRPr lang="en-US" sz="1600" kern="1200">
            <a:solidFill>
              <a:schemeClr val="bg1"/>
            </a:solidFill>
            <a:latin typeface="Roboto"/>
            <a:ea typeface="+mn-ea"/>
            <a:cs typeface="+mn-cs"/>
          </a:endParaRPr>
        </a:p>
      </dsp:txBody>
      <dsp:txXfrm>
        <a:off x="6310331" y="3678122"/>
        <a:ext cx="2449500" cy="922500"/>
      </dsp:txXfrm>
    </dsp:sp>
    <dsp:sp modelId="{6D39ADA6-4E0C-4A7F-B1C0-9DE136A5C6C3}">
      <dsp:nvSpPr>
        <dsp:cNvPr id="0" name=""/>
        <dsp:cNvSpPr/>
      </dsp:nvSpPr>
      <dsp:spPr>
        <a:xfrm>
          <a:off x="9862106" y="2169632"/>
          <a:ext cx="1102275" cy="11022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C720B-9618-48B1-B4A5-2BEDEF5E868C}">
      <dsp:nvSpPr>
        <dsp:cNvPr id="0" name=""/>
        <dsp:cNvSpPr/>
      </dsp:nvSpPr>
      <dsp:spPr>
        <a:xfrm>
          <a:off x="9188493" y="3678122"/>
          <a:ext cx="24495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1"/>
              </a:solidFill>
              <a:latin typeface="Roboto"/>
              <a:ea typeface="+mn-ea"/>
              <a:cs typeface="+mn-cs"/>
            </a:rPr>
            <a:t>We love to hear from you, so please ask your questions in the Q&amp;A box at any time</a:t>
          </a:r>
          <a:endParaRPr lang="en-US" sz="1600" kern="1200">
            <a:solidFill>
              <a:schemeClr val="bg1"/>
            </a:solidFill>
            <a:latin typeface="Roboto"/>
            <a:ea typeface="+mn-ea"/>
            <a:cs typeface="+mn-cs"/>
          </a:endParaRPr>
        </a:p>
      </dsp:txBody>
      <dsp:txXfrm>
        <a:off x="9188493" y="3678122"/>
        <a:ext cx="2449500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953E5-62F5-451F-AB2D-ABC61B5494B7}" type="datetimeFigureOut">
              <a:rPr lang="en-GB" smtClean="0"/>
              <a:t>04/08/2020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A0735-1001-4741-87BE-B69024B6C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65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AoqgGAqrLpU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yPpMuUXm78A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AoqgGAqrLpU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How Redgate helps you create a ‘regulation-defensible’ position, by helping to plan, deliver and validate data protection measures in a DevOps world.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FB9534-FB76-4A79-9637-E818881ACDF4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64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CD4FD8-FADC-4186-9D78-651AA31CF23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4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CD4FD8-FADC-4186-9D78-651AA31CF23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7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3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3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6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/>
              <a:t>Picture: </a:t>
            </a:r>
            <a:r>
              <a:rPr lang="en-GB">
                <a:hlinkClick r:id="rId3"/>
              </a:rPr>
              <a:t>https://unsplash.com/photos/AoqgGAqrLpU</a:t>
            </a:r>
            <a:endParaRPr lang="en-US" i="1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CD4FD8-FADC-4186-9D78-651AA31CF23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56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Photo: </a:t>
            </a:r>
            <a:r>
              <a:rPr lang="en-GB">
                <a:hlinkClick r:id="rId3"/>
              </a:rPr>
              <a:t>https://unsplash.com/photos/yPpMuUXm78A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A0735-1001-4741-87BE-B69024B6C4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09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/>
              <a:t>Picture: </a:t>
            </a:r>
            <a:r>
              <a:rPr lang="en-GB">
                <a:hlinkClick r:id="rId3"/>
              </a:rPr>
              <a:t>https://unsplash.com/photos/AoqgGAqrLpU</a:t>
            </a:r>
            <a:endParaRPr lang="en-US" i="1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CD4FD8-FADC-4186-9D78-651AA31CF23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6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https://unsplash.com/photos/SYTO3xs06fU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CD4FD8-FADC-4186-9D78-651AA31CF236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0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1503363"/>
            <a:ext cx="9753600" cy="2387600"/>
          </a:xfrm>
        </p:spPr>
        <p:txBody>
          <a:bodyPr anchor="ctr"/>
          <a:lstStyle>
            <a:lvl1pPr algn="ctr">
              <a:lnSpc>
                <a:spcPct val="11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400" y="4059238"/>
            <a:ext cx="98171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Roboto Regular"/>
                <a:cs typeface="Roboto Regular"/>
              </a:defRPr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732" y="5642112"/>
            <a:ext cx="2662766" cy="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7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91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1503363"/>
            <a:ext cx="9753600" cy="2387600"/>
          </a:xfrm>
        </p:spPr>
        <p:txBody>
          <a:bodyPr anchor="ctr"/>
          <a:lstStyle>
            <a:lvl1pPr algn="ctr">
              <a:lnSpc>
                <a:spcPct val="11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400" y="4059238"/>
            <a:ext cx="98171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Roboto Regular"/>
                <a:cs typeface="Roboto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732" y="5642111"/>
            <a:ext cx="2662766" cy="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15" y="2802467"/>
            <a:ext cx="5246830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3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6" y="2802468"/>
            <a:ext cx="5246828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4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6A8475-C8E3-5A42-825F-FF6E5855407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785" y="514352"/>
            <a:ext cx="1924049" cy="1924049"/>
          </a:xfrm>
          <a:prstGeom prst="round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bg2"/>
                </a:solidFill>
                <a:latin typeface="Roboto Light" panose="02000000000000000000" pitchFamily="2" charset="0"/>
              </a:defRPr>
            </a:lvl1pPr>
          </a:lstStyle>
          <a:p>
            <a:r>
              <a:rPr lang="en-US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26" y="2674496"/>
            <a:ext cx="5445189" cy="596555"/>
          </a:xfrm>
          <a:prstGeom prst="rect">
            <a:avLst/>
          </a:prstGeom>
        </p:spPr>
        <p:txBody>
          <a:bodyPr/>
          <a:lstStyle>
            <a:lvl1pPr>
              <a:defRPr sz="4800" b="0" i="0">
                <a:latin typeface="Roboto Medium" panose="02000000000000000000" pitchFamily="2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9025" y="3407400"/>
            <a:ext cx="5436992" cy="10329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CC0000"/>
                </a:solidFill>
                <a:latin typeface="Roboto Medium" panose="02000000000000000000" pitchFamily="2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Title</a:t>
            </a:r>
            <a:br>
              <a:rPr lang="en-US"/>
            </a:br>
            <a:r>
              <a:rPr lang="en-US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7471" y="4798104"/>
            <a:ext cx="4868547" cy="14252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n-US" sz="2400" b="0" i="0" kern="1200" dirty="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/</a:t>
            </a:r>
            <a:r>
              <a:rPr lang="en-US" err="1"/>
              <a:t>yourname</a:t>
            </a:r>
            <a:endParaRPr lang="en-US"/>
          </a:p>
          <a:p>
            <a:pPr lvl="0"/>
            <a:r>
              <a:rPr lang="en-US"/>
              <a:t>@</a:t>
            </a:r>
            <a:r>
              <a:rPr lang="en-US" err="1"/>
              <a:t>yourhandle</a:t>
            </a:r>
            <a:endParaRPr lang="en-US"/>
          </a:p>
          <a:p>
            <a:pPr lvl="0"/>
            <a:r>
              <a:rPr lang="en-US" err="1"/>
              <a:t>yourname</a:t>
            </a:r>
            <a:endParaRPr lang="en-US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5975" y="3667942"/>
            <a:ext cx="3998568" cy="24091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lang="en-US" sz="3200" b="0" i="0" kern="1200" spc="27" dirty="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1pPr>
          </a:lstStyle>
          <a:p>
            <a:pPr marL="0" lvl="0" algn="l" defTabSz="1219170" rtl="0" eaLnBrk="1" latinLnBrk="0" hangingPunct="1">
              <a:spcAft>
                <a:spcPts val="4267"/>
              </a:spcAf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5975" y="780875"/>
            <a:ext cx="3998568" cy="24091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lang="en-US" sz="3200" b="0" i="0" kern="1200" spc="27" dirty="0">
                <a:solidFill>
                  <a:schemeClr val="tx1"/>
                </a:solidFill>
                <a:latin typeface="Roboto" panose="02000000000000000000" pitchFamily="2" charset="0"/>
                <a:ea typeface="+mn-ea"/>
                <a:cs typeface="+mn-cs"/>
              </a:defRPr>
            </a:lvl1pPr>
          </a:lstStyle>
          <a:p>
            <a:pPr marL="0" lvl="0" algn="l" defTabSz="1219170" rtl="0" eaLnBrk="1" latinLnBrk="0" hangingPunct="1">
              <a:spcAft>
                <a:spcPts val="4267"/>
              </a:spcAf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318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0560"/>
            <a:ext cx="4780280" cy="5506403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54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595D476-25DF-A549-BC14-ADD7F62F4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8584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6232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69231"/>
            <a:ext cx="10562723" cy="1054769"/>
          </a:xfrm>
        </p:spPr>
        <p:txBody>
          <a:bodyPr/>
          <a:lstStyle>
            <a:lvl1pPr algn="l">
              <a:defRPr lang="en-US" dirty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45427" y="2495017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ea typeface="Roboto Regular"/>
                <a:cs typeface="Roboto Regular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4777257" y="2495017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ea typeface="Roboto Regular"/>
                <a:cs typeface="Roboto Regular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8554536" y="2495017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ea typeface="Roboto Regular"/>
                <a:cs typeface="Roboto Regular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845427" y="4648829"/>
            <a:ext cx="2846387" cy="830997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ea typeface="Roboto Regular"/>
                <a:cs typeface="Roboto Regular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777257" y="4648829"/>
            <a:ext cx="2846387" cy="830997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ea typeface="Roboto Regular"/>
                <a:cs typeface="Roboto Regular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554536" y="4648829"/>
            <a:ext cx="2846387" cy="830997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/>
                <a:ea typeface="Roboto Regular"/>
                <a:cs typeface="Roboto Regular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4931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Points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45427" y="1997715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4777257" y="1997715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8554536" y="1997715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845427" y="4714949"/>
            <a:ext cx="2846387" cy="830997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777257" y="4714949"/>
            <a:ext cx="2846387" cy="830997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554536" y="4714949"/>
            <a:ext cx="2846387" cy="830997"/>
          </a:xfr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8519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69231"/>
            <a:ext cx="10562723" cy="1054769"/>
          </a:xfrm>
        </p:spPr>
        <p:txBody>
          <a:bodyPr/>
          <a:lstStyle>
            <a:lvl1pPr algn="l">
              <a:defRPr lang="en-US" dirty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1750773" y="2893367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7438976" y="2893367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750773" y="485240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438976" y="485240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86691" y="2213577"/>
            <a:ext cx="4835236" cy="8346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574894" y="2213577"/>
            <a:ext cx="4835236" cy="8346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886691" y="4505125"/>
            <a:ext cx="4835236" cy="8346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574894" y="4505125"/>
            <a:ext cx="4835236" cy="8346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8F85C-BE13-46D6-981C-A6B91241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15" y="2802467"/>
            <a:ext cx="5246830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67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oint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69231"/>
            <a:ext cx="10562723" cy="1054769"/>
          </a:xfrm>
        </p:spPr>
        <p:txBody>
          <a:bodyPr/>
          <a:lstStyle>
            <a:lvl1pPr algn="l">
              <a:defRPr lang="en-US" dirty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1750773" y="3182205"/>
            <a:ext cx="2846387" cy="46535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7438976" y="3182205"/>
            <a:ext cx="2846387" cy="46535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750773" y="5466324"/>
            <a:ext cx="2846387" cy="46535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438976" y="5466324"/>
            <a:ext cx="2846387" cy="46535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Bold"/>
                <a:ea typeface="Roboto Bold"/>
                <a:cs typeface="Roboto Bold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marL="0" lvl="0" indent="0" algn="ctr" rtl="0" fontAlgn="base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17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69231"/>
            <a:ext cx="10562723" cy="1054769"/>
          </a:xfrm>
        </p:spPr>
        <p:txBody>
          <a:bodyPr/>
          <a:lstStyle>
            <a:lvl1pPr algn="l">
              <a:defRPr lang="en-US" dirty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786ABC-B889-43B8-A561-E86F226747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19357" y="1636872"/>
            <a:ext cx="9281565" cy="1081084"/>
          </a:xfrm>
        </p:spPr>
        <p:txBody>
          <a:bodyPr anchor="ctr">
            <a:normAutofit/>
          </a:bodyPr>
          <a:lstStyle>
            <a:lvl1pPr marL="0" indent="0">
              <a:buNone/>
              <a:defRPr lang="en-US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6D2BE3-12DA-482F-9212-AE0EAF4A66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19356" y="2932272"/>
            <a:ext cx="9281565" cy="1081084"/>
          </a:xfrm>
        </p:spPr>
        <p:txBody>
          <a:bodyPr anchor="ctr">
            <a:normAutofit/>
          </a:bodyPr>
          <a:lstStyle>
            <a:lvl1pPr marL="0" indent="0">
              <a:buNone/>
              <a:defRPr lang="en-US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0532371-1E5F-4C1A-B089-9BB412612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19356" y="4243020"/>
            <a:ext cx="9281565" cy="1081084"/>
          </a:xfrm>
        </p:spPr>
        <p:txBody>
          <a:bodyPr anchor="ctr">
            <a:normAutofit/>
          </a:bodyPr>
          <a:lstStyle>
            <a:lvl1pPr marL="0" indent="0">
              <a:buNone/>
              <a:defRPr lang="en-US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368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857A1-BBC5-464D-92CA-87100A33F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10078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61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8103" cy="39655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US" dirty="0"/>
            </a:lvl1pPr>
            <a:lvl2pPr>
              <a:lnSpc>
                <a:spcPct val="100000"/>
              </a:lnSpc>
              <a:defRPr lang="en-US" dirty="0"/>
            </a:lvl2pPr>
            <a:lvl3pPr>
              <a:lnSpc>
                <a:spcPct val="100000"/>
              </a:lnSpc>
              <a:defRPr lang="en-US" dirty="0"/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106510" y="1825625"/>
            <a:ext cx="5058103" cy="39655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US" dirty="0"/>
            </a:lvl1pPr>
            <a:lvl2pPr>
              <a:lnSpc>
                <a:spcPct val="100000"/>
              </a:lnSpc>
              <a:defRPr lang="en-US" dirty="0"/>
            </a:lvl2pPr>
            <a:lvl3pPr>
              <a:lnSpc>
                <a:spcPct val="100000"/>
              </a:lnSpc>
              <a:defRPr lang="en-US" dirty="0"/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02688-FC63-4826-8B21-569DE79F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46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69231"/>
            <a:ext cx="10562723" cy="1054769"/>
          </a:xfrm>
        </p:spPr>
        <p:txBody>
          <a:bodyPr/>
          <a:lstStyle>
            <a:lvl1pPr algn="l">
              <a:defRPr lang="en-US" dirty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B8DB2-1091-1A4E-9A4C-67B2326682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14222" y="1790700"/>
            <a:ext cx="8586700" cy="1231900"/>
          </a:xfrm>
        </p:spPr>
        <p:txBody>
          <a:bodyPr anchor="ctr">
            <a:normAutofit/>
          </a:bodyPr>
          <a:lstStyle>
            <a:lvl1pPr marL="0" indent="0">
              <a:buNone/>
              <a:defRPr lang="en-US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50BD79D-F3B6-F046-9E40-7F725CD0DF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4221" y="3086100"/>
            <a:ext cx="8586700" cy="1231900"/>
          </a:xfrm>
        </p:spPr>
        <p:txBody>
          <a:bodyPr anchor="ctr">
            <a:normAutofit/>
          </a:bodyPr>
          <a:lstStyle>
            <a:lvl1pPr marL="0" indent="0">
              <a:buNone/>
              <a:defRPr lang="en-US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C34CA0C-207C-EA4C-A82F-CCE1EF8AB9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4221" y="4396848"/>
            <a:ext cx="8586700" cy="1231900"/>
          </a:xfrm>
        </p:spPr>
        <p:txBody>
          <a:bodyPr anchor="ctr">
            <a:normAutofit/>
          </a:bodyPr>
          <a:lstStyle>
            <a:lvl1pPr marL="0" indent="0">
              <a:buNone/>
              <a:defRPr lang="en-US" dirty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9115A3-EE9F-4E6E-AD8B-23E7380D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6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1096963"/>
            <a:ext cx="9753600" cy="3703638"/>
          </a:xfrm>
        </p:spPr>
        <p:txBody>
          <a:bodyPr anchor="t"/>
          <a:lstStyle>
            <a:lvl1pPr algn="ctr">
              <a:lnSpc>
                <a:spcPct val="120000"/>
              </a:lnSpc>
              <a:defRPr sz="6000" b="0" i="0" baseline="0">
                <a:solidFill>
                  <a:srgbClr val="292929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/>
              <a:t>“A very wise and interesting quote from someone great can go in this text box.”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0300" y="5024438"/>
            <a:ext cx="9817100" cy="881062"/>
          </a:xfrm>
        </p:spPr>
        <p:txBody>
          <a:bodyPr/>
          <a:lstStyle>
            <a:lvl1pPr marL="0" indent="0" algn="ctr">
              <a:buNone/>
              <a:defRPr sz="3200" b="0" i="0" baseline="0">
                <a:solidFill>
                  <a:srgbClr val="191919"/>
                </a:solidFill>
                <a:latin typeface="Roboto Bold"/>
                <a:cs typeface="Roboto 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Pete Woodhouse</a:t>
            </a:r>
          </a:p>
        </p:txBody>
      </p:sp>
    </p:spTree>
    <p:extLst>
      <p:ext uri="{BB962C8B-B14F-4D97-AF65-F5344CB8AC3E}">
        <p14:creationId xmlns:p14="http://schemas.microsoft.com/office/powerpoint/2010/main" val="3115606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eaker page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596900"/>
            <a:ext cx="9753600" cy="4965699"/>
          </a:xfrm>
        </p:spPr>
        <p:txBody>
          <a:bodyPr anchor="ctr"/>
          <a:lstStyle>
            <a:lvl1pPr algn="ctr">
              <a:lnSpc>
                <a:spcPct val="120000"/>
              </a:lnSpc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This is a breaker page, it can be used to split topics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4D81-32C8-45BA-9160-C9FA7A90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61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050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730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6DE897-E97C-401F-A7BC-FB9A620C11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19EFE7-2B9C-4338-ABE2-60E806BA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4227" y="3006581"/>
            <a:ext cx="7602607" cy="84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3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6" y="2802468"/>
            <a:ext cx="5246828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860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9659BF4-F648-4466-AC0A-1765AEEF5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5165" y="3006685"/>
            <a:ext cx="7601669" cy="8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70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A7BB74-BB99-43FF-9332-E3579BACD2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7C7D0BF-BBD6-4703-AC6E-5B3A5845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0198" y="6111725"/>
            <a:ext cx="3744666" cy="4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19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82B2345-7565-4B06-9697-5A898DD4F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0204" y="6111725"/>
            <a:ext cx="3744660" cy="4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930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807101-3B56-4297-B24E-D2A95DA520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01C024-18E0-4E30-B43D-BB28FE1C0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4351" y="1162877"/>
            <a:ext cx="4217952" cy="3896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60CD13-DEB9-4D50-856A-5B00B470BD3F}"/>
              </a:ext>
            </a:extLst>
          </p:cNvPr>
          <p:cNvSpPr txBox="1"/>
          <p:nvPr/>
        </p:nvSpPr>
        <p:spPr>
          <a:xfrm>
            <a:off x="3673509" y="5339894"/>
            <a:ext cx="475963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www.red-gate.com/hub</a:t>
            </a:r>
            <a:endParaRPr lang="en-GB" sz="3400" b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80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947-4B76-4554-B205-18477DE94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374F2-7B68-4048-97F4-951D69683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0E5E-FE29-4107-A300-9DEF8CB5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719F-12A5-4934-91AA-B0DAA2D5388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E368F-0B60-40F8-A713-F6B64E5A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5AAD-AC59-4C9E-BEA3-BEA98FEE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6B1A-F528-419D-B8F2-7DE6F374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9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B446-6A3A-48B6-9BF5-7806F3D1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113E8-9273-4B9F-8DD5-F2CF0A1AC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13A4-3918-4F54-86C4-94C8A457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719F-12A5-4934-91AA-B0DAA2D5388A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C4712-9B11-4E97-A0C4-3CE6CD99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BC26-9A74-4062-9201-EFF24169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6B1A-F528-419D-B8F2-7DE6F374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81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 two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688379" y="12064"/>
            <a:ext cx="7503621" cy="6839347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525" y="2438945"/>
            <a:ext cx="4331368" cy="627904"/>
          </a:xfrm>
        </p:spPr>
        <p:txBody>
          <a:bodyPr anchor="b"/>
          <a:lstStyle>
            <a:lvl1pPr algn="l">
              <a:defRPr sz="3733"/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64755" y="3194534"/>
            <a:ext cx="4330700" cy="540913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33" b="0" i="0" u="none" strike="noStrike" kern="1200" cap="none" spc="0" normalizeH="0" baseline="0" dirty="0">
                <a:ln>
                  <a:noFill/>
                </a:ln>
                <a:solidFill>
                  <a:srgbClr val="CD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57567" y="3987155"/>
            <a:ext cx="4331368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664525" y="453292"/>
            <a:ext cx="1924051" cy="1924049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/>
              <a:t>PLACE YOUR PHOTO HERE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57567" y="4600972"/>
            <a:ext cx="4331368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/>
              <a:t>Biography Point Two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938C822-20B7-FC4A-9832-1418F34C17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6979" y="3194534"/>
            <a:ext cx="4330700" cy="540913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33" b="0" i="0" u="none" strike="noStrike" kern="1200" cap="none" spc="0" normalizeH="0" baseline="0" dirty="0">
                <a:ln>
                  <a:noFill/>
                </a:ln>
                <a:solidFill>
                  <a:srgbClr val="CD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29" name="Picture Placeholder 38">
            <a:extLst>
              <a:ext uri="{FF2B5EF4-FFF2-40B4-BE49-F238E27FC236}">
                <a16:creationId xmlns:a16="http://schemas.microsoft.com/office/drawing/2014/main" id="{5A404472-35A3-8A4B-BA38-2041930CBCE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686749" y="453292"/>
            <a:ext cx="1924051" cy="1924049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/>
              <a:t>PLACE YOUR PHOTO HERE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94680E0F-6A7C-E146-952C-F3175B1A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7567" y="5828605"/>
            <a:ext cx="4331368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/>
              <a:t>@</a:t>
            </a:r>
            <a:r>
              <a:rPr lang="en-US" err="1"/>
              <a:t>twitterifyoulike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6D01FEBB-EDE7-454C-B115-1C0826FC1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7567" y="5214789"/>
            <a:ext cx="4331368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err="1"/>
              <a:t>youremail@place.com</a:t>
            </a:r>
            <a:endParaRPr lang="en-US"/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F6191A29-814A-5642-BC1B-7F97E8B938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439879" y="4938020"/>
            <a:ext cx="3731691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/>
              <a:t>@</a:t>
            </a:r>
            <a:r>
              <a:rPr lang="en-US" err="1"/>
              <a:t>twitterifyoulike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460-9B8E-184E-8973-1D6C549D022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686750" y="2438199"/>
            <a:ext cx="4330700" cy="628651"/>
          </a:xfrm>
        </p:spPr>
        <p:txBody>
          <a:bodyPr>
            <a:norm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733" b="0" i="0" kern="1200" dirty="0">
                <a:solidFill>
                  <a:srgbClr val="191919"/>
                </a:solidFill>
                <a:latin typeface="Roboto Medium"/>
                <a:ea typeface="+mj-ea"/>
                <a:cs typeface="Roboto Medium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B40FD3D-4342-0E4A-8B3A-11AE2337D9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686749" y="3973853"/>
            <a:ext cx="4331368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/>
              <a:t>Biography Point One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0A2BE89-75E6-EC4F-A876-930A4939F65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86749" y="4587671"/>
            <a:ext cx="4331368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/>
              <a:t>Biography Point Two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0EF5BCCD-03A9-0948-B454-8163E68EF73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686749" y="5815304"/>
            <a:ext cx="4331368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/>
              <a:t>@</a:t>
            </a:r>
            <a:r>
              <a:rPr lang="en-US" err="1"/>
              <a:t>twitterifyoulike</a:t>
            </a:r>
            <a:endParaRPr lang="en-US"/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23CC454D-8377-1A46-A1AC-9463A9669C5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686749" y="5201488"/>
            <a:ext cx="4331368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err="1"/>
              <a:t>youremail@place.com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1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1503363"/>
            <a:ext cx="9753600" cy="2387600"/>
          </a:xfrm>
        </p:spPr>
        <p:txBody>
          <a:bodyPr anchor="ctr"/>
          <a:lstStyle>
            <a:lvl1pPr algn="ctr">
              <a:lnSpc>
                <a:spcPct val="11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400" y="4059238"/>
            <a:ext cx="98171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Roboto Regular"/>
                <a:cs typeface="Roboto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7732" y="5642111"/>
            <a:ext cx="2662766" cy="635931"/>
          </a:xfrm>
          <a:prstGeom prst="rect">
            <a:avLst/>
          </a:prstGeom>
        </p:spPr>
      </p:pic>
      <p:pic>
        <p:nvPicPr>
          <p:cNvPr id="5" name="Picture 2" descr="The Credit Suisse Hedge Fund Index finished down 1.31% in June">
            <a:extLst>
              <a:ext uri="{FF2B5EF4-FFF2-40B4-BE49-F238E27FC236}">
                <a16:creationId xmlns:a16="http://schemas.microsoft.com/office/drawing/2014/main" id="{5F5D288F-1A39-405A-B170-98B69F5EF2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5642111"/>
            <a:ext cx="2117766" cy="74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071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7915" y="2802467"/>
            <a:ext cx="5246830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8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2796" y="2802468"/>
            <a:ext cx="5246828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91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636363"/>
                </a:solidFill>
              </a:defRPr>
            </a:lvl1pPr>
            <a:lvl2pPr>
              <a:defRPr>
                <a:solidFill>
                  <a:srgbClr val="636363"/>
                </a:solidFill>
              </a:defRPr>
            </a:lvl2pPr>
            <a:lvl3pPr>
              <a:defRPr>
                <a:solidFill>
                  <a:srgbClr val="636363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463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91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636363"/>
                </a:solidFill>
              </a:defRPr>
            </a:lvl1pPr>
            <a:lvl2pPr>
              <a:defRPr>
                <a:solidFill>
                  <a:srgbClr val="636363"/>
                </a:solidFill>
              </a:defRPr>
            </a:lvl2pPr>
            <a:lvl3pPr>
              <a:defRPr>
                <a:solidFill>
                  <a:srgbClr val="636363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340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s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1762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9191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959100"/>
            <a:ext cx="10515600" cy="3238500"/>
          </a:xfrm>
        </p:spPr>
        <p:txBody>
          <a:bodyPr>
            <a:normAutofit/>
          </a:bodyPr>
          <a:lstStyle>
            <a:lvl1pPr>
              <a:defRPr>
                <a:solidFill>
                  <a:srgbClr val="292929"/>
                </a:solidFill>
              </a:defRPr>
            </a:lvl1pPr>
            <a:lvl2pPr>
              <a:defRPr>
                <a:solidFill>
                  <a:srgbClr val="292929"/>
                </a:solidFill>
              </a:defRPr>
            </a:lvl2pPr>
            <a:lvl3pPr>
              <a:defRPr>
                <a:solidFill>
                  <a:srgbClr val="292929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134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808133"/>
            <a:ext cx="12191999" cy="1049867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  <p:pic>
        <p:nvPicPr>
          <p:cNvPr id="7" name="Picture 2" descr="The Credit Suisse Hedge Fund Index finished down 1.31% in June">
            <a:extLst>
              <a:ext uri="{FF2B5EF4-FFF2-40B4-BE49-F238E27FC236}">
                <a16:creationId xmlns:a16="http://schemas.microsoft.com/office/drawing/2014/main" id="{04EF1D83-5AC5-42F6-BF02-CC23A10571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0" y="5962457"/>
            <a:ext cx="2117766" cy="74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2188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1096963"/>
            <a:ext cx="9753600" cy="3703638"/>
          </a:xfrm>
        </p:spPr>
        <p:txBody>
          <a:bodyPr anchor="t"/>
          <a:lstStyle>
            <a:lvl1pPr algn="ctr">
              <a:lnSpc>
                <a:spcPct val="120000"/>
              </a:lnSpc>
              <a:defRPr sz="6000" b="0" i="0" baseline="0">
                <a:solidFill>
                  <a:srgbClr val="292929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/>
              <a:t>“A very wise and interesting quote from someone great can go in this text box.”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0300" y="5024438"/>
            <a:ext cx="9817100" cy="881062"/>
          </a:xfrm>
        </p:spPr>
        <p:txBody>
          <a:bodyPr/>
          <a:lstStyle>
            <a:lvl1pPr marL="0" indent="0" algn="ctr">
              <a:buNone/>
              <a:defRPr sz="3200" b="0" i="0" baseline="0">
                <a:solidFill>
                  <a:srgbClr val="191919"/>
                </a:solidFill>
                <a:latin typeface="Roboto Bold"/>
                <a:cs typeface="Roboto 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Pete Woodhouse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526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pag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596900"/>
            <a:ext cx="9753600" cy="4965699"/>
          </a:xfrm>
        </p:spPr>
        <p:txBody>
          <a:bodyPr anchor="ctr"/>
          <a:lstStyle>
            <a:lvl1pPr algn="ctr">
              <a:lnSpc>
                <a:spcPct val="12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breaker page, it can be used to split topics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37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911600" y="1096963"/>
            <a:ext cx="7226300" cy="3051704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000" b="0" i="0" baseline="0">
                <a:solidFill>
                  <a:srgbClr val="292929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/>
              <a:t>“A very wise and interesting quote from someone great can go in this text box.”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15834" y="4355571"/>
            <a:ext cx="4406900" cy="859895"/>
          </a:xfrm>
        </p:spPr>
        <p:txBody>
          <a:bodyPr/>
          <a:lstStyle>
            <a:lvl1pPr marL="0" indent="0" algn="l">
              <a:buNone/>
              <a:defRPr sz="3200" b="0" i="0" baseline="0">
                <a:solidFill>
                  <a:srgbClr val="191919"/>
                </a:solidFill>
                <a:latin typeface="Roboto Bold"/>
                <a:cs typeface="Roboto 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Pete Woodhouse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s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1762126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9191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959100"/>
            <a:ext cx="10515600" cy="3238500"/>
          </a:xfrm>
        </p:spPr>
        <p:txBody>
          <a:bodyPr>
            <a:normAutofit/>
          </a:bodyPr>
          <a:lstStyle>
            <a:lvl1pPr>
              <a:defRPr>
                <a:solidFill>
                  <a:srgbClr val="292929"/>
                </a:solidFill>
              </a:defRPr>
            </a:lvl1pPr>
            <a:lvl2pPr>
              <a:defRPr>
                <a:solidFill>
                  <a:srgbClr val="292929"/>
                </a:solidFill>
              </a:defRPr>
            </a:lvl2pPr>
            <a:lvl3pPr>
              <a:defRPr>
                <a:solidFill>
                  <a:srgbClr val="292929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5808134"/>
            <a:ext cx="12191999" cy="1049867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0200" y="5748862"/>
            <a:ext cx="9702800" cy="1024467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0" i="0">
                <a:solidFill>
                  <a:schemeClr val="bg1"/>
                </a:solidFill>
                <a:latin typeface="Roboto Regular"/>
                <a:cs typeface="Roboto Regular"/>
              </a:defRPr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the image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5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1096963"/>
            <a:ext cx="9753600" cy="3703638"/>
          </a:xfrm>
        </p:spPr>
        <p:txBody>
          <a:bodyPr anchor="t"/>
          <a:lstStyle>
            <a:lvl1pPr algn="ctr">
              <a:lnSpc>
                <a:spcPct val="120000"/>
              </a:lnSpc>
              <a:defRPr sz="6000" b="0" i="0" baseline="0">
                <a:solidFill>
                  <a:srgbClr val="292929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/>
              <a:t>“A very wise and interesting quote from someone great can go in this text box.”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0300" y="5024438"/>
            <a:ext cx="9817100" cy="881062"/>
          </a:xfrm>
        </p:spPr>
        <p:txBody>
          <a:bodyPr/>
          <a:lstStyle>
            <a:lvl1pPr marL="0" indent="0" algn="ctr">
              <a:buNone/>
              <a:defRPr sz="3200" b="0" i="0" baseline="0">
                <a:solidFill>
                  <a:srgbClr val="191919"/>
                </a:solidFill>
                <a:latin typeface="Roboto Bold"/>
                <a:cs typeface="Roboto Bold"/>
              </a:defRPr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Pete Woodhouse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1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pag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596901"/>
            <a:ext cx="9753600" cy="4965699"/>
          </a:xfrm>
        </p:spPr>
        <p:txBody>
          <a:bodyPr anchor="ctr"/>
          <a:lstStyle>
            <a:lvl1pPr algn="ctr">
              <a:lnSpc>
                <a:spcPct val="12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breaker page, it can be used to split topics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5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911600" y="1096963"/>
            <a:ext cx="7226300" cy="3051704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000" b="0" i="0" baseline="0">
                <a:solidFill>
                  <a:srgbClr val="292929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/>
              <a:t>“A very wise and interesting quote from someone great can go in this text box.”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15835" y="4355572"/>
            <a:ext cx="4406900" cy="859895"/>
          </a:xfrm>
        </p:spPr>
        <p:txBody>
          <a:bodyPr/>
          <a:lstStyle>
            <a:lvl1pPr marL="0" indent="0" algn="l">
              <a:buNone/>
              <a:defRPr sz="3200" b="0" i="0" baseline="0">
                <a:solidFill>
                  <a:srgbClr val="191919"/>
                </a:solidFill>
                <a:latin typeface="Roboto Bold"/>
                <a:cs typeface="Roboto Bold"/>
              </a:defRPr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Pete Woodhouse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5673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0" i="0" kern="1200">
          <a:solidFill>
            <a:srgbClr val="191919"/>
          </a:solidFill>
          <a:latin typeface="Roboto Medium"/>
          <a:ea typeface="+mj-ea"/>
          <a:cs typeface="Roboto Medium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1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2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3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9" indent="-457209" algn="l" rtl="0" eaLnBrk="1" fontAlgn="base" hangingPunct="1">
        <a:lnSpc>
          <a:spcPct val="130000"/>
        </a:lnSpc>
        <a:spcBef>
          <a:spcPts val="10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rgbClr val="191919"/>
          </a:solidFill>
          <a:latin typeface="Roboto Regular"/>
          <a:ea typeface="+mn-ea"/>
          <a:cs typeface="Roboto Regular"/>
        </a:defRPr>
      </a:lvl1pPr>
      <a:lvl2pPr marL="914418" indent="-457209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rgbClr val="191919"/>
          </a:solidFill>
          <a:latin typeface="Roboto Regular"/>
          <a:ea typeface="+mn-ea"/>
          <a:cs typeface="Roboto Regular"/>
        </a:defRPr>
      </a:lvl2pPr>
      <a:lvl3pPr marL="1257325" indent="-342907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rgbClr val="191919"/>
          </a:solidFill>
          <a:latin typeface="Roboto Regular"/>
          <a:ea typeface="+mn-ea"/>
          <a:cs typeface="Roboto Regular"/>
        </a:defRPr>
      </a:lvl3pPr>
      <a:lvl4pPr marL="1600232" indent="-228605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41" indent="-228605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9018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0" i="0" kern="1200">
          <a:solidFill>
            <a:srgbClr val="191919"/>
          </a:solidFill>
          <a:latin typeface="Roboto Medium"/>
          <a:ea typeface="+mj-ea"/>
          <a:cs typeface="Roboto Medium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rtl="0" eaLnBrk="1" fontAlgn="base" hangingPunct="1">
        <a:lnSpc>
          <a:spcPct val="100000"/>
        </a:lnSpc>
        <a:spcBef>
          <a:spcPts val="1000"/>
        </a:spcBef>
        <a:spcAft>
          <a:spcPts val="30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chemeClr val="bg2">
              <a:lumMod val="25000"/>
            </a:schemeClr>
          </a:solidFill>
          <a:latin typeface="Roboto Regular"/>
          <a:ea typeface="+mn-ea"/>
          <a:cs typeface="Roboto Regular"/>
        </a:defRPr>
      </a:lvl1pPr>
      <a:lvl2pPr marL="914400" indent="-457200" algn="l" rtl="0" eaLnBrk="1" fontAlgn="base" hangingPunct="1">
        <a:lnSpc>
          <a:spcPct val="100000"/>
        </a:lnSpc>
        <a:spcBef>
          <a:spcPts val="500"/>
        </a:spcBef>
        <a:spcAft>
          <a:spcPts val="30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chemeClr val="bg2">
              <a:lumMod val="25000"/>
            </a:schemeClr>
          </a:solidFill>
          <a:latin typeface="Roboto Regular"/>
          <a:ea typeface="+mn-ea"/>
          <a:cs typeface="Roboto Regular"/>
        </a:defRPr>
      </a:lvl2pPr>
      <a:lvl3pPr marL="1257300" indent="-342900" algn="l" rtl="0" eaLnBrk="1" fontAlgn="base" hangingPunct="1">
        <a:lnSpc>
          <a:spcPct val="100000"/>
        </a:lnSpc>
        <a:spcBef>
          <a:spcPts val="500"/>
        </a:spcBef>
        <a:spcAft>
          <a:spcPts val="30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chemeClr val="bg2">
              <a:lumMod val="25000"/>
            </a:schemeClr>
          </a:solidFill>
          <a:latin typeface="Roboto Regular"/>
          <a:ea typeface="+mn-ea"/>
          <a:cs typeface="Roboto Regular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8025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b="0" i="0" kern="1200">
          <a:solidFill>
            <a:srgbClr val="191919"/>
          </a:solidFill>
          <a:latin typeface="Roboto Medium"/>
          <a:ea typeface="+mj-ea"/>
          <a:cs typeface="Roboto Medium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rtl="0" fontAlgn="base">
        <a:lnSpc>
          <a:spcPct val="130000"/>
        </a:lnSpc>
        <a:spcBef>
          <a:spcPts val="10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rgbClr val="191919"/>
          </a:solidFill>
          <a:latin typeface="Roboto Regular"/>
          <a:ea typeface="+mn-ea"/>
          <a:cs typeface="Roboto Regular"/>
        </a:defRPr>
      </a:lvl1pPr>
      <a:lvl2pPr marL="914400" indent="-457200" algn="l" rtl="0" fontAlgn="base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rgbClr val="191919"/>
          </a:solidFill>
          <a:latin typeface="Roboto Regular"/>
          <a:ea typeface="+mn-ea"/>
          <a:cs typeface="Roboto Regular"/>
        </a:defRPr>
      </a:lvl2pPr>
      <a:lvl3pPr marL="1257300" indent="-342900" algn="l" rtl="0" fontAlgn="base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rgbClr val="191919"/>
          </a:solidFill>
          <a:latin typeface="Roboto Regular"/>
          <a:ea typeface="+mn-ea"/>
          <a:cs typeface="Roboto Regular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1.jpe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5.png"/><Relationship Id="rId5" Type="http://schemas.openxmlformats.org/officeDocument/2006/relationships/image" Target="../media/image64.svg"/><Relationship Id="rId4" Type="http://schemas.openxmlformats.org/officeDocument/2006/relationships/image" Target="../media/image63.png"/><Relationship Id="rId9" Type="http://schemas.openxmlformats.org/officeDocument/2006/relationships/image" Target="../media/image6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F8B6-C2C5-4AE0-B920-9ADD1B80F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Database DevOps for Managed Service Providers</a:t>
            </a:r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824510CC-8C9F-4D4D-9F3B-2A091B393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259" y="5313637"/>
            <a:ext cx="4477024" cy="13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0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80BE2-91FF-4300-857E-EAA01E4F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0"/>
            <a:ext cx="4780280" cy="5561564"/>
          </a:xfrm>
        </p:spPr>
        <p:txBody>
          <a:bodyPr>
            <a:normAutofit/>
          </a:bodyPr>
          <a:lstStyle/>
          <a:p>
            <a:pPr algn="ctr"/>
            <a:r>
              <a:rPr lang="en-US"/>
              <a:t>Demonstration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06798E1-A088-4FB9-8CB9-E35805457E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8151" y="0"/>
            <a:ext cx="5453849" cy="6858000"/>
          </a:xfrm>
        </p:spPr>
      </p:pic>
      <p:pic>
        <p:nvPicPr>
          <p:cNvPr id="3074" name="Picture 2" descr="Arizona PowerShell UsersGroup – PowerShell">
            <a:extLst>
              <a:ext uri="{FF2B5EF4-FFF2-40B4-BE49-F238E27FC236}">
                <a16:creationId xmlns:a16="http://schemas.microsoft.com/office/drawing/2014/main" id="{C9DFDA54-EC2F-470B-B372-3E4A71CF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91" y="2044568"/>
            <a:ext cx="3225553" cy="62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dgate Software ⋆ Raw Talent Academy">
            <a:extLst>
              <a:ext uri="{FF2B5EF4-FFF2-40B4-BE49-F238E27FC236}">
                <a16:creationId xmlns:a16="http://schemas.microsoft.com/office/drawing/2014/main" id="{2E590C4F-1B35-4044-93EA-25AB0076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288" y="1392742"/>
            <a:ext cx="1991557" cy="47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C9D7559-36C4-48AD-8BCE-A293EC130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/ Comments</a:t>
            </a:r>
          </a:p>
        </p:txBody>
      </p:sp>
      <p:pic>
        <p:nvPicPr>
          <p:cNvPr id="3" name="Picture Placeholder 2" descr="A cup of coffee sitting on top of a wooden table&#10;&#10;Description automatically generated">
            <a:extLst>
              <a:ext uri="{FF2B5EF4-FFF2-40B4-BE49-F238E27FC236}">
                <a16:creationId xmlns:a16="http://schemas.microsoft.com/office/drawing/2014/main" id="{82949025-ED90-43F0-B513-7878F02335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7" r="20417"/>
          <a:stretch>
            <a:fillRect/>
          </a:stretch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1172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33129-5E2B-4E3C-A5D4-0518D4AE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5293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467FA-47BB-4EC4-B1D4-4F0E07B9F40D}"/>
              </a:ext>
            </a:extLst>
          </p:cNvPr>
          <p:cNvSpPr txBox="1"/>
          <p:nvPr/>
        </p:nvSpPr>
        <p:spPr>
          <a:xfrm>
            <a:off x="6837497" y="5278410"/>
            <a:ext cx="441103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4000">
                <a:solidFill>
                  <a:srgbClr val="2E92DF"/>
                </a:solidFill>
              </a:rPr>
              <a:t>www.octopus.com</a:t>
            </a:r>
            <a:endParaRPr lang="en-GB" sz="4000">
              <a:solidFill>
                <a:srgbClr val="2E92DF"/>
              </a:solidFill>
              <a:cs typeface="Calibri"/>
            </a:endParaRPr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343960D-3E39-4877-A5ED-2EC354263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8821" y="911678"/>
            <a:ext cx="4283528" cy="42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0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8;p14">
            <a:extLst>
              <a:ext uri="{FF2B5EF4-FFF2-40B4-BE49-F238E27FC236}">
                <a16:creationId xmlns:a16="http://schemas.microsoft.com/office/drawing/2014/main" id="{B240541D-368E-4A13-949A-5921355F5D69}"/>
              </a:ext>
            </a:extLst>
          </p:cNvPr>
          <p:cNvGraphicFramePr/>
          <p:nvPr/>
        </p:nvGraphicFramePr>
        <p:xfrm>
          <a:off x="0" y="0"/>
          <a:ext cx="12192000" cy="6770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C9337CE4-6EFC-4DEE-BE91-7460E013DE8C}"/>
              </a:ext>
            </a:extLst>
          </p:cNvPr>
          <p:cNvSpPr txBox="1">
            <a:spLocks/>
          </p:cNvSpPr>
          <p:nvPr/>
        </p:nvSpPr>
        <p:spPr bwMode="auto">
          <a:xfrm>
            <a:off x="99291" y="120073"/>
            <a:ext cx="377074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6000" b="0" i="0" kern="1200">
                <a:solidFill>
                  <a:schemeClr val="bg1"/>
                </a:solidFill>
                <a:latin typeface="Roboto Medium"/>
                <a:ea typeface="+mj-ea"/>
                <a:cs typeface="Roboto Medium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Medium"/>
                <a:ea typeface="+mj-ea"/>
              </a:rPr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63434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Ryan Rousseau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Continuous Delivery Architect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/>
              <a:t>Octopus Deploy</a:t>
            </a:r>
          </a:p>
        </p:txBody>
      </p:sp>
      <p:pic>
        <p:nvPicPr>
          <p:cNvPr id="204" name="Picture Placeholder 203">
            <a:extLst>
              <a:ext uri="{FF2B5EF4-FFF2-40B4-BE49-F238E27FC236}">
                <a16:creationId xmlns:a16="http://schemas.microsoft.com/office/drawing/2014/main" id="{0E7DCD05-E4A1-154D-A0A1-62545C5D4A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526" y="453292"/>
            <a:ext cx="1924049" cy="1924049"/>
          </a:xfrm>
        </p:spPr>
      </p:pic>
      <p:sp>
        <p:nvSpPr>
          <p:cNvPr id="158" name="Text Placeholder 157"/>
          <p:cNvSpPr>
            <a:spLocks noGrp="1"/>
          </p:cNvSpPr>
          <p:nvPr>
            <p:ph type="body" sz="quarter" idx="14"/>
          </p:nvPr>
        </p:nvSpPr>
        <p:spPr>
          <a:xfrm>
            <a:off x="657567" y="4611485"/>
            <a:ext cx="4331368" cy="358448"/>
          </a:xfrm>
        </p:spPr>
        <p:txBody>
          <a:bodyPr/>
          <a:lstStyle/>
          <a:p>
            <a:r>
              <a:rPr lang="en-US"/>
              <a:t>Ryan.Rousseau@octopus.com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3169B667-813E-1F49-AF61-4C9BECD34BF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sz="2130">
                <a:latin typeface="Roboto"/>
                <a:cs typeface="Segoe UI Light"/>
              </a:rPr>
              <a:t>Solution Architect</a:t>
            </a:r>
            <a:endParaRPr lang="en-US" sz="2130"/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9746B95F-3ACE-AF45-88BC-313B7879DE9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57567" y="5149157"/>
            <a:ext cx="4331368" cy="358448"/>
          </a:xfrm>
        </p:spPr>
        <p:txBody>
          <a:bodyPr/>
          <a:lstStyle/>
          <a:p>
            <a:r>
              <a:rPr lang="en-US"/>
              <a:t>@Ryanrousseau on Twitter</a:t>
            </a:r>
          </a:p>
        </p:txBody>
      </p:sp>
      <p:sp>
        <p:nvSpPr>
          <p:cNvPr id="187" name="Content Placeholder 186">
            <a:extLst>
              <a:ext uri="{FF2B5EF4-FFF2-40B4-BE49-F238E27FC236}">
                <a16:creationId xmlns:a16="http://schemas.microsoft.com/office/drawing/2014/main" id="{E632E579-89CA-7D46-99BD-81D228247A64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en-US"/>
              <a:t>Chris Unwin</a:t>
            </a:r>
          </a:p>
        </p:txBody>
      </p:sp>
      <p:sp>
        <p:nvSpPr>
          <p:cNvPr id="231" name="Text Placeholder 230">
            <a:extLst>
              <a:ext uri="{FF2B5EF4-FFF2-40B4-BE49-F238E27FC236}">
                <a16:creationId xmlns:a16="http://schemas.microsoft.com/office/drawing/2014/main" id="{CD5FBBB4-8087-F149-B591-6BD0E5D0494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sz="1850" b="1">
                <a:latin typeface="Roboto"/>
                <a:cs typeface="Segoe UI Light"/>
              </a:rPr>
              <a:t>Redgate Software</a:t>
            </a:r>
            <a:endParaRPr lang="en-US" b="1"/>
          </a:p>
        </p:txBody>
      </p:sp>
      <p:sp>
        <p:nvSpPr>
          <p:cNvPr id="233" name="Text Placeholder 232">
            <a:extLst>
              <a:ext uri="{FF2B5EF4-FFF2-40B4-BE49-F238E27FC236}">
                <a16:creationId xmlns:a16="http://schemas.microsoft.com/office/drawing/2014/main" id="{0A94A2B3-A128-E046-86C6-CA31EE63569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86749" y="5149157"/>
            <a:ext cx="4331368" cy="358448"/>
          </a:xfrm>
        </p:spPr>
        <p:txBody>
          <a:bodyPr/>
          <a:lstStyle/>
          <a:p>
            <a:r>
              <a:rPr lang="en-US" sz="1850">
                <a:latin typeface="Roboto"/>
                <a:cs typeface="Segoe UI Light"/>
              </a:rPr>
              <a:t>@PlantBasedSQL on Twitter</a:t>
            </a:r>
            <a:endParaRPr lang="en-US" sz="1850"/>
          </a:p>
        </p:txBody>
      </p:sp>
      <p:sp>
        <p:nvSpPr>
          <p:cNvPr id="234" name="Text Placeholder 233">
            <a:extLst>
              <a:ext uri="{FF2B5EF4-FFF2-40B4-BE49-F238E27FC236}">
                <a16:creationId xmlns:a16="http://schemas.microsoft.com/office/drawing/2014/main" id="{C8440CE6-9B79-914C-8281-47F1789A9A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86749" y="4611485"/>
            <a:ext cx="4331368" cy="358448"/>
          </a:xfrm>
        </p:spPr>
        <p:txBody>
          <a:bodyPr/>
          <a:lstStyle/>
          <a:p>
            <a:r>
              <a:rPr lang="en-US" sz="1850">
                <a:latin typeface="Roboto"/>
                <a:cs typeface="Segoe UI Light"/>
              </a:rPr>
              <a:t>Chris.Unwin@red-gate.com</a:t>
            </a:r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F9B550BF-FF17-4B96-9550-5025E7734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1607" y="505506"/>
            <a:ext cx="1905000" cy="181927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555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C19449D-E429-4521-A0E2-9257002DE8DF}"/>
              </a:ext>
            </a:extLst>
          </p:cNvPr>
          <p:cNvSpPr txBox="1">
            <a:spLocks/>
          </p:cNvSpPr>
          <p:nvPr/>
        </p:nvSpPr>
        <p:spPr bwMode="auto">
          <a:xfrm>
            <a:off x="2980689" y="2437156"/>
            <a:ext cx="1010815" cy="74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636363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636363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636363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300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FEECAD-44EF-4E13-985D-88058287AB2F}"/>
              </a:ext>
            </a:extLst>
          </p:cNvPr>
          <p:cNvSpPr txBox="1">
            <a:spLocks/>
          </p:cNvSpPr>
          <p:nvPr/>
        </p:nvSpPr>
        <p:spPr>
          <a:xfrm>
            <a:off x="2365119" y="3143642"/>
            <a:ext cx="2147095" cy="505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Redgaters and counting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D463B-EFD9-4CC9-8D26-18D87EE49EBA}"/>
              </a:ext>
            </a:extLst>
          </p:cNvPr>
          <p:cNvSpPr txBox="1">
            <a:spLocks/>
          </p:cNvSpPr>
          <p:nvPr/>
        </p:nvSpPr>
        <p:spPr>
          <a:xfrm>
            <a:off x="5192817" y="2576736"/>
            <a:ext cx="1358685" cy="563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9B4978C-C42C-40BE-AF07-0CB60E2E289A}"/>
              </a:ext>
            </a:extLst>
          </p:cNvPr>
          <p:cNvSpPr txBox="1">
            <a:spLocks/>
          </p:cNvSpPr>
          <p:nvPr/>
        </p:nvSpPr>
        <p:spPr>
          <a:xfrm>
            <a:off x="4798612" y="3163962"/>
            <a:ext cx="2147095" cy="334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years old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27E2E5B-A484-4D57-B5B5-602AD8121417}"/>
              </a:ext>
            </a:extLst>
          </p:cNvPr>
          <p:cNvSpPr txBox="1">
            <a:spLocks/>
          </p:cNvSpPr>
          <p:nvPr/>
        </p:nvSpPr>
        <p:spPr>
          <a:xfrm>
            <a:off x="7358610" y="2607284"/>
            <a:ext cx="2037381" cy="48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202,000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A3775BB-9129-44B5-95C1-E87A632A8B42}"/>
              </a:ext>
            </a:extLst>
          </p:cNvPr>
          <p:cNvSpPr txBox="1">
            <a:spLocks/>
          </p:cNvSpPr>
          <p:nvPr/>
        </p:nvSpPr>
        <p:spPr>
          <a:xfrm>
            <a:off x="7303753" y="3163962"/>
            <a:ext cx="2147095" cy="334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DE2956A-176F-491B-8D4D-8C9744D93307}"/>
              </a:ext>
            </a:extLst>
          </p:cNvPr>
          <p:cNvSpPr txBox="1">
            <a:spLocks/>
          </p:cNvSpPr>
          <p:nvPr/>
        </p:nvSpPr>
        <p:spPr>
          <a:xfrm>
            <a:off x="2527351" y="5022161"/>
            <a:ext cx="2037381" cy="48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2m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F0F2627-D0AF-404B-A4E8-DBEF116BAE01}"/>
              </a:ext>
            </a:extLst>
          </p:cNvPr>
          <p:cNvSpPr txBox="1">
            <a:spLocks/>
          </p:cNvSpPr>
          <p:nvPr/>
        </p:nvSpPr>
        <p:spPr>
          <a:xfrm>
            <a:off x="2472493" y="5566981"/>
            <a:ext cx="2147095" cy="50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SQL Server Central and Simple Talk users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DB30440-BC20-49DD-8A58-2DBD9EB44CE8}"/>
              </a:ext>
            </a:extLst>
          </p:cNvPr>
          <p:cNvSpPr txBox="1">
            <a:spLocks/>
          </p:cNvSpPr>
          <p:nvPr/>
        </p:nvSpPr>
        <p:spPr>
          <a:xfrm>
            <a:off x="5192817" y="5022161"/>
            <a:ext cx="1358685" cy="48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91%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BE42599-D7F9-44EC-B902-28CD4AE4FCDF}"/>
              </a:ext>
            </a:extLst>
          </p:cNvPr>
          <p:cNvSpPr txBox="1">
            <a:spLocks/>
          </p:cNvSpPr>
          <p:nvPr/>
        </p:nvSpPr>
        <p:spPr>
          <a:xfrm>
            <a:off x="4798612" y="5566981"/>
            <a:ext cx="2147095" cy="56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Of the Fortune 100 use our tools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F531CBC8-8528-4A8A-8AE5-058E05778AFF}"/>
              </a:ext>
            </a:extLst>
          </p:cNvPr>
          <p:cNvSpPr txBox="1">
            <a:spLocks/>
          </p:cNvSpPr>
          <p:nvPr/>
        </p:nvSpPr>
        <p:spPr>
          <a:xfrm>
            <a:off x="7697958" y="5022161"/>
            <a:ext cx="1358685" cy="48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1147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89BDF5F-CBF6-44AB-8D42-694C657D0779}"/>
              </a:ext>
            </a:extLst>
          </p:cNvPr>
          <p:cNvSpPr txBox="1">
            <a:spLocks/>
          </p:cNvSpPr>
          <p:nvPr/>
        </p:nvSpPr>
        <p:spPr>
          <a:xfrm>
            <a:off x="7303753" y="5566981"/>
            <a:ext cx="2147095" cy="56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product releases last year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591ECC5-F41B-46F9-AB52-8960B2CF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08" y="193493"/>
            <a:ext cx="10515600" cy="1012660"/>
          </a:xfrm>
        </p:spPr>
        <p:txBody>
          <a:bodyPr/>
          <a:lstStyle/>
          <a:p>
            <a:r>
              <a:rPr lang="en-GB">
                <a:latin typeface="Roboto Regular"/>
              </a:rPr>
              <a:t>A little about Redgate…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504" y="1392584"/>
            <a:ext cx="814324" cy="11059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545" y="1477928"/>
            <a:ext cx="935228" cy="10205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896" y="1462669"/>
            <a:ext cx="1130808" cy="9956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504" y="3863841"/>
            <a:ext cx="1088136" cy="92811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545" y="3849910"/>
            <a:ext cx="892556" cy="112369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1235" y="3738455"/>
            <a:ext cx="903224" cy="11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9">
            <a:extLst>
              <a:ext uri="{FF2B5EF4-FFF2-40B4-BE49-F238E27FC236}">
                <a16:creationId xmlns:a16="http://schemas.microsoft.com/office/drawing/2014/main" id="{CB302442-71D6-4E2E-99F8-63B1FB829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4218" y="1674283"/>
            <a:ext cx="915005" cy="906539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8556704-51D3-44BC-BB88-775F4D16E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551" y="1682751"/>
            <a:ext cx="912586" cy="895652"/>
          </a:xfrm>
          <a:prstGeom prst="rect">
            <a:avLst/>
          </a:prstGeo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2318A349-C57C-44FF-B775-BC038F3DF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0765" y="1717219"/>
            <a:ext cx="906539" cy="898074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3591ECC5-F41B-46F9-AB52-8960B2CF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08" y="193493"/>
            <a:ext cx="10515600" cy="1012660"/>
          </a:xfrm>
        </p:spPr>
        <p:txBody>
          <a:bodyPr/>
          <a:lstStyle/>
          <a:p>
            <a:r>
              <a:rPr lang="en-GB">
                <a:latin typeface="Roboto Regular"/>
              </a:rPr>
              <a:t>A little about Octopus…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20E31C9-1AC5-4245-AB1B-8BE4C3BAAB76}"/>
              </a:ext>
            </a:extLst>
          </p:cNvPr>
          <p:cNvSpPr txBox="1">
            <a:spLocks/>
          </p:cNvSpPr>
          <p:nvPr/>
        </p:nvSpPr>
        <p:spPr bwMode="auto">
          <a:xfrm>
            <a:off x="2980689" y="2437156"/>
            <a:ext cx="1010815" cy="74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636363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636363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636363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None/>
              <a:tabLst/>
              <a:defRPr/>
            </a:pPr>
            <a:r>
              <a:rPr lang="en-US" sz="3600" b="1">
                <a:solidFill>
                  <a:srgbClr val="2E92DF"/>
                </a:solidFill>
                <a:latin typeface="Arial"/>
                <a:cs typeface="Arial"/>
              </a:rPr>
              <a:t>72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B2F98-FF14-4749-A232-C3EEEB242732}"/>
              </a:ext>
            </a:extLst>
          </p:cNvPr>
          <p:cNvSpPr txBox="1">
            <a:spLocks/>
          </p:cNvSpPr>
          <p:nvPr/>
        </p:nvSpPr>
        <p:spPr>
          <a:xfrm>
            <a:off x="2365119" y="3143642"/>
            <a:ext cx="2147095" cy="5050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0"/>
              </a:spcAft>
              <a:defRPr/>
            </a:pPr>
            <a:r>
              <a:rPr lang="en-US" sz="1400" b="1">
                <a:latin typeface="Arial"/>
                <a:cs typeface="Arial"/>
              </a:rPr>
              <a:t>Octopods and counting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EFE359-A59E-4A1C-99D7-A647AE545869}"/>
              </a:ext>
            </a:extLst>
          </p:cNvPr>
          <p:cNvSpPr txBox="1">
            <a:spLocks/>
          </p:cNvSpPr>
          <p:nvPr/>
        </p:nvSpPr>
        <p:spPr>
          <a:xfrm>
            <a:off x="5192817" y="2576736"/>
            <a:ext cx="1358685" cy="563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600" b="1">
                <a:solidFill>
                  <a:srgbClr val="2E92DF"/>
                </a:solidFill>
                <a:latin typeface="Arial"/>
                <a:ea typeface="Arial" charset="0"/>
                <a:cs typeface="Arial"/>
              </a:rPr>
              <a:t>10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2E92DF"/>
              </a:solidFill>
              <a:effectLst/>
              <a:uLnTx/>
              <a:uFillTx/>
              <a:latin typeface="Arial"/>
              <a:ea typeface="Arial" charset="0"/>
              <a:cs typeface="Arial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244886-0E13-4464-8E52-24236ADB4669}"/>
              </a:ext>
            </a:extLst>
          </p:cNvPr>
          <p:cNvSpPr txBox="1">
            <a:spLocks/>
          </p:cNvSpPr>
          <p:nvPr/>
        </p:nvSpPr>
        <p:spPr>
          <a:xfrm>
            <a:off x="4798612" y="3163962"/>
            <a:ext cx="2147095" cy="334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years old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C59050C-A498-45F7-85A9-CF706660BFE9}"/>
              </a:ext>
            </a:extLst>
          </p:cNvPr>
          <p:cNvSpPr txBox="1">
            <a:spLocks/>
          </p:cNvSpPr>
          <p:nvPr/>
        </p:nvSpPr>
        <p:spPr>
          <a:xfrm>
            <a:off x="7358610" y="2607284"/>
            <a:ext cx="2037381" cy="481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sz="3600" b="1">
                <a:solidFill>
                  <a:srgbClr val="2E92DF"/>
                </a:solidFill>
                <a:latin typeface="Arial"/>
                <a:cs typeface="Arial"/>
              </a:rPr>
              <a:t>25,000</a:t>
            </a:r>
            <a:endParaRPr lang="en-US">
              <a:solidFill>
                <a:srgbClr val="2E92DF"/>
              </a:solidFill>
              <a:cs typeface="Calibri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CA52384-AACE-46D9-A6FD-D4A470B9D9C9}"/>
              </a:ext>
            </a:extLst>
          </p:cNvPr>
          <p:cNvSpPr txBox="1">
            <a:spLocks/>
          </p:cNvSpPr>
          <p:nvPr/>
        </p:nvSpPr>
        <p:spPr>
          <a:xfrm>
            <a:off x="7303753" y="3163962"/>
            <a:ext cx="2147095" cy="334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C780514-D5A8-4C86-A378-A57BC3196470}"/>
              </a:ext>
            </a:extLst>
          </p:cNvPr>
          <p:cNvSpPr txBox="1">
            <a:spLocks/>
          </p:cNvSpPr>
          <p:nvPr/>
        </p:nvSpPr>
        <p:spPr>
          <a:xfrm>
            <a:off x="2527351" y="5022161"/>
            <a:ext cx="2037381" cy="481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600" b="1">
                <a:solidFill>
                  <a:srgbClr val="2E92DF"/>
                </a:solidFill>
                <a:latin typeface="Arial"/>
                <a:ea typeface="Arial" charset="0"/>
                <a:cs typeface="Arial"/>
              </a:rPr>
              <a:t>87%</a:t>
            </a:r>
            <a:endParaRPr lang="en-US" sz="3600" b="1" i="0" u="none" strike="noStrike" kern="1200" cap="none" spc="0" normalizeH="0" baseline="0" noProof="0">
              <a:ln>
                <a:noFill/>
              </a:ln>
              <a:solidFill>
                <a:srgbClr val="2E92DF"/>
              </a:solidFill>
              <a:effectLst/>
              <a:uLnTx/>
              <a:uFillTx/>
              <a:latin typeface="Arial"/>
              <a:ea typeface="Arial" charset="0"/>
              <a:cs typeface="Arial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984FFB2-B2ED-4336-A084-1E957D68262C}"/>
              </a:ext>
            </a:extLst>
          </p:cNvPr>
          <p:cNvSpPr txBox="1">
            <a:spLocks/>
          </p:cNvSpPr>
          <p:nvPr/>
        </p:nvSpPr>
        <p:spPr>
          <a:xfrm>
            <a:off x="2472493" y="5566981"/>
            <a:ext cx="2147095" cy="5050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0"/>
              </a:spcAft>
              <a:defRPr/>
            </a:pPr>
            <a:r>
              <a:rPr lang="en-US" sz="1400" b="1">
                <a:latin typeface="Arial"/>
                <a:cs typeface="Arial"/>
              </a:rPr>
              <a:t>of support emails have a first response within 24 hours</a:t>
            </a:r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81DD5F5-AC9D-412F-88E5-A4C31DB2DFD7}"/>
              </a:ext>
            </a:extLst>
          </p:cNvPr>
          <p:cNvSpPr txBox="1">
            <a:spLocks/>
          </p:cNvSpPr>
          <p:nvPr/>
        </p:nvSpPr>
        <p:spPr>
          <a:xfrm>
            <a:off x="5192817" y="5022161"/>
            <a:ext cx="1358685" cy="481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sz="3600" b="1">
                <a:solidFill>
                  <a:srgbClr val="2E92DF"/>
                </a:solidFill>
                <a:latin typeface="Arial"/>
                <a:cs typeface="Arial"/>
              </a:rPr>
              <a:t>75M</a:t>
            </a:r>
            <a:endParaRPr lang="en-US">
              <a:solidFill>
                <a:srgbClr val="2E92DF"/>
              </a:solidFill>
              <a:cs typeface="Calibri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C7D5232-CC69-44C6-9E02-3F2D1B4DBC78}"/>
              </a:ext>
            </a:extLst>
          </p:cNvPr>
          <p:cNvSpPr txBox="1">
            <a:spLocks/>
          </p:cNvSpPr>
          <p:nvPr/>
        </p:nvSpPr>
        <p:spPr>
          <a:xfrm>
            <a:off x="4798612" y="5566981"/>
            <a:ext cx="2147095" cy="562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sz="1400" b="1">
                <a:latin typeface="Arial"/>
                <a:cs typeface="Arial"/>
              </a:rPr>
              <a:t>deployments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52191B9-086C-457D-998D-B0E77EE1C427}"/>
              </a:ext>
            </a:extLst>
          </p:cNvPr>
          <p:cNvSpPr txBox="1">
            <a:spLocks/>
          </p:cNvSpPr>
          <p:nvPr/>
        </p:nvSpPr>
        <p:spPr>
          <a:xfrm>
            <a:off x="7697958" y="5022161"/>
            <a:ext cx="1358685" cy="481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0"/>
              </a:spcAft>
              <a:defRPr/>
            </a:pPr>
            <a:r>
              <a:rPr lang="en-US" sz="3600" b="1">
                <a:solidFill>
                  <a:srgbClr val="2E92DF"/>
                </a:solidFill>
                <a:latin typeface="Arial"/>
                <a:cs typeface="Arial"/>
              </a:rPr>
              <a:t>3M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2E4429C-E145-4CDB-9DC9-88DA01C4E5B4}"/>
              </a:ext>
            </a:extLst>
          </p:cNvPr>
          <p:cNvSpPr txBox="1">
            <a:spLocks/>
          </p:cNvSpPr>
          <p:nvPr/>
        </p:nvSpPr>
        <p:spPr>
          <a:xfrm>
            <a:off x="7303753" y="5566981"/>
            <a:ext cx="2147095" cy="562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0"/>
              </a:spcAft>
              <a:defRPr/>
            </a:pPr>
            <a:r>
              <a:rPr lang="en-US" sz="1400" b="1">
                <a:latin typeface="Arial"/>
                <a:cs typeface="Arial"/>
              </a:rPr>
              <a:t>runbook executions</a:t>
            </a:r>
          </a:p>
        </p:txBody>
      </p:sp>
      <p:pic>
        <p:nvPicPr>
          <p:cNvPr id="10" name="Graphic 11">
            <a:extLst>
              <a:ext uri="{FF2B5EF4-FFF2-40B4-BE49-F238E27FC236}">
                <a16:creationId xmlns:a16="http://schemas.microsoft.com/office/drawing/2014/main" id="{B19EACE4-D4CD-476B-B166-D8386441A0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28949" y="4070350"/>
            <a:ext cx="912586" cy="889605"/>
          </a:xfrm>
          <a:prstGeom prst="rect">
            <a:avLst/>
          </a:prstGeom>
        </p:spPr>
      </p:pic>
      <p:pic>
        <p:nvPicPr>
          <p:cNvPr id="12" name="Graphic 13">
            <a:extLst>
              <a:ext uri="{FF2B5EF4-FFF2-40B4-BE49-F238E27FC236}">
                <a16:creationId xmlns:a16="http://schemas.microsoft.com/office/drawing/2014/main" id="{C32F6C8A-B690-4110-AABB-66F0CF3DC3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6550" y="4044950"/>
            <a:ext cx="919843" cy="919843"/>
          </a:xfrm>
          <a:prstGeom prst="rect">
            <a:avLst/>
          </a:prstGeom>
        </p:spPr>
      </p:pic>
      <p:pic>
        <p:nvPicPr>
          <p:cNvPr id="14" name="Graphic 15">
            <a:extLst>
              <a:ext uri="{FF2B5EF4-FFF2-40B4-BE49-F238E27FC236}">
                <a16:creationId xmlns:a16="http://schemas.microsoft.com/office/drawing/2014/main" id="{333D8AFD-FBD8-446C-B605-8490FCD2CB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2683" y="4058254"/>
            <a:ext cx="908958" cy="9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5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716F13-C048-4BC6-9A88-D78FB9AC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/>
              <a:t>We want to hear from </a:t>
            </a:r>
            <a:r>
              <a:rPr lang="en-US" b="1" i="1"/>
              <a:t>you!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B6BE5CF-18E0-4940-B570-D613F7D6255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85840" cy="6858000"/>
          </a:xfrm>
        </p:spPr>
      </p:pic>
    </p:spTree>
    <p:extLst>
      <p:ext uri="{BB962C8B-B14F-4D97-AF65-F5344CB8AC3E}">
        <p14:creationId xmlns:p14="http://schemas.microsoft.com/office/powerpoint/2010/main" val="236807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E4D6C2-814A-4062-81D0-AC7270EFA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217" y="306575"/>
            <a:ext cx="4780280" cy="883033"/>
          </a:xfrm>
        </p:spPr>
        <p:txBody>
          <a:bodyPr>
            <a:normAutofit lnSpcReduction="10000"/>
          </a:bodyPr>
          <a:lstStyle/>
          <a:p>
            <a:pPr algn="ctr"/>
            <a:r>
              <a:rPr lang="en-GB"/>
              <a:t>Goal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384A0C6-6042-4E6C-8ECD-F609254F64D9}"/>
              </a:ext>
            </a:extLst>
          </p:cNvPr>
          <p:cNvSpPr txBox="1">
            <a:spLocks/>
          </p:cNvSpPr>
          <p:nvPr/>
        </p:nvSpPr>
        <p:spPr bwMode="auto">
          <a:xfrm>
            <a:off x="6715217" y="1737360"/>
            <a:ext cx="4780280" cy="312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defRPr lang="en-US" sz="5400" b="0" i="0" kern="1200" dirty="0" smtClean="0">
                <a:solidFill>
                  <a:schemeClr val="bg2">
                    <a:lumMod val="25000"/>
                  </a:schemeClr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Char char="•"/>
              <a:defRPr lang="en-US" sz="2800" b="0" i="0" kern="1200" dirty="0" smtClean="0">
                <a:solidFill>
                  <a:schemeClr val="bg2">
                    <a:lumMod val="25000"/>
                  </a:schemeClr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Char char="•"/>
              <a:defRPr lang="en-US" sz="2400" b="0" i="0" kern="1200" dirty="0" smtClean="0">
                <a:solidFill>
                  <a:schemeClr val="bg2">
                    <a:lumMod val="25000"/>
                  </a:schemeClr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i="1"/>
              <a:t>To understand how Managed Service Providers (MSPs) can leverage the newest delivery and monitoring techniques to deliver value to their customers using Redgate and Octopus.</a:t>
            </a:r>
          </a:p>
        </p:txBody>
      </p:sp>
      <p:pic>
        <p:nvPicPr>
          <p:cNvPr id="2050" name="Picture 2" descr="man in red soccer jersey kicking soccer ball on green grass field during daytime">
            <a:extLst>
              <a:ext uri="{FF2B5EF4-FFF2-40B4-BE49-F238E27FC236}">
                <a16:creationId xmlns:a16="http://schemas.microsoft.com/office/drawing/2014/main" id="{09B7B260-3DE4-44F0-AD97-1606AC09C80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1" b="8391"/>
          <a:stretch>
            <a:fillRect/>
          </a:stretch>
        </p:blipFill>
        <p:spPr bwMode="auto">
          <a:xfrm>
            <a:off x="0" y="0"/>
            <a:ext cx="6086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E146-F146-49C9-833D-C80674C2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Here is the situation…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2DC6D-DB1D-4A06-A152-F2CBBFCA5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err="1"/>
              <a:t>BeepBeep</a:t>
            </a:r>
            <a:r>
              <a:rPr lang="en-GB"/>
              <a:t> Enterprise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30080-C37D-4A1D-9595-070A65D17C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Managed Service Provider (MSP)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AF3FD-AD5F-4E2D-9F0E-98C0F25FE9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Cloud Hosted or Self Hosted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E3AEAC-E262-4F11-B8DA-673C76253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5427" y="4648829"/>
            <a:ext cx="2846387" cy="830997"/>
          </a:xfrm>
        </p:spPr>
        <p:txBody>
          <a:bodyPr/>
          <a:lstStyle/>
          <a:p>
            <a:r>
              <a:rPr lang="en-GB"/>
              <a:t>ERP system with different modules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3730DD-55AB-4E9B-9D13-D6C36E3565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7257" y="4648829"/>
            <a:ext cx="2846387" cy="830997"/>
          </a:xfrm>
        </p:spPr>
        <p:txBody>
          <a:bodyPr/>
          <a:lstStyle/>
          <a:p>
            <a:r>
              <a:rPr lang="en-GB"/>
              <a:t>Customers on different ‘</a:t>
            </a:r>
            <a:r>
              <a:rPr lang="en-GB" err="1"/>
              <a:t>flavors</a:t>
            </a:r>
            <a:r>
              <a:rPr lang="en-GB"/>
              <a:t>’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30E6EE-8520-4E64-B680-FD2BE29192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54536" y="4648829"/>
            <a:ext cx="2846387" cy="830997"/>
          </a:xfrm>
        </p:spPr>
        <p:txBody>
          <a:bodyPr/>
          <a:lstStyle/>
          <a:p>
            <a:r>
              <a:rPr lang="en-GB"/>
              <a:t>Onboarding all the time</a:t>
            </a:r>
          </a:p>
        </p:txBody>
      </p:sp>
      <p:pic>
        <p:nvPicPr>
          <p:cNvPr id="10" name="Graphic 9" descr="City">
            <a:extLst>
              <a:ext uri="{FF2B5EF4-FFF2-40B4-BE49-F238E27FC236}">
                <a16:creationId xmlns:a16="http://schemas.microsoft.com/office/drawing/2014/main" id="{D1D7F7FD-9085-4BA0-96AB-61E753EBF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1420" y="1690407"/>
            <a:ext cx="914400" cy="914400"/>
          </a:xfrm>
          <a:prstGeom prst="rect">
            <a:avLst/>
          </a:prstGeom>
        </p:spPr>
      </p:pic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7FA8C391-6A6E-489A-A915-549B5080B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698483"/>
            <a:ext cx="914400" cy="91440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861D3D5E-05EA-4D07-998E-C269ED667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2969" y="1873618"/>
            <a:ext cx="511001" cy="511001"/>
          </a:xfrm>
          <a:prstGeom prst="rect">
            <a:avLst/>
          </a:prstGeom>
        </p:spPr>
      </p:pic>
      <p:pic>
        <p:nvPicPr>
          <p:cNvPr id="16" name="Graphic 15" descr="Cloud">
            <a:extLst>
              <a:ext uri="{FF2B5EF4-FFF2-40B4-BE49-F238E27FC236}">
                <a16:creationId xmlns:a16="http://schemas.microsoft.com/office/drawing/2014/main" id="{1D18DF0D-C01A-4F05-8348-1F92E2EBA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1171" y="1763219"/>
            <a:ext cx="731798" cy="731798"/>
          </a:xfrm>
          <a:prstGeom prst="rect">
            <a:avLst/>
          </a:prstGeom>
        </p:spPr>
      </p:pic>
      <p:pic>
        <p:nvPicPr>
          <p:cNvPr id="18" name="Graphic 17" descr="Puzzle pieces">
            <a:extLst>
              <a:ext uri="{FF2B5EF4-FFF2-40B4-BE49-F238E27FC236}">
                <a16:creationId xmlns:a16="http://schemas.microsoft.com/office/drawing/2014/main" id="{635B279B-7145-443F-ABBA-250C2ADF5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1420" y="3763288"/>
            <a:ext cx="914400" cy="914400"/>
          </a:xfrm>
          <a:prstGeom prst="rect">
            <a:avLst/>
          </a:prstGeom>
        </p:spPr>
      </p:pic>
      <p:pic>
        <p:nvPicPr>
          <p:cNvPr id="20" name="Graphic 19" descr="Venn diagram">
            <a:extLst>
              <a:ext uri="{FF2B5EF4-FFF2-40B4-BE49-F238E27FC236}">
                <a16:creationId xmlns:a16="http://schemas.microsoft.com/office/drawing/2014/main" id="{E21E767E-A9EA-460B-ACD4-80509828F6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62360" y="3763288"/>
            <a:ext cx="914400" cy="914400"/>
          </a:xfrm>
          <a:prstGeom prst="rect">
            <a:avLst/>
          </a:prstGeom>
        </p:spPr>
      </p:pic>
      <p:pic>
        <p:nvPicPr>
          <p:cNvPr id="22" name="Graphic 21" descr="Add">
            <a:extLst>
              <a:ext uri="{FF2B5EF4-FFF2-40B4-BE49-F238E27FC236}">
                <a16:creationId xmlns:a16="http://schemas.microsoft.com/office/drawing/2014/main" id="{9B0220C1-0908-402C-B657-28EDF9428C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24394" y="3954754"/>
            <a:ext cx="694075" cy="6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6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716F13-C048-4BC6-9A88-D78FB9AC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0"/>
            <a:ext cx="4780280" cy="1069463"/>
          </a:xfrm>
        </p:spPr>
        <p:txBody>
          <a:bodyPr>
            <a:noAutofit/>
          </a:bodyPr>
          <a:lstStyle/>
          <a:p>
            <a:pPr algn="ctr"/>
            <a:r>
              <a:rPr lang="en-US" sz="4000"/>
              <a:t>…and </a:t>
            </a:r>
            <a:r>
              <a:rPr lang="en-US" sz="4000" i="1"/>
              <a:t>here</a:t>
            </a:r>
            <a:r>
              <a:rPr lang="en-US" sz="4000"/>
              <a:t> are the problems!</a:t>
            </a:r>
            <a:endParaRPr lang="en-US" sz="4000" b="1" i="1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B6BE5CF-18E0-4940-B570-D613F7D6255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8871" y="0"/>
            <a:ext cx="5143130" cy="6858000"/>
          </a:xfr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72B449C-0DBE-47AA-8B6A-889D3A6280E9}"/>
              </a:ext>
            </a:extLst>
          </p:cNvPr>
          <p:cNvSpPr txBox="1">
            <a:spLocks/>
          </p:cNvSpPr>
          <p:nvPr/>
        </p:nvSpPr>
        <p:spPr>
          <a:xfrm>
            <a:off x="1356097" y="3739948"/>
            <a:ext cx="5143130" cy="1093788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chemeClr val="bg2">
                    <a:lumMod val="25000"/>
                  </a:schemeClr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bg2">
                    <a:lumMod val="25000"/>
                  </a:schemeClr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bg2">
                    <a:lumMod val="25000"/>
                  </a:schemeClr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/>
              <a:t>Onboarding customers is difficult</a:t>
            </a:r>
          </a:p>
        </p:txBody>
      </p:sp>
      <p:pic>
        <p:nvPicPr>
          <p:cNvPr id="7" name="Graphic 6" descr="Boardroom">
            <a:extLst>
              <a:ext uri="{FF2B5EF4-FFF2-40B4-BE49-F238E27FC236}">
                <a16:creationId xmlns:a16="http://schemas.microsoft.com/office/drawing/2014/main" id="{A42B0E5D-9514-473D-85DF-271583F59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3226" y="3477303"/>
            <a:ext cx="914400" cy="9144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53922A-EB5D-47D4-B648-CAA38B2A95F3}"/>
              </a:ext>
            </a:extLst>
          </p:cNvPr>
          <p:cNvSpPr txBox="1">
            <a:spLocks/>
          </p:cNvSpPr>
          <p:nvPr/>
        </p:nvSpPr>
        <p:spPr>
          <a:xfrm>
            <a:off x="1347625" y="2330839"/>
            <a:ext cx="5079807" cy="1093788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chemeClr val="bg2">
                    <a:lumMod val="25000"/>
                  </a:schemeClr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bg2">
                    <a:lumMod val="25000"/>
                  </a:schemeClr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bg2">
                    <a:lumMod val="25000"/>
                  </a:schemeClr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/>
              <a:t>Struggle to monitor all environments for uptime/ deployment</a:t>
            </a:r>
          </a:p>
        </p:txBody>
      </p:sp>
      <p:pic>
        <p:nvPicPr>
          <p:cNvPr id="12" name="Graphic 11" descr="Heart with pulse">
            <a:extLst>
              <a:ext uri="{FF2B5EF4-FFF2-40B4-BE49-F238E27FC236}">
                <a16:creationId xmlns:a16="http://schemas.microsoft.com/office/drawing/2014/main" id="{3D3FD5C6-A1EC-4C3D-8347-9B4FCAE8B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8239" y="2325283"/>
            <a:ext cx="769387" cy="769387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789B5A7-9BE5-4963-A436-E15BA38985FD}"/>
              </a:ext>
            </a:extLst>
          </p:cNvPr>
          <p:cNvSpPr txBox="1">
            <a:spLocks/>
          </p:cNvSpPr>
          <p:nvPr/>
        </p:nvSpPr>
        <p:spPr>
          <a:xfrm>
            <a:off x="1356097" y="4711803"/>
            <a:ext cx="5071336" cy="1093788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chemeClr val="bg2">
                    <a:lumMod val="25000"/>
                  </a:schemeClr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bg2">
                    <a:lumMod val="25000"/>
                  </a:schemeClr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bg2">
                    <a:lumMod val="25000"/>
                  </a:schemeClr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/>
              <a:t>Delivering the right changes to each customer is manual </a:t>
            </a:r>
          </a:p>
        </p:txBody>
      </p:sp>
      <p:pic>
        <p:nvPicPr>
          <p:cNvPr id="14" name="Graphic 13" descr="Box trolley">
            <a:extLst>
              <a:ext uri="{FF2B5EF4-FFF2-40B4-BE49-F238E27FC236}">
                <a16:creationId xmlns:a16="http://schemas.microsoft.com/office/drawing/2014/main" id="{984C41ED-A331-47C3-8353-360DB37D20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72649" y="4688284"/>
            <a:ext cx="774977" cy="7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8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Masking and Provisio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dgate Powerpoint Theme Kendra 20191230">
  <a:themeElements>
    <a:clrScheme name="Custom 2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CC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C00000"/>
      </a:accent5>
      <a:accent6>
        <a:srgbClr val="CC0000"/>
      </a:accent6>
      <a:hlink>
        <a:srgbClr val="CC0000"/>
      </a:hlink>
      <a:folHlink>
        <a:srgbClr val="CC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gate Powerpoint Theme Kendra 20191230" id="{66C094FB-A7FF-45F1-B112-7C3203FE33D1}" vid="{51F8B8E3-DA8E-4991-B773-1A0E02771EF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Widescreen</PresentationFormat>
  <Paragraphs>72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Roboto Bold</vt:lpstr>
      <vt:lpstr>Roboto Light</vt:lpstr>
      <vt:lpstr>Roboto Medium</vt:lpstr>
      <vt:lpstr>Roboto Regular</vt:lpstr>
      <vt:lpstr>Data Masking and Provisioning</vt:lpstr>
      <vt:lpstr>Redgate Powerpoint Theme Kendra 20191230</vt:lpstr>
      <vt:lpstr>Office Theme</vt:lpstr>
      <vt:lpstr>Database DevOps for Managed Service Providers</vt:lpstr>
      <vt:lpstr>PowerPoint Presentation</vt:lpstr>
      <vt:lpstr>Ryan Rousseau</vt:lpstr>
      <vt:lpstr>A little about Redgate…</vt:lpstr>
      <vt:lpstr>A little about Octopus…</vt:lpstr>
      <vt:lpstr>PowerPoint Presentation</vt:lpstr>
      <vt:lpstr>PowerPoint Presentation</vt:lpstr>
      <vt:lpstr>Here is the situation…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DevOps for Managed Service Providers</dc:title>
  <dc:creator>Chris Unwin</dc:creator>
  <cp:lastModifiedBy>Chris Unwin</cp:lastModifiedBy>
  <cp:revision>1</cp:revision>
  <dcterms:created xsi:type="dcterms:W3CDTF">2020-07-02T09:28:05Z</dcterms:created>
  <dcterms:modified xsi:type="dcterms:W3CDTF">2020-08-04T08:22:28Z</dcterms:modified>
</cp:coreProperties>
</file>