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270" r:id="rId5"/>
    <p:sldId id="271" r:id="rId6"/>
    <p:sldId id="268" r:id="rId7"/>
    <p:sldId id="266" r:id="rId8"/>
    <p:sldId id="257" r:id="rId9"/>
    <p:sldId id="259" r:id="rId10"/>
    <p:sldId id="258" r:id="rId11"/>
    <p:sldId id="262" r:id="rId12"/>
    <p:sldId id="264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4"/>
    <a:srgbClr val="0000C8"/>
    <a:srgbClr val="050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4" autoAdjust="0"/>
    <p:restoredTop sz="94660"/>
  </p:normalViewPr>
  <p:slideViewPr>
    <p:cSldViewPr snapToGrid="0">
      <p:cViewPr>
        <p:scale>
          <a:sx n="66" d="100"/>
          <a:sy n="66" d="100"/>
        </p:scale>
        <p:origin x="214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8904-F1C2-4D26-8D70-F5FEF6F0A60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4632" y="484632"/>
            <a:ext cx="2286000" cy="3187014"/>
            <a:chOff x="484632" y="484632"/>
            <a:chExt cx="2286000" cy="3187014"/>
          </a:xfrm>
        </p:grpSpPr>
        <p:sp>
          <p:nvSpPr>
            <p:cNvPr id="5" name="Frame 4"/>
            <p:cNvSpPr/>
            <p:nvPr/>
          </p:nvSpPr>
          <p:spPr>
            <a:xfrm>
              <a:off x="484632" y="484632"/>
              <a:ext cx="2286000" cy="2286000"/>
            </a:xfrm>
            <a:prstGeom prst="frame">
              <a:avLst>
                <a:gd name="adj1" fmla="val 2223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77125" y="2770632"/>
              <a:ext cx="901014" cy="9010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4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74520" y="661016"/>
            <a:ext cx="82296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1770611"/>
            <a:ext cx="1371600" cy="251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1770611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33651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82359" y="1507721"/>
            <a:ext cx="1807279" cy="1556558"/>
            <a:chOff x="1382360" y="1230185"/>
            <a:chExt cx="1807279" cy="1556558"/>
          </a:xfrm>
        </p:grpSpPr>
        <p:sp>
          <p:nvSpPr>
            <p:cNvPr id="9" name="Rectangle 8"/>
            <p:cNvSpPr/>
            <p:nvPr/>
          </p:nvSpPr>
          <p:spPr>
            <a:xfrm>
              <a:off x="2238990" y="1230185"/>
              <a:ext cx="950649" cy="15565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82360" y="1230185"/>
              <a:ext cx="950649" cy="15565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alf Frame 2"/>
          <p:cNvSpPr/>
          <p:nvPr/>
        </p:nvSpPr>
        <p:spPr>
          <a:xfrm rot="18900000">
            <a:off x="670223" y="670223"/>
            <a:ext cx="3236125" cy="3236125"/>
          </a:xfrm>
          <a:prstGeom prst="halfFram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71525" y="1355844"/>
            <a:ext cx="2967037" cy="1863244"/>
            <a:chOff x="771525" y="1355844"/>
            <a:chExt cx="2967037" cy="1863244"/>
          </a:xfrm>
        </p:grpSpPr>
        <p:sp>
          <p:nvSpPr>
            <p:cNvPr id="9" name="Rounded Rectangle 8"/>
            <p:cNvSpPr/>
            <p:nvPr/>
          </p:nvSpPr>
          <p:spPr>
            <a:xfrm>
              <a:off x="1471612" y="1355844"/>
              <a:ext cx="2266950" cy="1396699"/>
            </a:xfrm>
            <a:prstGeom prst="roundRect">
              <a:avLst>
                <a:gd name="adj" fmla="val 2821"/>
              </a:avLst>
            </a:prstGeom>
            <a:solidFill>
              <a:srgbClr val="00006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1525" y="2285999"/>
              <a:ext cx="1514475" cy="933089"/>
            </a:xfrm>
            <a:prstGeom prst="roundRect">
              <a:avLst>
                <a:gd name="adj" fmla="val 2821"/>
              </a:avLst>
            </a:prstGeom>
            <a:solidFill>
              <a:srgbClr val="00006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/>
            <p:cNvSpPr/>
            <p:nvPr/>
          </p:nvSpPr>
          <p:spPr>
            <a:xfrm rot="2700000">
              <a:off x="2047901" y="1530790"/>
              <a:ext cx="557212" cy="1510417"/>
            </a:xfrm>
            <a:prstGeom prst="upArrow">
              <a:avLst>
                <a:gd name="adj1" fmla="val 50000"/>
                <a:gd name="adj2" fmla="val 76318"/>
              </a:avLst>
            </a:prstGeom>
            <a:solidFill>
              <a:schemeClr val="bg1"/>
            </a:solidFill>
            <a:ln w="38100">
              <a:solidFill>
                <a:srgbClr val="000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0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71525" y="1355844"/>
            <a:ext cx="2967037" cy="1863244"/>
            <a:chOff x="771525" y="1355844"/>
            <a:chExt cx="2967037" cy="1863244"/>
          </a:xfrm>
        </p:grpSpPr>
        <p:sp>
          <p:nvSpPr>
            <p:cNvPr id="9" name="Rounded Rectangle 8"/>
            <p:cNvSpPr/>
            <p:nvPr/>
          </p:nvSpPr>
          <p:spPr>
            <a:xfrm>
              <a:off x="1471612" y="1355844"/>
              <a:ext cx="2266950" cy="1396699"/>
            </a:xfrm>
            <a:prstGeom prst="roundRect">
              <a:avLst>
                <a:gd name="adj" fmla="val 2821"/>
              </a:avLst>
            </a:prstGeom>
            <a:solidFill>
              <a:srgbClr val="00006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1525" y="2285999"/>
              <a:ext cx="1514475" cy="933089"/>
            </a:xfrm>
            <a:prstGeom prst="roundRect">
              <a:avLst>
                <a:gd name="adj" fmla="val 2821"/>
              </a:avLst>
            </a:prstGeom>
            <a:solidFill>
              <a:srgbClr val="00006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/>
            <p:cNvSpPr/>
            <p:nvPr/>
          </p:nvSpPr>
          <p:spPr>
            <a:xfrm rot="13500000">
              <a:off x="1976464" y="1530790"/>
              <a:ext cx="557212" cy="1510417"/>
            </a:xfrm>
            <a:prstGeom prst="upArrow">
              <a:avLst>
                <a:gd name="adj1" fmla="val 50000"/>
                <a:gd name="adj2" fmla="val 76318"/>
              </a:avLst>
            </a:prstGeom>
            <a:solidFill>
              <a:schemeClr val="bg1"/>
            </a:solidFill>
            <a:ln w="38100">
              <a:solidFill>
                <a:srgbClr val="000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7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09524" y="1064066"/>
            <a:ext cx="1752951" cy="2443867"/>
            <a:chOff x="484632" y="484632"/>
            <a:chExt cx="2286000" cy="3187014"/>
          </a:xfrm>
        </p:grpSpPr>
        <p:sp>
          <p:nvSpPr>
            <p:cNvPr id="9" name="Frame 8"/>
            <p:cNvSpPr/>
            <p:nvPr/>
          </p:nvSpPr>
          <p:spPr>
            <a:xfrm>
              <a:off x="484632" y="484632"/>
              <a:ext cx="2286000" cy="2286000"/>
            </a:xfrm>
            <a:prstGeom prst="frame">
              <a:avLst>
                <a:gd name="adj1" fmla="val 2223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7125" y="2770632"/>
              <a:ext cx="901014" cy="9010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5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1520" y="914400"/>
            <a:ext cx="3108960" cy="2743200"/>
            <a:chOff x="731520" y="914400"/>
            <a:chExt cx="3108960" cy="27432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 flipH="1">
              <a:off x="731520" y="914400"/>
              <a:ext cx="914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8720" y="2286000"/>
              <a:ext cx="274320" cy="109728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1280160"/>
              <a:ext cx="2011680" cy="146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960" y="1417320"/>
              <a:ext cx="1737360" cy="118872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7440" y="2744470"/>
              <a:ext cx="9144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48840" y="2880360"/>
              <a:ext cx="13716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3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14400" y="1417320"/>
            <a:ext cx="2743200" cy="1737360"/>
            <a:chOff x="891540" y="1182128"/>
            <a:chExt cx="2743200" cy="1737360"/>
          </a:xfrm>
        </p:grpSpPr>
        <p:sp>
          <p:nvSpPr>
            <p:cNvPr id="17" name="Round Same Side Corner Rectangle 16"/>
            <p:cNvSpPr/>
            <p:nvPr/>
          </p:nvSpPr>
          <p:spPr>
            <a:xfrm>
              <a:off x="891540" y="1182128"/>
              <a:ext cx="2743200" cy="1737360"/>
            </a:xfrm>
            <a:prstGeom prst="round2SameRect">
              <a:avLst>
                <a:gd name="adj1" fmla="val 210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 Same Side Corner Rectangle 18"/>
            <p:cNvSpPr/>
            <p:nvPr/>
          </p:nvSpPr>
          <p:spPr>
            <a:xfrm>
              <a:off x="982980" y="1260600"/>
              <a:ext cx="2560320" cy="16002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40280" y="1198504"/>
              <a:ext cx="45720" cy="45720"/>
            </a:xfrm>
            <a:prstGeom prst="ellipse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685800" y="3187432"/>
            <a:ext cx="320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685800" y="3187432"/>
            <a:ext cx="228600" cy="91440"/>
          </a:xfrm>
          <a:prstGeom prst="rtTriangl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H="1">
            <a:off x="3657600" y="3187432"/>
            <a:ext cx="228600" cy="91440"/>
          </a:xfrm>
          <a:prstGeom prst="rtTriangl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33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259998" y="1356116"/>
            <a:ext cx="2068669" cy="1859768"/>
            <a:chOff x="1361617" y="1194294"/>
            <a:chExt cx="2068669" cy="1859768"/>
          </a:xfrm>
        </p:grpSpPr>
        <p:sp>
          <p:nvSpPr>
            <p:cNvPr id="6" name="Oval 5"/>
            <p:cNvSpPr/>
            <p:nvPr/>
          </p:nvSpPr>
          <p:spPr>
            <a:xfrm>
              <a:off x="1553575" y="2953478"/>
              <a:ext cx="100584" cy="1005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01486" y="2953478"/>
              <a:ext cx="1828800" cy="100584"/>
              <a:chOff x="838200" y="3339832"/>
              <a:chExt cx="3200400" cy="914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38200" y="3339832"/>
                <a:ext cx="3200400" cy="91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Triangle 12"/>
              <p:cNvSpPr/>
              <p:nvPr/>
            </p:nvSpPr>
            <p:spPr>
              <a:xfrm flipH="1">
                <a:off x="3810000" y="3339832"/>
                <a:ext cx="228600" cy="91440"/>
              </a:xfrm>
              <a:prstGeom prst="rtTriangle">
                <a:avLst/>
              </a:prstGeom>
              <a:solidFill>
                <a:srgbClr val="00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15300000" flipV="1">
              <a:off x="492937" y="2062974"/>
              <a:ext cx="1828800" cy="91440"/>
              <a:chOff x="838200" y="3339832"/>
              <a:chExt cx="3200400" cy="9144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38200" y="3339832"/>
                <a:ext cx="3200400" cy="91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flipH="1">
                <a:off x="3810000" y="3339832"/>
                <a:ext cx="228600" cy="91440"/>
              </a:xfrm>
              <a:prstGeom prst="rtTriangle">
                <a:avLst/>
              </a:prstGeom>
              <a:solidFill>
                <a:srgbClr val="000064"/>
              </a:solidFill>
              <a:ln>
                <a:solidFill>
                  <a:srgbClr val="000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670066" y="2971766"/>
              <a:ext cx="64008" cy="64008"/>
              <a:chOff x="1373545" y="2366488"/>
              <a:chExt cx="64008" cy="6400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373545" y="2366488"/>
                <a:ext cx="64008" cy="64008"/>
              </a:xfrm>
              <a:prstGeom prst="ellipse">
                <a:avLst/>
              </a:prstGeom>
              <a:solidFill>
                <a:srgbClr val="00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396405" y="2389348"/>
                <a:ext cx="18288" cy="182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299790" y="2980909"/>
              <a:ext cx="91440" cy="45719"/>
              <a:chOff x="2248575" y="2976338"/>
              <a:chExt cx="91440" cy="457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48575" y="2976338"/>
                <a:ext cx="91440" cy="45719"/>
              </a:xfrm>
              <a:prstGeom prst="rect">
                <a:avLst/>
              </a:prstGeom>
              <a:solidFill>
                <a:srgbClr val="00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57719" y="2999197"/>
                <a:ext cx="73152" cy="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996869" y="2980910"/>
              <a:ext cx="118872" cy="45720"/>
              <a:chOff x="1945705" y="2972362"/>
              <a:chExt cx="118872" cy="45720"/>
            </a:xfrm>
          </p:grpSpPr>
          <p:sp>
            <p:nvSpPr>
              <p:cNvPr id="32" name="Snip Same Side Corner Rectangle 31"/>
              <p:cNvSpPr/>
              <p:nvPr/>
            </p:nvSpPr>
            <p:spPr>
              <a:xfrm flipV="1">
                <a:off x="1945705" y="2972362"/>
                <a:ext cx="118872" cy="45720"/>
              </a:xfrm>
              <a:prstGeom prst="snip2SameRect">
                <a:avLst>
                  <a:gd name="adj1" fmla="val 41844"/>
                  <a:gd name="adj2" fmla="val 0"/>
                </a:avLst>
              </a:prstGeom>
              <a:solidFill>
                <a:srgbClr val="00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959421" y="2990650"/>
                <a:ext cx="91440" cy="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439141" y="2980908"/>
              <a:ext cx="91440" cy="45719"/>
              <a:chOff x="2248575" y="2976338"/>
              <a:chExt cx="91440" cy="4571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248575" y="2976338"/>
                <a:ext cx="91440" cy="45719"/>
              </a:xfrm>
              <a:prstGeom prst="rect">
                <a:avLst/>
              </a:prstGeom>
              <a:solidFill>
                <a:srgbClr val="00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257719" y="2999197"/>
                <a:ext cx="73152" cy="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166012" y="2980908"/>
              <a:ext cx="91440" cy="45719"/>
              <a:chOff x="2248575" y="2976338"/>
              <a:chExt cx="91440" cy="4571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2248575" y="2976338"/>
                <a:ext cx="91440" cy="45719"/>
              </a:xfrm>
              <a:prstGeom prst="rect">
                <a:avLst/>
              </a:prstGeom>
              <a:solidFill>
                <a:srgbClr val="00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257719" y="2999197"/>
                <a:ext cx="73152" cy="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52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485900" y="800100"/>
            <a:ext cx="1600200" cy="2971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0200" y="1028700"/>
            <a:ext cx="1371600" cy="2514600"/>
          </a:xfrm>
          <a:prstGeom prst="rect">
            <a:avLst/>
          </a:prstGeom>
          <a:solidFill>
            <a:srgbClr val="0000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71700" y="3589020"/>
            <a:ext cx="228600" cy="137160"/>
          </a:xfrm>
          <a:prstGeom prst="roundRect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5630" y="868680"/>
            <a:ext cx="91440" cy="9144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17420" y="891540"/>
            <a:ext cx="137160" cy="45719"/>
          </a:xfrm>
          <a:prstGeom prst="roundRect">
            <a:avLst>
              <a:gd name="adj" fmla="val 38584"/>
            </a:avLst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85800" y="1371600"/>
            <a:ext cx="3200400" cy="1828800"/>
          </a:xfrm>
          <a:prstGeom prst="roundRect">
            <a:avLst>
              <a:gd name="adj" fmla="val 341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353963" y="1648389"/>
            <a:ext cx="1276865" cy="127522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54436" y="1516994"/>
            <a:ext cx="263128" cy="262789"/>
          </a:xfrm>
          <a:prstGeom prst="ellipse">
            <a:avLst/>
          </a:prstGeom>
          <a:solidFill>
            <a:srgbClr val="00006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99864" y="1192390"/>
            <a:ext cx="314064" cy="119473"/>
          </a:xfrm>
          <a:prstGeom prst="roundRect">
            <a:avLst>
              <a:gd name="adj" fmla="val 67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lf Frame 2"/>
          <p:cNvSpPr/>
          <p:nvPr/>
        </p:nvSpPr>
        <p:spPr>
          <a:xfrm rot="18872999">
            <a:off x="541421" y="2535156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8138222">
            <a:off x="2833514" y="2535182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9674" y="719889"/>
            <a:ext cx="2381178" cy="3181875"/>
            <a:chOff x="1419674" y="719889"/>
            <a:chExt cx="2381178" cy="3181875"/>
          </a:xfrm>
        </p:grpSpPr>
        <p:sp>
          <p:nvSpPr>
            <p:cNvPr id="6" name="Isosceles Triangle 5"/>
            <p:cNvSpPr/>
            <p:nvPr/>
          </p:nvSpPr>
          <p:spPr>
            <a:xfrm rot="12733672">
              <a:off x="1419674" y="3204927"/>
              <a:ext cx="731520" cy="6968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133672">
              <a:off x="1486551" y="1819414"/>
              <a:ext cx="2322790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 rot="1920000">
              <a:off x="3069332" y="719889"/>
              <a:ext cx="73152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1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572000" cy="4572000"/>
          </a:xfrm>
          <a:prstGeom prst="rect">
            <a:avLst/>
          </a:prstGeom>
          <a:solidFill>
            <a:srgbClr val="000064"/>
          </a:solidFill>
          <a:ln>
            <a:solidFill>
              <a:srgbClr val="0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/>
          <p:cNvSpPr/>
          <p:nvPr/>
        </p:nvSpPr>
        <p:spPr>
          <a:xfrm rot="18872999">
            <a:off x="663497" y="1684421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8138222">
            <a:off x="2705344" y="1684448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1467865" y="1102092"/>
            <a:ext cx="1636295" cy="2367815"/>
          </a:xfrm>
          <a:prstGeom prst="parallelogram">
            <a:avLst>
              <a:gd name="adj" fmla="val 70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Vasterling</dc:creator>
  <cp:lastModifiedBy>Chris Vasterling</cp:lastModifiedBy>
  <cp:revision>72</cp:revision>
  <dcterms:created xsi:type="dcterms:W3CDTF">2016-02-20T01:34:16Z</dcterms:created>
  <dcterms:modified xsi:type="dcterms:W3CDTF">2017-01-22T21:29:26Z</dcterms:modified>
</cp:coreProperties>
</file>