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10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2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9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8904-F1C2-4D26-8D70-F5FEF6F0A60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4572000" cy="4572000"/>
            <a:chOff x="0" y="0"/>
            <a:chExt cx="4572000" cy="4572000"/>
          </a:xfrm>
        </p:grpSpPr>
        <p:sp>
          <p:nvSpPr>
            <p:cNvPr id="4" name="Oval 3"/>
            <p:cNvSpPr/>
            <p:nvPr/>
          </p:nvSpPr>
          <p:spPr>
            <a:xfrm>
              <a:off x="0" y="0"/>
              <a:ext cx="4572000" cy="4572000"/>
            </a:xfrm>
            <a:prstGeom prst="ellipse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 flipH="1">
              <a:off x="731520" y="914400"/>
              <a:ext cx="9144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8720" y="2286000"/>
              <a:ext cx="274320" cy="1097280"/>
            </a:xfrm>
            <a:prstGeom prst="rect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800" y="1280160"/>
              <a:ext cx="2011680" cy="146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65960" y="1417320"/>
              <a:ext cx="1737360" cy="1188720"/>
            </a:xfrm>
            <a:prstGeom prst="rect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77440" y="2744470"/>
              <a:ext cx="9144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48840" y="2880360"/>
              <a:ext cx="13716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33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alf Frame 2"/>
          <p:cNvSpPr/>
          <p:nvPr/>
        </p:nvSpPr>
        <p:spPr>
          <a:xfrm rot="18872999">
            <a:off x="541421" y="2535156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8138222">
            <a:off x="2833514" y="2535182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19674" y="719889"/>
            <a:ext cx="2381178" cy="3181875"/>
            <a:chOff x="1419674" y="719889"/>
            <a:chExt cx="2381178" cy="3181875"/>
          </a:xfrm>
        </p:grpSpPr>
        <p:sp>
          <p:nvSpPr>
            <p:cNvPr id="6" name="Isosceles Triangle 5"/>
            <p:cNvSpPr/>
            <p:nvPr/>
          </p:nvSpPr>
          <p:spPr>
            <a:xfrm rot="12733672">
              <a:off x="1419674" y="3204927"/>
              <a:ext cx="731520" cy="6968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8133672">
              <a:off x="1486551" y="1819414"/>
              <a:ext cx="2322790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 rot="23520000">
              <a:off x="3069332" y="719889"/>
              <a:ext cx="73152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19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Vasterling</dc:creator>
  <cp:lastModifiedBy>Chris Vasterling</cp:lastModifiedBy>
  <cp:revision>5</cp:revision>
  <dcterms:created xsi:type="dcterms:W3CDTF">2016-02-20T01:34:16Z</dcterms:created>
  <dcterms:modified xsi:type="dcterms:W3CDTF">2016-02-26T04:03:45Z</dcterms:modified>
</cp:coreProperties>
</file>