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0" autoAdjust="0"/>
    <p:restoredTop sz="94660"/>
  </p:normalViewPr>
  <p:slideViewPr>
    <p:cSldViewPr snapToGrid="0">
      <p:cViewPr>
        <p:scale>
          <a:sx n="75" d="100"/>
          <a:sy n="75" d="100"/>
        </p:scale>
        <p:origin x="1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2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9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5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8904-F1C2-4D26-8D70-F5FEF6F0A60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2" y="0"/>
            <a:ext cx="3632202" cy="4104941"/>
            <a:chOff x="-2" y="0"/>
            <a:chExt cx="3632202" cy="4104941"/>
          </a:xfrm>
        </p:grpSpPr>
        <p:grpSp>
          <p:nvGrpSpPr>
            <p:cNvPr id="3" name="Group 2"/>
            <p:cNvGrpSpPr/>
            <p:nvPr/>
          </p:nvGrpSpPr>
          <p:grpSpPr>
            <a:xfrm>
              <a:off x="-2" y="0"/>
              <a:ext cx="3632202" cy="3632201"/>
              <a:chOff x="-2" y="0"/>
              <a:chExt cx="6400802" cy="6400800"/>
            </a:xfrm>
          </p:grpSpPr>
          <p:sp>
            <p:nvSpPr>
              <p:cNvPr id="2" name="Diagonal Stripe 1"/>
              <p:cNvSpPr/>
              <p:nvPr/>
            </p:nvSpPr>
            <p:spPr>
              <a:xfrm rot="10800000">
                <a:off x="0" y="0"/>
                <a:ext cx="3200400" cy="3200400"/>
              </a:xfrm>
              <a:prstGeom prst="diagStripe">
                <a:avLst>
                  <a:gd name="adj" fmla="val 5757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Diagonal Stripe 6"/>
              <p:cNvSpPr/>
              <p:nvPr/>
            </p:nvSpPr>
            <p:spPr>
              <a:xfrm rot="16200000">
                <a:off x="3200400" y="0"/>
                <a:ext cx="3200400" cy="3200400"/>
              </a:xfrm>
              <a:prstGeom prst="diagStripe">
                <a:avLst>
                  <a:gd name="adj" fmla="val 5757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Diagonal Stripe 7"/>
              <p:cNvSpPr/>
              <p:nvPr/>
            </p:nvSpPr>
            <p:spPr>
              <a:xfrm rot="5400000">
                <a:off x="-2" y="3200400"/>
                <a:ext cx="3200400" cy="3200400"/>
              </a:xfrm>
              <a:prstGeom prst="diagStripe">
                <a:avLst>
                  <a:gd name="adj" fmla="val 5757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Diagonal Stripe 8"/>
              <p:cNvSpPr/>
              <p:nvPr/>
            </p:nvSpPr>
            <p:spPr>
              <a:xfrm>
                <a:off x="3200400" y="3200400"/>
                <a:ext cx="3200400" cy="3200400"/>
              </a:xfrm>
              <a:prstGeom prst="diagStripe">
                <a:avLst>
                  <a:gd name="adj" fmla="val 5757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 rot="2700000">
              <a:off x="1301271" y="3078710"/>
              <a:ext cx="1025568" cy="1026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84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4572000" cy="4572000"/>
            <a:chOff x="0" y="0"/>
            <a:chExt cx="4572000" cy="4572000"/>
          </a:xfrm>
        </p:grpSpPr>
        <p:sp>
          <p:nvSpPr>
            <p:cNvPr id="4" name="Oval 3"/>
            <p:cNvSpPr/>
            <p:nvPr/>
          </p:nvSpPr>
          <p:spPr>
            <a:xfrm>
              <a:off x="0" y="0"/>
              <a:ext cx="4572000" cy="4572000"/>
            </a:xfrm>
            <a:prstGeom prst="ellipse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 flipH="1">
              <a:off x="731520" y="914400"/>
              <a:ext cx="914400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88720" y="2286000"/>
              <a:ext cx="274320" cy="1097280"/>
            </a:xfrm>
            <a:prstGeom prst="rect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8800" y="1280160"/>
              <a:ext cx="2011680" cy="146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65960" y="1417320"/>
              <a:ext cx="1737360" cy="1188720"/>
            </a:xfrm>
            <a:prstGeom prst="rect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77440" y="2744470"/>
              <a:ext cx="91440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48840" y="2880360"/>
              <a:ext cx="137160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33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alf Frame 2"/>
          <p:cNvSpPr/>
          <p:nvPr/>
        </p:nvSpPr>
        <p:spPr>
          <a:xfrm rot="18872999">
            <a:off x="541421" y="2535156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8138222">
            <a:off x="2833514" y="2535182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19674" y="719889"/>
            <a:ext cx="2381178" cy="3181875"/>
            <a:chOff x="1419674" y="719889"/>
            <a:chExt cx="2381178" cy="3181875"/>
          </a:xfrm>
        </p:grpSpPr>
        <p:sp>
          <p:nvSpPr>
            <p:cNvPr id="6" name="Isosceles Triangle 5"/>
            <p:cNvSpPr/>
            <p:nvPr/>
          </p:nvSpPr>
          <p:spPr>
            <a:xfrm rot="12733672">
              <a:off x="1419674" y="3204927"/>
              <a:ext cx="731520" cy="6968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8133672">
              <a:off x="1486551" y="1819414"/>
              <a:ext cx="2322790" cy="7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 rot="23520000">
              <a:off x="3069332" y="719889"/>
              <a:ext cx="73152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21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alf Frame 11"/>
          <p:cNvSpPr/>
          <p:nvPr/>
        </p:nvSpPr>
        <p:spPr>
          <a:xfrm rot="18872999">
            <a:off x="663497" y="1684421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8138222">
            <a:off x="2705344" y="1684448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arallelogram 13"/>
          <p:cNvSpPr/>
          <p:nvPr/>
        </p:nvSpPr>
        <p:spPr>
          <a:xfrm>
            <a:off x="1467865" y="1102092"/>
            <a:ext cx="1636295" cy="2367815"/>
          </a:xfrm>
          <a:prstGeom prst="parallelogram">
            <a:avLst>
              <a:gd name="adj" fmla="val 70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74520" y="661016"/>
            <a:ext cx="822960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1770611"/>
            <a:ext cx="1371600" cy="251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1770611"/>
            <a:ext cx="2743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2113588"/>
            <a:ext cx="423949" cy="1477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33651" y="2113588"/>
            <a:ext cx="423949" cy="1477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82360" y="1230185"/>
            <a:ext cx="1807279" cy="1556558"/>
            <a:chOff x="1529542" y="2394065"/>
            <a:chExt cx="1438102" cy="1238596"/>
          </a:xfrm>
          <a:effectLst>
            <a:reflection stA="75000" endPos="55000" dir="5400000" sy="-100000" algn="bl" rotWithShape="0"/>
          </a:effectLst>
        </p:grpSpPr>
        <p:sp>
          <p:nvSpPr>
            <p:cNvPr id="9" name="Rectangle 8"/>
            <p:cNvSpPr/>
            <p:nvPr/>
          </p:nvSpPr>
          <p:spPr>
            <a:xfrm>
              <a:off x="2211186" y="2394065"/>
              <a:ext cx="756458" cy="12385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64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29542" y="2394065"/>
              <a:ext cx="756458" cy="12385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64"/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43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Vasterling</dc:creator>
  <cp:lastModifiedBy>Chris Vasterling</cp:lastModifiedBy>
  <cp:revision>29</cp:revision>
  <dcterms:created xsi:type="dcterms:W3CDTF">2016-02-20T01:34:16Z</dcterms:created>
  <dcterms:modified xsi:type="dcterms:W3CDTF">2016-04-07T21:38:09Z</dcterms:modified>
</cp:coreProperties>
</file>