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57" r:id="rId5"/>
    <p:sldId id="259" r:id="rId6"/>
    <p:sldId id="258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0505FF"/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4" autoAdjust="0"/>
    <p:restoredTop sz="94660"/>
  </p:normalViewPr>
  <p:slideViewPr>
    <p:cSldViewPr snapToGrid="0">
      <p:cViewPr>
        <p:scale>
          <a:sx n="125" d="100"/>
          <a:sy n="125" d="100"/>
        </p:scale>
        <p:origin x="-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" y="0"/>
            <a:ext cx="3632202" cy="4104941"/>
            <a:chOff x="-2" y="0"/>
            <a:chExt cx="3632202" cy="4104941"/>
          </a:xfrm>
        </p:grpSpPr>
        <p:grpSp>
          <p:nvGrpSpPr>
            <p:cNvPr id="3" name="Group 2"/>
            <p:cNvGrpSpPr/>
            <p:nvPr/>
          </p:nvGrpSpPr>
          <p:grpSpPr>
            <a:xfrm>
              <a:off x="-2" y="0"/>
              <a:ext cx="3632202" cy="3632201"/>
              <a:chOff x="-2" y="0"/>
              <a:chExt cx="6400802" cy="6400800"/>
            </a:xfrm>
          </p:grpSpPr>
          <p:sp>
            <p:nvSpPr>
              <p:cNvPr id="2" name="Diagonal Stripe 1"/>
              <p:cNvSpPr/>
              <p:nvPr/>
            </p:nvSpPr>
            <p:spPr>
              <a:xfrm rot="10800000">
                <a:off x="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iagonal Stripe 6"/>
              <p:cNvSpPr/>
              <p:nvPr/>
            </p:nvSpPr>
            <p:spPr>
              <a:xfrm rot="16200000">
                <a:off x="320040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Diagonal Stripe 7"/>
              <p:cNvSpPr/>
              <p:nvPr/>
            </p:nvSpPr>
            <p:spPr>
              <a:xfrm rot="5400000">
                <a:off x="-2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onal Stripe 8"/>
              <p:cNvSpPr/>
              <p:nvPr/>
            </p:nvSpPr>
            <p:spPr>
              <a:xfrm>
                <a:off x="3200400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 rot="2700000">
              <a:off x="1301271" y="3078710"/>
              <a:ext cx="1025568" cy="1026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nut 12"/>
          <p:cNvSpPr/>
          <p:nvPr/>
        </p:nvSpPr>
        <p:spPr>
          <a:xfrm>
            <a:off x="227311" y="228600"/>
            <a:ext cx="4114800" cy="4114800"/>
          </a:xfrm>
          <a:prstGeom prst="donut">
            <a:avLst>
              <a:gd name="adj" fmla="val 600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6785" y="1002529"/>
            <a:ext cx="1755852" cy="2566941"/>
            <a:chOff x="265922" y="233919"/>
            <a:chExt cx="1755852" cy="2566941"/>
          </a:xfrm>
        </p:grpSpPr>
        <p:sp>
          <p:nvSpPr>
            <p:cNvPr id="23" name="Frame 22"/>
            <p:cNvSpPr/>
            <p:nvPr/>
          </p:nvSpPr>
          <p:spPr>
            <a:xfrm>
              <a:off x="265922" y="233919"/>
              <a:ext cx="1755852" cy="1755852"/>
            </a:xfrm>
            <a:prstGeom prst="frame">
              <a:avLst>
                <a:gd name="adj1" fmla="val 19031"/>
              </a:avLst>
            </a:prstGeom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8088" y="2069340"/>
              <a:ext cx="731520" cy="731520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5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4572000" cy="4572000"/>
            <a:chOff x="0" y="0"/>
            <a:chExt cx="4572000" cy="4572000"/>
          </a:xfrm>
        </p:grpSpPr>
        <p:sp>
          <p:nvSpPr>
            <p:cNvPr id="4" name="Oval 3"/>
            <p:cNvSpPr/>
            <p:nvPr/>
          </p:nvSpPr>
          <p:spPr>
            <a:xfrm>
              <a:off x="0" y="0"/>
              <a:ext cx="4572000" cy="4572000"/>
            </a:xfrm>
            <a:prstGeom prst="ellipse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flipH="1">
              <a:off x="731520" y="914400"/>
              <a:ext cx="914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8720" y="2286000"/>
              <a:ext cx="274320" cy="109728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1280160"/>
              <a:ext cx="201168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960" y="1417320"/>
              <a:ext cx="1737360" cy="118872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235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 rot="18872999">
            <a:off x="663497" y="1684421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8138222">
            <a:off x="2705344" y="1684448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1467865" y="1102092"/>
            <a:ext cx="1636295" cy="2367815"/>
          </a:xfrm>
          <a:prstGeom prst="parallelogram">
            <a:avLst>
              <a:gd name="adj" fmla="val 70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74520" y="661016"/>
            <a:ext cx="8229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770611"/>
            <a:ext cx="1371600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770611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3651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2360" y="1230185"/>
            <a:ext cx="1807279" cy="1556558"/>
            <a:chOff x="1529542" y="2394065"/>
            <a:chExt cx="1438102" cy="1238596"/>
          </a:xfrm>
          <a:effectLst>
            <a:reflection stA="75000" endPos="550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2211186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9542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alf Frame 2"/>
          <p:cNvSpPr/>
          <p:nvPr/>
        </p:nvSpPr>
        <p:spPr>
          <a:xfrm rot="18900000">
            <a:off x="670223" y="670223"/>
            <a:ext cx="3236125" cy="3236125"/>
          </a:xfrm>
          <a:prstGeom prst="halfFram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42</cp:revision>
  <dcterms:created xsi:type="dcterms:W3CDTF">2016-02-20T01:34:16Z</dcterms:created>
  <dcterms:modified xsi:type="dcterms:W3CDTF">2016-08-06T03:11:33Z</dcterms:modified>
</cp:coreProperties>
</file>