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" y="0"/>
            <a:ext cx="3632202" cy="4104941"/>
            <a:chOff x="-2" y="0"/>
            <a:chExt cx="3632202" cy="4104941"/>
          </a:xfrm>
        </p:grpSpPr>
        <p:grpSp>
          <p:nvGrpSpPr>
            <p:cNvPr id="3" name="Group 2"/>
            <p:cNvGrpSpPr/>
            <p:nvPr/>
          </p:nvGrpSpPr>
          <p:grpSpPr>
            <a:xfrm>
              <a:off x="-2" y="0"/>
              <a:ext cx="3632202" cy="3632201"/>
              <a:chOff x="-2" y="0"/>
              <a:chExt cx="6400802" cy="6400800"/>
            </a:xfrm>
          </p:grpSpPr>
          <p:sp>
            <p:nvSpPr>
              <p:cNvPr id="2" name="Diagonal Stripe 1"/>
              <p:cNvSpPr/>
              <p:nvPr/>
            </p:nvSpPr>
            <p:spPr>
              <a:xfrm rot="10800000">
                <a:off x="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16200000">
                <a:off x="320040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iagonal Stripe 7"/>
              <p:cNvSpPr/>
              <p:nvPr/>
            </p:nvSpPr>
            <p:spPr>
              <a:xfrm rot="5400000">
                <a:off x="-2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>
                <a:off x="3200400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2700000">
              <a:off x="1301271" y="3078710"/>
              <a:ext cx="1025568" cy="1026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2360" y="1230185"/>
            <a:ext cx="1807279" cy="1556558"/>
            <a:chOff x="1529542" y="2394065"/>
            <a:chExt cx="1438102" cy="1238596"/>
          </a:xfrm>
          <a:effectLst>
            <a:reflection stA="75000" endPos="550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2211186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9542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900000">
            <a:off x="1028699" y="1028700"/>
            <a:ext cx="2514600" cy="251460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"/>
            <a:ext cx="3438144" cy="4572000"/>
            <a:chOff x="0" y="-1"/>
            <a:chExt cx="3438144" cy="4572000"/>
          </a:xfrm>
        </p:grpSpPr>
        <p:sp>
          <p:nvSpPr>
            <p:cNvPr id="13" name="Rectangle 12"/>
            <p:cNvSpPr/>
            <p:nvPr/>
          </p:nvSpPr>
          <p:spPr>
            <a:xfrm>
              <a:off x="0" y="-1"/>
              <a:ext cx="2743200" cy="457200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5"/>
            <p:cNvSpPr/>
            <p:nvPr/>
          </p:nvSpPr>
          <p:spPr>
            <a:xfrm rot="18900000">
              <a:off x="923544" y="1028698"/>
              <a:ext cx="2514600" cy="2514600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34</cp:revision>
  <dcterms:created xsi:type="dcterms:W3CDTF">2016-02-20T01:34:16Z</dcterms:created>
  <dcterms:modified xsi:type="dcterms:W3CDTF">2016-06-05T18:42:34Z</dcterms:modified>
</cp:coreProperties>
</file>