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460-9384-428D-BA39-566A03312370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1D3A-A702-43FF-8FD3-8565396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460-9384-428D-BA39-566A03312370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1D3A-A702-43FF-8FD3-8565396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1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460-9384-428D-BA39-566A03312370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1D3A-A702-43FF-8FD3-8565396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460-9384-428D-BA39-566A03312370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1D3A-A702-43FF-8FD3-8565396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7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460-9384-428D-BA39-566A03312370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1D3A-A702-43FF-8FD3-8565396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460-9384-428D-BA39-566A03312370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1D3A-A702-43FF-8FD3-8565396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460-9384-428D-BA39-566A03312370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1D3A-A702-43FF-8FD3-8565396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460-9384-428D-BA39-566A03312370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1D3A-A702-43FF-8FD3-8565396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460-9384-428D-BA39-566A03312370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1D3A-A702-43FF-8FD3-8565396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2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460-9384-428D-BA39-566A03312370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1D3A-A702-43FF-8FD3-8565396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8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5460-9384-428D-BA39-566A03312370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61D3A-A702-43FF-8FD3-8565396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5460-9384-428D-BA39-566A03312370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61D3A-A702-43FF-8FD3-8565396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3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83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Vasterling</dc:creator>
  <cp:lastModifiedBy>Chris Vasterling</cp:lastModifiedBy>
  <cp:revision>1</cp:revision>
  <dcterms:created xsi:type="dcterms:W3CDTF">2016-04-04T23:11:59Z</dcterms:created>
  <dcterms:modified xsi:type="dcterms:W3CDTF">2016-04-04T23:12:13Z</dcterms:modified>
</cp:coreProperties>
</file>