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70" r:id="rId5"/>
    <p:sldId id="271" r:id="rId6"/>
    <p:sldId id="268" r:id="rId7"/>
    <p:sldId id="266" r:id="rId8"/>
    <p:sldId id="257" r:id="rId9"/>
    <p:sldId id="259" r:id="rId10"/>
    <p:sldId id="258" r:id="rId11"/>
    <p:sldId id="262" r:id="rId12"/>
    <p:sldId id="272" r:id="rId13"/>
    <p:sldId id="274" r:id="rId14"/>
    <p:sldId id="275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  <a:srgbClr val="0000C8"/>
    <a:srgbClr val="05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632" y="484632"/>
            <a:ext cx="2286000" cy="3187014"/>
            <a:chOff x="484632" y="484632"/>
            <a:chExt cx="2286000" cy="3187014"/>
          </a:xfrm>
        </p:grpSpPr>
        <p:sp>
          <p:nvSpPr>
            <p:cNvPr id="5" name="Frame 4"/>
            <p:cNvSpPr/>
            <p:nvPr/>
          </p:nvSpPr>
          <p:spPr>
            <a:xfrm>
              <a:off x="484632" y="484632"/>
              <a:ext cx="2286000" cy="2286000"/>
            </a:xfrm>
            <a:prstGeom prst="frame">
              <a:avLst>
                <a:gd name="adj1" fmla="val 2223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77125" y="2770632"/>
              <a:ext cx="901014" cy="901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335023" y="1132604"/>
            <a:ext cx="1901952" cy="2306791"/>
            <a:chOff x="7682277" y="3064377"/>
            <a:chExt cx="1901952" cy="2306791"/>
          </a:xfrm>
        </p:grpSpPr>
        <p:grpSp>
          <p:nvGrpSpPr>
            <p:cNvPr id="29" name="Group 28"/>
            <p:cNvGrpSpPr/>
            <p:nvPr/>
          </p:nvGrpSpPr>
          <p:grpSpPr>
            <a:xfrm>
              <a:off x="7682277" y="3816688"/>
              <a:ext cx="1901952" cy="1554480"/>
              <a:chOff x="2238662" y="4525241"/>
              <a:chExt cx="1901952" cy="1554480"/>
            </a:xfrm>
          </p:grpSpPr>
          <p:sp>
            <p:nvSpPr>
              <p:cNvPr id="34" name="Parallelogram 33"/>
              <p:cNvSpPr/>
              <p:nvPr/>
            </p:nvSpPr>
            <p:spPr>
              <a:xfrm rot="5400000">
                <a:off x="1936910" y="4826993"/>
                <a:ext cx="1554480" cy="950976"/>
              </a:xfrm>
              <a:prstGeom prst="parallelogram">
                <a:avLst>
                  <a:gd name="adj" fmla="val 2768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 rot="5400000" flipV="1">
                <a:off x="2887886" y="4826993"/>
                <a:ext cx="1554480" cy="950976"/>
              </a:xfrm>
              <a:prstGeom prst="parallelogram">
                <a:avLst>
                  <a:gd name="adj" fmla="val 2768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276857" y="3064377"/>
              <a:ext cx="685800" cy="685800"/>
              <a:chOff x="8276857" y="3064377"/>
              <a:chExt cx="685800" cy="6858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276857" y="3064377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369474" y="3407277"/>
                <a:ext cx="115330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577421" y="3474497"/>
                <a:ext cx="115330" cy="1188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83557" y="1261419"/>
            <a:ext cx="2004883" cy="2049162"/>
            <a:chOff x="1155356" y="1075038"/>
            <a:chExt cx="2004883" cy="2049162"/>
          </a:xfrm>
        </p:grpSpPr>
        <p:sp>
          <p:nvSpPr>
            <p:cNvPr id="2" name="Rectangle 1"/>
            <p:cNvSpPr/>
            <p:nvPr/>
          </p:nvSpPr>
          <p:spPr>
            <a:xfrm>
              <a:off x="2245839" y="107503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5839" y="22098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5356" y="22098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55356" y="107503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4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571500" y="571500"/>
            <a:ext cx="1143000" cy="1143000"/>
          </a:xfrm>
          <a:prstGeom prst="donut">
            <a:avLst>
              <a:gd name="adj" fmla="val 145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14500" y="3429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400050" y="454818"/>
            <a:ext cx="1480088" cy="1364457"/>
          </a:xfrm>
          <a:prstGeom prst="wedgeEllipseCallout">
            <a:avLst>
              <a:gd name="adj1" fmla="val -31101"/>
              <a:gd name="adj2" fmla="val 576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53371" y="937731"/>
            <a:ext cx="973446" cy="398629"/>
            <a:chOff x="5281736" y="2981086"/>
            <a:chExt cx="1464255" cy="599617"/>
          </a:xfrm>
          <a:solidFill>
            <a:schemeClr val="tx1"/>
          </a:solidFill>
        </p:grpSpPr>
        <p:sp>
          <p:nvSpPr>
            <p:cNvPr id="24" name="Right Triangle 23"/>
            <p:cNvSpPr/>
            <p:nvPr/>
          </p:nvSpPr>
          <p:spPr>
            <a:xfrm rot="2700000" flipH="1">
              <a:off x="6365810" y="2840980"/>
              <a:ext cx="186267" cy="5740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rot="13500000" flipH="1">
              <a:off x="5475650" y="3146713"/>
              <a:ext cx="186267" cy="5740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2700351">
              <a:off x="5714055" y="3139165"/>
              <a:ext cx="599617" cy="283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9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29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286000" cy="4569708"/>
            <a:chOff x="3106912" y="909435"/>
            <a:chExt cx="2286000" cy="4569708"/>
          </a:xfrm>
        </p:grpSpPr>
        <p:sp>
          <p:nvSpPr>
            <p:cNvPr id="6" name="Diagonal Stripe 5"/>
            <p:cNvSpPr/>
            <p:nvPr/>
          </p:nvSpPr>
          <p:spPr>
            <a:xfrm rot="10800000">
              <a:off x="3106912" y="909435"/>
              <a:ext cx="2286000" cy="2283708"/>
            </a:xfrm>
            <a:prstGeom prst="diagStripe">
              <a:avLst>
                <a:gd name="adj" fmla="val 333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5400000">
              <a:off x="3108058" y="3194289"/>
              <a:ext cx="2286000" cy="2283708"/>
            </a:xfrm>
            <a:prstGeom prst="diagStripe">
              <a:avLst>
                <a:gd name="adj" fmla="val 333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9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09524" y="1064066"/>
            <a:ext cx="1752951" cy="2443867"/>
            <a:chOff x="484632" y="484632"/>
            <a:chExt cx="2286000" cy="3187014"/>
          </a:xfrm>
        </p:grpSpPr>
        <p:sp>
          <p:nvSpPr>
            <p:cNvPr id="9" name="Frame 8"/>
            <p:cNvSpPr/>
            <p:nvPr/>
          </p:nvSpPr>
          <p:spPr>
            <a:xfrm>
              <a:off x="484632" y="484632"/>
              <a:ext cx="2286000" cy="2286000"/>
            </a:xfrm>
            <a:prstGeom prst="frame">
              <a:avLst>
                <a:gd name="adj1" fmla="val 2223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7125" y="2770632"/>
              <a:ext cx="901014" cy="901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5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1276350"/>
            <a:ext cx="2011680" cy="1741170"/>
            <a:chOff x="1828800" y="1276350"/>
            <a:chExt cx="2011680" cy="1741170"/>
          </a:xfrm>
        </p:grpSpPr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ame 2"/>
            <p:cNvSpPr/>
            <p:nvPr/>
          </p:nvSpPr>
          <p:spPr>
            <a:xfrm>
              <a:off x="1828800" y="1276350"/>
              <a:ext cx="2011680" cy="1464310"/>
            </a:xfrm>
            <a:prstGeom prst="frame">
              <a:avLst>
                <a:gd name="adj1" fmla="val 96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516" y="914400"/>
            <a:ext cx="914404" cy="2743200"/>
            <a:chOff x="731516" y="914400"/>
            <a:chExt cx="914404" cy="2743200"/>
          </a:xfrm>
          <a:solidFill>
            <a:schemeClr val="bg1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731516" y="2143120"/>
              <a:ext cx="914404" cy="1514480"/>
              <a:chOff x="731516" y="2143120"/>
              <a:chExt cx="914404" cy="1514480"/>
            </a:xfrm>
            <a:grpFill/>
          </p:grpSpPr>
          <p:sp>
            <p:nvSpPr>
              <p:cNvPr id="4" name="L-Shape 3"/>
              <p:cNvSpPr/>
              <p:nvPr/>
            </p:nvSpPr>
            <p:spPr>
              <a:xfrm>
                <a:off x="731520" y="2274094"/>
                <a:ext cx="914400" cy="1383506"/>
              </a:xfrm>
              <a:prstGeom prst="corner">
                <a:avLst>
                  <a:gd name="adj1" fmla="val 22796"/>
                  <a:gd name="adj2" fmla="val 499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-Shape 10"/>
              <p:cNvSpPr/>
              <p:nvPr/>
            </p:nvSpPr>
            <p:spPr>
              <a:xfrm rot="10800000">
                <a:off x="731516" y="2143120"/>
                <a:ext cx="914403" cy="1309691"/>
              </a:xfrm>
              <a:prstGeom prst="corner">
                <a:avLst>
                  <a:gd name="adj1" fmla="val 15803"/>
                  <a:gd name="adj2" fmla="val 208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31516" y="914400"/>
              <a:ext cx="914404" cy="12287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5800" y="3187432"/>
            <a:ext cx="3200400" cy="91440"/>
            <a:chOff x="685800" y="3187432"/>
            <a:chExt cx="3200400" cy="91440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685800" y="3187432"/>
              <a:ext cx="228600" cy="914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rot="10800000" flipH="1">
              <a:off x="3657600" y="3187432"/>
              <a:ext cx="228600" cy="914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3187432"/>
              <a:ext cx="2743200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399" y="1379247"/>
            <a:ext cx="2743200" cy="1737363"/>
            <a:chOff x="914399" y="1379247"/>
            <a:chExt cx="2743200" cy="1737363"/>
          </a:xfrm>
        </p:grpSpPr>
        <p:grpSp>
          <p:nvGrpSpPr>
            <p:cNvPr id="10" name="Group 9"/>
            <p:cNvGrpSpPr/>
            <p:nvPr/>
          </p:nvGrpSpPr>
          <p:grpSpPr>
            <a:xfrm>
              <a:off x="914399" y="1379247"/>
              <a:ext cx="2743200" cy="1737363"/>
              <a:chOff x="5486400" y="3278870"/>
              <a:chExt cx="2743200" cy="1737363"/>
            </a:xfrm>
          </p:grpSpPr>
          <p:sp>
            <p:nvSpPr>
              <p:cNvPr id="14" name="Round Single Corner Rectangle 13"/>
              <p:cNvSpPr/>
              <p:nvPr/>
            </p:nvSpPr>
            <p:spPr>
              <a:xfrm flipH="1">
                <a:off x="5486400" y="3278871"/>
                <a:ext cx="91440" cy="1737361"/>
              </a:xfrm>
              <a:prstGeom prst="round1Rect">
                <a:avLst>
                  <a:gd name="adj" fmla="val 3229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77840" y="4957545"/>
                <a:ext cx="2560320" cy="58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77840" y="3278870"/>
                <a:ext cx="2560320" cy="82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>
                <a:off x="8138160" y="3278871"/>
                <a:ext cx="91440" cy="1737361"/>
              </a:xfrm>
              <a:prstGeom prst="round1Rect">
                <a:avLst>
                  <a:gd name="adj" fmla="val 3229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2285999" y="1397595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3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04339" y="1523550"/>
            <a:ext cx="1979988" cy="1524899"/>
            <a:chOff x="1869379" y="2637135"/>
            <a:chExt cx="1979988" cy="1524899"/>
          </a:xfrm>
        </p:grpSpPr>
        <p:grpSp>
          <p:nvGrpSpPr>
            <p:cNvPr id="15" name="Group 14"/>
            <p:cNvGrpSpPr/>
            <p:nvPr/>
          </p:nvGrpSpPr>
          <p:grpSpPr>
            <a:xfrm>
              <a:off x="1869379" y="2637135"/>
              <a:ext cx="91847" cy="1524067"/>
              <a:chOff x="2020568" y="2596816"/>
              <a:chExt cx="91847" cy="1524067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18" name="Rectangle 17"/>
              <p:cNvSpPr/>
              <p:nvPr/>
            </p:nvSpPr>
            <p:spPr>
              <a:xfrm rot="16200000" flipV="1">
                <a:off x="1369977" y="3378445"/>
                <a:ext cx="1393436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5400000" flipH="1" flipV="1">
                <a:off x="2000973" y="2616411"/>
                <a:ext cx="130629" cy="9144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972656" y="4061449"/>
              <a:ext cx="1876711" cy="100585"/>
              <a:chOff x="1451956" y="3115299"/>
              <a:chExt cx="1876711" cy="10058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51956" y="3115300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494895" y="3115299"/>
                <a:ext cx="1833772" cy="100585"/>
                <a:chOff x="1494895" y="3115299"/>
                <a:chExt cx="1833772" cy="10058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94895" y="3115299"/>
                  <a:ext cx="1703144" cy="99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Triangle 12"/>
                <p:cNvSpPr/>
                <p:nvPr/>
              </p:nvSpPr>
              <p:spPr>
                <a:xfrm rot="10800000" flipH="1">
                  <a:off x="3198038" y="3115300"/>
                  <a:ext cx="130629" cy="100584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568447" y="3133588"/>
                <a:ext cx="860515" cy="64008"/>
                <a:chOff x="1568447" y="3133588"/>
                <a:chExt cx="860515" cy="64008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568447" y="3133588"/>
                  <a:ext cx="64008" cy="64008"/>
                  <a:chOff x="1373545" y="2366488"/>
                  <a:chExt cx="64008" cy="64008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373545" y="2366488"/>
                    <a:ext cx="64008" cy="6400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396405" y="2389348"/>
                    <a:ext cx="18288" cy="1828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198171" y="3142731"/>
                  <a:ext cx="91440" cy="45719"/>
                  <a:chOff x="2248575" y="2976338"/>
                  <a:chExt cx="91440" cy="45719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2248575" y="2976338"/>
                    <a:ext cx="914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257719" y="2999197"/>
                    <a:ext cx="73152" cy="9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895250" y="3142732"/>
                  <a:ext cx="118872" cy="45720"/>
                  <a:chOff x="1945705" y="2972362"/>
                  <a:chExt cx="118872" cy="45720"/>
                </a:xfrm>
              </p:grpSpPr>
              <p:sp>
                <p:nvSpPr>
                  <p:cNvPr id="32" name="Snip Same Side Corner Rectangle 31"/>
                  <p:cNvSpPr/>
                  <p:nvPr/>
                </p:nvSpPr>
                <p:spPr>
                  <a:xfrm flipV="1">
                    <a:off x="1945705" y="2972362"/>
                    <a:ext cx="118872" cy="45720"/>
                  </a:xfrm>
                  <a:prstGeom prst="snip2SameRect">
                    <a:avLst>
                      <a:gd name="adj1" fmla="val 41844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959421" y="2990650"/>
                    <a:ext cx="91440" cy="9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2337522" y="3142730"/>
                  <a:ext cx="91440" cy="45719"/>
                  <a:chOff x="2248575" y="2976338"/>
                  <a:chExt cx="91440" cy="45719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2248575" y="2976338"/>
                    <a:ext cx="914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2257719" y="2999197"/>
                    <a:ext cx="73152" cy="9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2064393" y="3142730"/>
                  <a:ext cx="91440" cy="45719"/>
                  <a:chOff x="2248575" y="2976338"/>
                  <a:chExt cx="91440" cy="45719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248575" y="2976338"/>
                    <a:ext cx="914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2257719" y="2999197"/>
                    <a:ext cx="73152" cy="9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7452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85900" y="785814"/>
            <a:ext cx="1600200" cy="3000371"/>
            <a:chOff x="6057900" y="2918461"/>
            <a:chExt cx="1600200" cy="3000371"/>
          </a:xfrm>
        </p:grpSpPr>
        <p:sp>
          <p:nvSpPr>
            <p:cNvPr id="10" name="Rectangle 9"/>
            <p:cNvSpPr/>
            <p:nvPr/>
          </p:nvSpPr>
          <p:spPr>
            <a:xfrm>
              <a:off x="7543800" y="3169919"/>
              <a:ext cx="1143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7900" y="3169919"/>
              <a:ext cx="1143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057900" y="5678803"/>
              <a:ext cx="1600200" cy="240029"/>
              <a:chOff x="6057900" y="5678803"/>
              <a:chExt cx="1600200" cy="240029"/>
            </a:xfrm>
          </p:grpSpPr>
          <p:sp>
            <p:nvSpPr>
              <p:cNvPr id="9" name="Round Same Side Corner Rectangle 8"/>
              <p:cNvSpPr/>
              <p:nvPr/>
            </p:nvSpPr>
            <p:spPr>
              <a:xfrm flipV="1">
                <a:off x="6057900" y="5678803"/>
                <a:ext cx="1600200" cy="240029"/>
              </a:xfrm>
              <a:prstGeom prst="round2SameRect">
                <a:avLst>
                  <a:gd name="adj1" fmla="val 3541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43700" y="5730237"/>
                <a:ext cx="228600" cy="1371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57900" y="2918461"/>
              <a:ext cx="1600200" cy="251458"/>
              <a:chOff x="6057900" y="2918461"/>
              <a:chExt cx="1600200" cy="251458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6057900" y="2918461"/>
                <a:ext cx="1600200" cy="251458"/>
              </a:xfrm>
              <a:prstGeom prst="round2SameRect">
                <a:avLst>
                  <a:gd name="adj1" fmla="val 3541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89420" y="3021330"/>
                <a:ext cx="137160" cy="45719"/>
              </a:xfrm>
              <a:prstGeom prst="roundRect">
                <a:avLst>
                  <a:gd name="adj" fmla="val 3858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72300" y="299846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4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1192390"/>
            <a:ext cx="3200400" cy="2008010"/>
            <a:chOff x="685800" y="1192390"/>
            <a:chExt cx="3200400" cy="2008010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371600"/>
              <a:ext cx="3200400" cy="1828800"/>
            </a:xfrm>
            <a:prstGeom prst="roundRect">
              <a:avLst>
                <a:gd name="adj" fmla="val 341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54436" y="1516994"/>
              <a:ext cx="263128" cy="262789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99864" y="1192390"/>
              <a:ext cx="314064" cy="119473"/>
            </a:xfrm>
            <a:prstGeom prst="roundRect">
              <a:avLst>
                <a:gd name="adj" fmla="val 67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nut 3"/>
            <p:cNvSpPr/>
            <p:nvPr/>
          </p:nvSpPr>
          <p:spPr>
            <a:xfrm>
              <a:off x="2417565" y="1648388"/>
              <a:ext cx="1371600" cy="1371600"/>
            </a:xfrm>
            <a:prstGeom prst="donut">
              <a:avLst>
                <a:gd name="adj" fmla="val 80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7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19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98</cp:revision>
  <dcterms:created xsi:type="dcterms:W3CDTF">2016-02-20T01:34:16Z</dcterms:created>
  <dcterms:modified xsi:type="dcterms:W3CDTF">2017-05-14T20:32:34Z</dcterms:modified>
</cp:coreProperties>
</file>