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Happy </a:t>
            </a:r>
            <a:r>
              <a:rPr lang="fr-FR" dirty="0" err="1"/>
              <a:t>investor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la recherche de la bonne affaire </a:t>
            </a:r>
            <a:r>
              <a:rPr lang="fr-FR" dirty="0" err="1"/>
              <a:t>immobiliere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70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90" y="191387"/>
            <a:ext cx="11383830" cy="288574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Constat</a:t>
            </a:r>
            <a:br>
              <a:rPr lang="fr-FR" dirty="0"/>
            </a:br>
            <a:r>
              <a:rPr lang="fr-FR" dirty="0"/>
              <a:t>Chercher un appartement à l’achat est compliqué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70560" y="3077133"/>
            <a:ext cx="10296951" cy="1662578"/>
          </a:xfrm>
        </p:spPr>
        <p:txBody>
          <a:bodyPr numCol="2"/>
          <a:lstStyle/>
          <a:p>
            <a:r>
              <a:rPr lang="fr-FR" dirty="0"/>
              <a:t>Multiplicité de sites</a:t>
            </a:r>
          </a:p>
          <a:p>
            <a:r>
              <a:rPr lang="fr-FR" dirty="0"/>
              <a:t>Multiples agences immobilières</a:t>
            </a:r>
          </a:p>
          <a:p>
            <a:r>
              <a:rPr lang="fr-FR" dirty="0"/>
              <a:t>Multiples journaux</a:t>
            </a:r>
          </a:p>
          <a:p>
            <a:r>
              <a:rPr lang="fr-FR" dirty="0"/>
              <a:t>Mise a jour  des annonces quotidiennes</a:t>
            </a:r>
          </a:p>
          <a:p>
            <a:r>
              <a:rPr lang="fr-FR" dirty="0"/>
              <a:t>SPECTRE DE Recherche partiel.</a:t>
            </a:r>
          </a:p>
          <a:p>
            <a:r>
              <a:rPr lang="fr-FR" dirty="0"/>
              <a:t>Suivi quotidien ardu</a:t>
            </a:r>
          </a:p>
        </p:txBody>
      </p:sp>
    </p:spTree>
    <p:extLst>
      <p:ext uri="{BB962C8B-B14F-4D97-AF65-F5344CB8AC3E}">
        <p14:creationId xmlns:p14="http://schemas.microsoft.com/office/powerpoint/2010/main" val="41908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006" y="109817"/>
            <a:ext cx="10396882" cy="1151965"/>
          </a:xfrm>
        </p:spPr>
        <p:txBody>
          <a:bodyPr/>
          <a:lstStyle/>
          <a:p>
            <a:r>
              <a:rPr lang="fr-FR" dirty="0"/>
              <a:t>Expérience</a:t>
            </a:r>
          </a:p>
        </p:txBody>
      </p:sp>
      <p:pic>
        <p:nvPicPr>
          <p:cNvPr id="1026" name="Picture 2" descr="https://encrypted-tbn0.gstatic.com/images?q=tbn:ANd9GcSBHEImF0Mz5UfTyu3eyYHZyIJVPXgMKXDPnD3nLu8yMaKTqka8dD_fe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47" y="247649"/>
            <a:ext cx="3048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53" y="1553912"/>
            <a:ext cx="4267090" cy="392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12" y="1553913"/>
            <a:ext cx="3021760" cy="3928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8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789200" y="802811"/>
            <a:ext cx="8107252" cy="1493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Sites Immobiliers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996462" y="4024414"/>
            <a:ext cx="7899990" cy="1493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Agences Immobilières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9986" y="809152"/>
            <a:ext cx="1587011" cy="47323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Autres intervenants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970" y="-9476"/>
            <a:ext cx="11630025" cy="6703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Spectre de </a:t>
            </a:r>
            <a:r>
              <a:rPr lang="fr-FR" sz="3600" dirty="0"/>
              <a:t>recherche</a:t>
            </a:r>
            <a:r>
              <a:rPr lang="fr-FR" dirty="0"/>
              <a:t> DANS L’IMMOBILIER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4949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Pap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3547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LBC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2145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Immo.fr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07432" y="1192970"/>
            <a:ext cx="15289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Autres sites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6351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Seloger.fr</a:t>
            </a:r>
          </a:p>
        </p:txBody>
      </p:sp>
      <p:grpSp>
        <p:nvGrpSpPr>
          <p:cNvPr id="115" name="Groupe 114"/>
          <p:cNvGrpSpPr/>
          <p:nvPr/>
        </p:nvGrpSpPr>
        <p:grpSpPr>
          <a:xfrm>
            <a:off x="5002359" y="2736630"/>
            <a:ext cx="924064" cy="988626"/>
            <a:chOff x="4861548" y="2436107"/>
            <a:chExt cx="1275216" cy="1414130"/>
          </a:xfr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lipse 3"/>
            <p:cNvSpPr/>
            <p:nvPr/>
          </p:nvSpPr>
          <p:spPr>
            <a:xfrm>
              <a:off x="5332624" y="2436107"/>
              <a:ext cx="255181" cy="276446"/>
            </a:xfrm>
            <a:prstGeom prst="ellips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94401" y="2818879"/>
              <a:ext cx="563525" cy="595423"/>
            </a:xfrm>
            <a:prstGeom prst="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cxnSpLocks/>
            </p:cNvCxnSpPr>
            <p:nvPr/>
          </p:nvCxnSpPr>
          <p:spPr>
            <a:xfrm flipH="1">
              <a:off x="5156796" y="3456832"/>
              <a:ext cx="138224" cy="386133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2" name="Connecteur droit 11"/>
            <p:cNvCxnSpPr>
              <a:cxnSpLocks/>
            </p:cNvCxnSpPr>
            <p:nvPr/>
          </p:nvCxnSpPr>
          <p:spPr>
            <a:xfrm>
              <a:off x="5673556" y="3428479"/>
              <a:ext cx="272901" cy="421758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3" name="Connecteur droit 12"/>
            <p:cNvCxnSpPr>
              <a:cxnSpLocks/>
            </p:cNvCxnSpPr>
            <p:nvPr/>
          </p:nvCxnSpPr>
          <p:spPr>
            <a:xfrm flipH="1">
              <a:off x="4861548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4" name="Connecteur droit 13"/>
            <p:cNvCxnSpPr>
              <a:cxnSpLocks/>
            </p:cNvCxnSpPr>
            <p:nvPr/>
          </p:nvCxnSpPr>
          <p:spPr>
            <a:xfrm flipH="1">
              <a:off x="5772404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305248" y="2861611"/>
            <a:ext cx="11291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Notaires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2478181" y="4855621"/>
            <a:ext cx="1044000" cy="554064"/>
            <a:chOff x="10236307" y="2529156"/>
            <a:chExt cx="1183060" cy="554064"/>
          </a:xfrm>
        </p:grpSpPr>
        <p:sp>
          <p:nvSpPr>
            <p:cNvPr id="32" name="ZoneTexte 31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Agence1</a:t>
              </a: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40270" y="4862637"/>
            <a:ext cx="1044000" cy="554064"/>
            <a:chOff x="10236307" y="2529156"/>
            <a:chExt cx="1183060" cy="554064"/>
          </a:xfrm>
        </p:grpSpPr>
        <p:sp>
          <p:nvSpPr>
            <p:cNvPr id="35" name="ZoneTexte 34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Agence2</a:t>
              </a: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002359" y="4855621"/>
            <a:ext cx="1044000" cy="554064"/>
            <a:chOff x="10236307" y="2529156"/>
            <a:chExt cx="1183060" cy="554064"/>
          </a:xfrm>
        </p:grpSpPr>
        <p:sp>
          <p:nvSpPr>
            <p:cNvPr id="38" name="ZoneTexte 37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Agence3</a:t>
              </a:r>
            </a:p>
          </p:txBody>
        </p:sp>
        <p:sp>
          <p:nvSpPr>
            <p:cNvPr id="39" name="Triangle isocèle 38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264448" y="4855621"/>
            <a:ext cx="1044000" cy="554064"/>
            <a:chOff x="10236307" y="2529156"/>
            <a:chExt cx="1183060" cy="554064"/>
          </a:xfrm>
        </p:grpSpPr>
        <p:sp>
          <p:nvSpPr>
            <p:cNvPr id="41" name="ZoneTexte 40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Agence4</a:t>
              </a:r>
            </a:p>
          </p:txBody>
        </p:sp>
        <p:sp>
          <p:nvSpPr>
            <p:cNvPr id="42" name="Triangle isocèle 41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526538" y="4862637"/>
            <a:ext cx="1044000" cy="554064"/>
            <a:chOff x="10236307" y="2529156"/>
            <a:chExt cx="1183060" cy="554064"/>
          </a:xfrm>
        </p:grpSpPr>
        <p:sp>
          <p:nvSpPr>
            <p:cNvPr id="44" name="ZoneTexte 43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Agence5</a:t>
              </a:r>
            </a:p>
          </p:txBody>
        </p:sp>
        <p:sp>
          <p:nvSpPr>
            <p:cNvPr id="45" name="Triangle isocèle 44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Organigramme : Multidocument 75"/>
          <p:cNvSpPr/>
          <p:nvPr/>
        </p:nvSpPr>
        <p:spPr>
          <a:xfrm>
            <a:off x="3991133" y="432717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Multidocument 76"/>
          <p:cNvSpPr/>
          <p:nvPr/>
        </p:nvSpPr>
        <p:spPr>
          <a:xfrm>
            <a:off x="5264617" y="4352274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Multidocument 85"/>
          <p:cNvSpPr/>
          <p:nvPr/>
        </p:nvSpPr>
        <p:spPr>
          <a:xfrm>
            <a:off x="589597" y="3316298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rganigramme : Multidocument 90"/>
          <p:cNvSpPr/>
          <p:nvPr/>
        </p:nvSpPr>
        <p:spPr>
          <a:xfrm>
            <a:off x="2337033" y="1519733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Multidocument 91"/>
          <p:cNvSpPr/>
          <p:nvPr/>
        </p:nvSpPr>
        <p:spPr>
          <a:xfrm>
            <a:off x="3926856" y="156230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Multidocument 92"/>
          <p:cNvSpPr/>
          <p:nvPr/>
        </p:nvSpPr>
        <p:spPr>
          <a:xfrm>
            <a:off x="5287048" y="156230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Multidocument 103"/>
          <p:cNvSpPr/>
          <p:nvPr/>
        </p:nvSpPr>
        <p:spPr>
          <a:xfrm>
            <a:off x="2619593" y="4295384"/>
            <a:ext cx="451918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Organigramme : Multidocument 104"/>
          <p:cNvSpPr/>
          <p:nvPr/>
        </p:nvSpPr>
        <p:spPr>
          <a:xfrm>
            <a:off x="6523693" y="4349754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Multidocument 105"/>
          <p:cNvSpPr/>
          <p:nvPr/>
        </p:nvSpPr>
        <p:spPr>
          <a:xfrm>
            <a:off x="7795282" y="4349750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Multidocument 106"/>
          <p:cNvSpPr/>
          <p:nvPr/>
        </p:nvSpPr>
        <p:spPr>
          <a:xfrm>
            <a:off x="6761031" y="1577116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Organigramme : Multidocument 107"/>
          <p:cNvSpPr/>
          <p:nvPr/>
        </p:nvSpPr>
        <p:spPr>
          <a:xfrm>
            <a:off x="8511431" y="1600593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6025081" y="2691402"/>
            <a:ext cx="1483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Acheteur</a:t>
            </a:r>
            <a:r>
              <a:rPr lang="fr-FR" dirty="0">
                <a:solidFill>
                  <a:srgbClr val="FF0000"/>
                </a:solidFill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7325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9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9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112 -0.2074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1037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0.09687 -0.207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037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10898 0.1918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958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22435 0.1972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986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0859 -0.2027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76" grpId="0" animBg="1"/>
      <p:bldP spid="76" grpId="1" animBg="1"/>
      <p:bldP spid="77" grpId="0" animBg="1"/>
      <p:bldP spid="77" grpId="1" animBg="1"/>
      <p:bldP spid="86" grpId="0" animBg="1"/>
      <p:bldP spid="86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789200" y="869832"/>
            <a:ext cx="8107252" cy="1493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/>
              <a:t>Sites Immobiliers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996462" y="4024414"/>
            <a:ext cx="7899990" cy="1493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/>
              <a:t>Agences Immobilières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9986" y="809152"/>
            <a:ext cx="1587011" cy="47323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/>
              <a:t>Autres intervenants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970" y="-9476"/>
            <a:ext cx="11630025" cy="6703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SOLUTION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4949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Pap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3547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LBC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2145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Immo.fr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07432" y="1192970"/>
            <a:ext cx="15289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Autres sites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63511" y="1160094"/>
            <a:ext cx="1008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Seloger.fr</a:t>
            </a:r>
          </a:p>
        </p:txBody>
      </p:sp>
      <p:grpSp>
        <p:nvGrpSpPr>
          <p:cNvPr id="115" name="Groupe 114"/>
          <p:cNvGrpSpPr/>
          <p:nvPr/>
        </p:nvGrpSpPr>
        <p:grpSpPr>
          <a:xfrm>
            <a:off x="5002359" y="2736630"/>
            <a:ext cx="924064" cy="988626"/>
            <a:chOff x="4861548" y="2436107"/>
            <a:chExt cx="1275216" cy="1414130"/>
          </a:xfr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lipse 3"/>
            <p:cNvSpPr/>
            <p:nvPr/>
          </p:nvSpPr>
          <p:spPr>
            <a:xfrm>
              <a:off x="5332624" y="2436107"/>
              <a:ext cx="255181" cy="276446"/>
            </a:xfrm>
            <a:prstGeom prst="ellips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94401" y="2818879"/>
              <a:ext cx="563525" cy="595423"/>
            </a:xfrm>
            <a:prstGeom prst="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cxnSpLocks/>
            </p:cNvCxnSpPr>
            <p:nvPr/>
          </p:nvCxnSpPr>
          <p:spPr>
            <a:xfrm flipH="1">
              <a:off x="5156796" y="3456832"/>
              <a:ext cx="138224" cy="386133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2" name="Connecteur droit 11"/>
            <p:cNvCxnSpPr>
              <a:cxnSpLocks/>
            </p:cNvCxnSpPr>
            <p:nvPr/>
          </p:nvCxnSpPr>
          <p:spPr>
            <a:xfrm>
              <a:off x="5673556" y="3428479"/>
              <a:ext cx="272901" cy="421758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3" name="Connecteur droit 12"/>
            <p:cNvCxnSpPr>
              <a:cxnSpLocks/>
            </p:cNvCxnSpPr>
            <p:nvPr/>
          </p:nvCxnSpPr>
          <p:spPr>
            <a:xfrm flipH="1">
              <a:off x="4861548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14" name="Connecteur droit 13"/>
            <p:cNvCxnSpPr>
              <a:cxnSpLocks/>
            </p:cNvCxnSpPr>
            <p:nvPr/>
          </p:nvCxnSpPr>
          <p:spPr>
            <a:xfrm flipH="1">
              <a:off x="5772404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305248" y="2861611"/>
            <a:ext cx="11291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Notaires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2478181" y="4855621"/>
            <a:ext cx="1044000" cy="554064"/>
            <a:chOff x="10236307" y="2529156"/>
            <a:chExt cx="1183060" cy="554064"/>
          </a:xfrm>
        </p:grpSpPr>
        <p:sp>
          <p:nvSpPr>
            <p:cNvPr id="32" name="ZoneTexte 31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Agence1</a:t>
              </a:r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40270" y="4862637"/>
            <a:ext cx="1044000" cy="554064"/>
            <a:chOff x="10236307" y="2529156"/>
            <a:chExt cx="1183060" cy="554064"/>
          </a:xfrm>
        </p:grpSpPr>
        <p:sp>
          <p:nvSpPr>
            <p:cNvPr id="35" name="ZoneTexte 34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Agence2</a:t>
              </a:r>
            </a:p>
          </p:txBody>
        </p:sp>
        <p:sp>
          <p:nvSpPr>
            <p:cNvPr id="36" name="Triangle isocèle 35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002359" y="4855621"/>
            <a:ext cx="1044000" cy="554064"/>
            <a:chOff x="10236307" y="2529156"/>
            <a:chExt cx="1183060" cy="554064"/>
          </a:xfrm>
        </p:grpSpPr>
        <p:sp>
          <p:nvSpPr>
            <p:cNvPr id="38" name="ZoneTexte 37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Agence3</a:t>
              </a:r>
            </a:p>
          </p:txBody>
        </p:sp>
        <p:sp>
          <p:nvSpPr>
            <p:cNvPr id="39" name="Triangle isocèle 38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264448" y="4855621"/>
            <a:ext cx="1044000" cy="554064"/>
            <a:chOff x="10236307" y="2529156"/>
            <a:chExt cx="1183060" cy="554064"/>
          </a:xfrm>
        </p:grpSpPr>
        <p:sp>
          <p:nvSpPr>
            <p:cNvPr id="41" name="ZoneTexte 40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Agence4</a:t>
              </a:r>
            </a:p>
          </p:txBody>
        </p:sp>
        <p:sp>
          <p:nvSpPr>
            <p:cNvPr id="42" name="Triangle isocèle 41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526538" y="4862637"/>
            <a:ext cx="1044000" cy="554064"/>
            <a:chOff x="10236307" y="2529156"/>
            <a:chExt cx="1183060" cy="554064"/>
          </a:xfrm>
        </p:grpSpPr>
        <p:sp>
          <p:nvSpPr>
            <p:cNvPr id="44" name="ZoneTexte 43"/>
            <p:cNvSpPr txBox="1"/>
            <p:nvPr/>
          </p:nvSpPr>
          <p:spPr>
            <a:xfrm>
              <a:off x="10236307" y="2711895"/>
              <a:ext cx="1158948" cy="371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Agence5</a:t>
              </a:r>
            </a:p>
          </p:txBody>
        </p:sp>
        <p:sp>
          <p:nvSpPr>
            <p:cNvPr id="45" name="Triangle isocèle 44"/>
            <p:cNvSpPr/>
            <p:nvPr/>
          </p:nvSpPr>
          <p:spPr>
            <a:xfrm>
              <a:off x="10239153" y="2529156"/>
              <a:ext cx="1180214" cy="1834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Organigramme : Multidocument 75"/>
          <p:cNvSpPr/>
          <p:nvPr/>
        </p:nvSpPr>
        <p:spPr>
          <a:xfrm>
            <a:off x="3991133" y="432717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Multidocument 76"/>
          <p:cNvSpPr/>
          <p:nvPr/>
        </p:nvSpPr>
        <p:spPr>
          <a:xfrm>
            <a:off x="5264617" y="4352274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Multidocument 85"/>
          <p:cNvSpPr/>
          <p:nvPr/>
        </p:nvSpPr>
        <p:spPr>
          <a:xfrm>
            <a:off x="589597" y="3316298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rganigramme : Multidocument 90"/>
          <p:cNvSpPr/>
          <p:nvPr/>
        </p:nvSpPr>
        <p:spPr>
          <a:xfrm>
            <a:off x="2337033" y="1519733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Multidocument 91"/>
          <p:cNvSpPr/>
          <p:nvPr/>
        </p:nvSpPr>
        <p:spPr>
          <a:xfrm>
            <a:off x="3926856" y="156230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Multidocument 92"/>
          <p:cNvSpPr/>
          <p:nvPr/>
        </p:nvSpPr>
        <p:spPr>
          <a:xfrm>
            <a:off x="5287048" y="1562302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Multidocument 103"/>
          <p:cNvSpPr/>
          <p:nvPr/>
        </p:nvSpPr>
        <p:spPr>
          <a:xfrm>
            <a:off x="2619593" y="4295384"/>
            <a:ext cx="451918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Organigramme : Multidocument 104"/>
          <p:cNvSpPr/>
          <p:nvPr/>
        </p:nvSpPr>
        <p:spPr>
          <a:xfrm>
            <a:off x="6523693" y="4349754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Multidocument 105"/>
          <p:cNvSpPr/>
          <p:nvPr/>
        </p:nvSpPr>
        <p:spPr>
          <a:xfrm>
            <a:off x="7795282" y="4349750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Multidocument 106"/>
          <p:cNvSpPr/>
          <p:nvPr/>
        </p:nvSpPr>
        <p:spPr>
          <a:xfrm>
            <a:off x="6761031" y="1577116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Organigramme : Multidocument 107"/>
          <p:cNvSpPr/>
          <p:nvPr/>
        </p:nvSpPr>
        <p:spPr>
          <a:xfrm>
            <a:off x="8511431" y="1600593"/>
            <a:ext cx="520995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6025081" y="2691402"/>
            <a:ext cx="1483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Acheteur</a:t>
            </a:r>
            <a:r>
              <a:rPr lang="fr-FR" dirty="0">
                <a:solidFill>
                  <a:srgbClr val="FF0000"/>
                </a:solidFill>
              </a:rPr>
              <a:t>(s)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4191" y="2691402"/>
            <a:ext cx="3405809" cy="102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/>
              <a:t>Plateforme</a:t>
            </a:r>
          </a:p>
        </p:txBody>
      </p:sp>
      <p:sp>
        <p:nvSpPr>
          <p:cNvPr id="47" name="Organigramme : Multidocument 46"/>
          <p:cNvSpPr/>
          <p:nvPr/>
        </p:nvSpPr>
        <p:spPr>
          <a:xfrm>
            <a:off x="7084052" y="3035310"/>
            <a:ext cx="451918" cy="5103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10278846" y="2768259"/>
            <a:ext cx="924064" cy="988626"/>
            <a:chOff x="4861548" y="2436107"/>
            <a:chExt cx="1275216" cy="1414130"/>
          </a:xfr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Ellipse 48"/>
            <p:cNvSpPr/>
            <p:nvPr/>
          </p:nvSpPr>
          <p:spPr>
            <a:xfrm>
              <a:off x="5332624" y="2436107"/>
              <a:ext cx="255181" cy="276446"/>
            </a:xfrm>
            <a:prstGeom prst="ellips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94401" y="2818879"/>
              <a:ext cx="563525" cy="595423"/>
            </a:xfrm>
            <a:prstGeom prst="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>
              <a:cxnSpLocks/>
            </p:cNvCxnSpPr>
            <p:nvPr/>
          </p:nvCxnSpPr>
          <p:spPr>
            <a:xfrm flipH="1">
              <a:off x="5156796" y="3456832"/>
              <a:ext cx="138224" cy="386133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52" name="Connecteur droit 51"/>
            <p:cNvCxnSpPr>
              <a:cxnSpLocks/>
            </p:cNvCxnSpPr>
            <p:nvPr/>
          </p:nvCxnSpPr>
          <p:spPr>
            <a:xfrm>
              <a:off x="5673556" y="3428479"/>
              <a:ext cx="272901" cy="421758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53" name="Connecteur droit 52"/>
            <p:cNvCxnSpPr>
              <a:cxnSpLocks/>
            </p:cNvCxnSpPr>
            <p:nvPr/>
          </p:nvCxnSpPr>
          <p:spPr>
            <a:xfrm flipH="1">
              <a:off x="4861548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54" name="Connecteur droit 53"/>
            <p:cNvCxnSpPr>
              <a:cxnSpLocks/>
            </p:cNvCxnSpPr>
            <p:nvPr/>
          </p:nvCxnSpPr>
          <p:spPr>
            <a:xfrm flipH="1">
              <a:off x="5772404" y="2979736"/>
              <a:ext cx="364360" cy="0"/>
            </a:xfrm>
            <a:prstGeom prst="line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</p:spTree>
    <p:extLst>
      <p:ext uri="{BB962C8B-B14F-4D97-AF65-F5344CB8AC3E}">
        <p14:creationId xmlns:p14="http://schemas.microsoft.com/office/powerpoint/2010/main" val="7637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112 -0.20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10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0.09687 -0.207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03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10898 0.191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95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22435 0.197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986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0859 -0.2027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1082 -0.2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00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2125 -0.2002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00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12773 0.203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93" y="101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27135 0.2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97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37852 -0.0495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-247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00677 0.206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30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26094 -0.006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7" grpId="0" animBg="1"/>
      <p:bldP spid="86" grpId="2" animBg="1"/>
      <p:bldP spid="91" grpId="1" animBg="1"/>
      <p:bldP spid="92" grpId="1" animBg="1"/>
      <p:bldP spid="93" grpId="1" animBg="1"/>
      <p:bldP spid="104" grpId="1" animBg="1"/>
      <p:bldP spid="105" grpId="2" animBg="1"/>
      <p:bldP spid="106" grpId="2" animBg="1"/>
      <p:bldP spid="107" grpId="2" animBg="1"/>
      <p:bldP spid="108" grpId="2" animBg="1"/>
      <p:bldP spid="47" grpId="0" animBg="1"/>
      <p:bldP spid="47" grpId="1" animBg="1"/>
      <p:bldP spid="4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4043" y="2480094"/>
            <a:ext cx="10396882" cy="1151965"/>
          </a:xfrm>
        </p:spPr>
        <p:txBody>
          <a:bodyPr/>
          <a:lstStyle/>
          <a:p>
            <a:pPr algn="ctr"/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7263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273</TotalTime>
  <Words>94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Impact</vt:lpstr>
      <vt:lpstr>Grand événement</vt:lpstr>
      <vt:lpstr>Happy investor</vt:lpstr>
      <vt:lpstr>Constat Chercher un appartement à l’achat est compliqué</vt:lpstr>
      <vt:lpstr>Expérience</vt:lpstr>
      <vt:lpstr>Spectre de recherche DANS L’IMMOBILIER</vt:lpstr>
      <vt:lpstr>SOLUTION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investor</dc:title>
  <dc:creator>LENOVO-X1</dc:creator>
  <cp:lastModifiedBy>LENOVO-X1</cp:lastModifiedBy>
  <cp:revision>26</cp:revision>
  <dcterms:created xsi:type="dcterms:W3CDTF">2017-04-29T03:54:16Z</dcterms:created>
  <dcterms:modified xsi:type="dcterms:W3CDTF">2017-04-30T21:26:54Z</dcterms:modified>
</cp:coreProperties>
</file>