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19"/>
  </p:notesMasterIdLst>
  <p:handoutMasterIdLst>
    <p:handoutMasterId r:id="rId120"/>
  </p:handoutMasterIdLst>
  <p:sldIdLst>
    <p:sldId id="332" r:id="rId2"/>
    <p:sldId id="736" r:id="rId3"/>
    <p:sldId id="685" r:id="rId4"/>
    <p:sldId id="746" r:id="rId5"/>
    <p:sldId id="732" r:id="rId6"/>
    <p:sldId id="733" r:id="rId7"/>
    <p:sldId id="734" r:id="rId8"/>
    <p:sldId id="279" r:id="rId9"/>
    <p:sldId id="716" r:id="rId10"/>
    <p:sldId id="722" r:id="rId11"/>
    <p:sldId id="724" r:id="rId12"/>
    <p:sldId id="723" r:id="rId13"/>
    <p:sldId id="727" r:id="rId14"/>
    <p:sldId id="725" r:id="rId15"/>
    <p:sldId id="728" r:id="rId16"/>
    <p:sldId id="730" r:id="rId17"/>
    <p:sldId id="731" r:id="rId18"/>
    <p:sldId id="735" r:id="rId19"/>
    <p:sldId id="747" r:id="rId20"/>
    <p:sldId id="812" r:id="rId21"/>
    <p:sldId id="813" r:id="rId22"/>
    <p:sldId id="814" r:id="rId23"/>
    <p:sldId id="815" r:id="rId24"/>
    <p:sldId id="816" r:id="rId25"/>
    <p:sldId id="817" r:id="rId26"/>
    <p:sldId id="818" r:id="rId27"/>
    <p:sldId id="819" r:id="rId28"/>
    <p:sldId id="820" r:id="rId29"/>
    <p:sldId id="821" r:id="rId30"/>
    <p:sldId id="822" r:id="rId31"/>
    <p:sldId id="823" r:id="rId32"/>
    <p:sldId id="741" r:id="rId33"/>
    <p:sldId id="497" r:id="rId34"/>
    <p:sldId id="743" r:id="rId35"/>
    <p:sldId id="742" r:id="rId36"/>
    <p:sldId id="748" r:id="rId37"/>
    <p:sldId id="749" r:id="rId38"/>
    <p:sldId id="802" r:id="rId39"/>
    <p:sldId id="744" r:id="rId40"/>
    <p:sldId id="745" r:id="rId41"/>
    <p:sldId id="786" r:id="rId42"/>
    <p:sldId id="801" r:id="rId43"/>
    <p:sldId id="798" r:id="rId44"/>
    <p:sldId id="787" r:id="rId45"/>
    <p:sldId id="790" r:id="rId46"/>
    <p:sldId id="791" r:id="rId47"/>
    <p:sldId id="788" r:id="rId48"/>
    <p:sldId id="799" r:id="rId49"/>
    <p:sldId id="800" r:id="rId50"/>
    <p:sldId id="707" r:id="rId51"/>
    <p:sldId id="708" r:id="rId52"/>
    <p:sldId id="709" r:id="rId53"/>
    <p:sldId id="711" r:id="rId54"/>
    <p:sldId id="712" r:id="rId55"/>
    <p:sldId id="713" r:id="rId56"/>
    <p:sldId id="726" r:id="rId57"/>
    <p:sldId id="490" r:id="rId58"/>
    <p:sldId id="768" r:id="rId59"/>
    <p:sldId id="498" r:id="rId60"/>
    <p:sldId id="806" r:id="rId61"/>
    <p:sldId id="499" r:id="rId62"/>
    <p:sldId id="501" r:id="rId63"/>
    <p:sldId id="737" r:id="rId64"/>
    <p:sldId id="738" r:id="rId65"/>
    <p:sldId id="750" r:id="rId66"/>
    <p:sldId id="739" r:id="rId67"/>
    <p:sldId id="740" r:id="rId68"/>
    <p:sldId id="793" r:id="rId69"/>
    <p:sldId id="751" r:id="rId70"/>
    <p:sldId id="752" r:id="rId71"/>
    <p:sldId id="792" r:id="rId72"/>
    <p:sldId id="753" r:id="rId73"/>
    <p:sldId id="795" r:id="rId74"/>
    <p:sldId id="797" r:id="rId75"/>
    <p:sldId id="796" r:id="rId76"/>
    <p:sldId id="803" r:id="rId77"/>
    <p:sldId id="794" r:id="rId78"/>
    <p:sldId id="781" r:id="rId79"/>
    <p:sldId id="754" r:id="rId80"/>
    <p:sldId id="755" r:id="rId81"/>
    <p:sldId id="756" r:id="rId82"/>
    <p:sldId id="757" r:id="rId83"/>
    <p:sldId id="491" r:id="rId84"/>
    <p:sldId id="758" r:id="rId85"/>
    <p:sldId id="760" r:id="rId86"/>
    <p:sldId id="761" r:id="rId87"/>
    <p:sldId id="759" r:id="rId88"/>
    <p:sldId id="807" r:id="rId89"/>
    <p:sldId id="808" r:id="rId90"/>
    <p:sldId id="762" r:id="rId91"/>
    <p:sldId id="809" r:id="rId92"/>
    <p:sldId id="765" r:id="rId93"/>
    <p:sldId id="783" r:id="rId94"/>
    <p:sldId id="784" r:id="rId95"/>
    <p:sldId id="785" r:id="rId96"/>
    <p:sldId id="782" r:id="rId97"/>
    <p:sldId id="764" r:id="rId98"/>
    <p:sldId id="766" r:id="rId99"/>
    <p:sldId id="767" r:id="rId100"/>
    <p:sldId id="769" r:id="rId101"/>
    <p:sldId id="770" r:id="rId102"/>
    <p:sldId id="771" r:id="rId103"/>
    <p:sldId id="772" r:id="rId104"/>
    <p:sldId id="502" r:id="rId105"/>
    <p:sldId id="773" r:id="rId106"/>
    <p:sldId id="774" r:id="rId107"/>
    <p:sldId id="775" r:id="rId108"/>
    <p:sldId id="776" r:id="rId109"/>
    <p:sldId id="777" r:id="rId110"/>
    <p:sldId id="778" r:id="rId111"/>
    <p:sldId id="804" r:id="rId112"/>
    <p:sldId id="805" r:id="rId113"/>
    <p:sldId id="779" r:id="rId114"/>
    <p:sldId id="810" r:id="rId115"/>
    <p:sldId id="811" r:id="rId116"/>
    <p:sldId id="780" r:id="rId117"/>
    <p:sldId id="489" r:id="rId118"/>
  </p:sldIdLst>
  <p:sldSz cx="9144000" cy="6858000" type="screen4x3"/>
  <p:notesSz cx="6858000" cy="919003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088"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CC00"/>
    <a:srgbClr val="99FF33"/>
    <a:srgbClr val="FFFF99"/>
    <a:srgbClr val="FF9933"/>
    <a:srgbClr val="0099FF"/>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70" autoAdjust="0"/>
    <p:restoredTop sz="92127" autoAdjust="0"/>
  </p:normalViewPr>
  <p:slideViewPr>
    <p:cSldViewPr snapToGrid="0" snapToObjects="1" showGuides="1">
      <p:cViewPr varScale="1">
        <p:scale>
          <a:sx n="66" d="100"/>
          <a:sy n="66" d="100"/>
        </p:scale>
        <p:origin x="860" y="36"/>
      </p:cViewPr>
      <p:guideLst>
        <p:guide orient="horz" pos="4088"/>
        <p:guide pos="2880"/>
      </p:guideLst>
    </p:cSldViewPr>
  </p:slideViewPr>
  <p:outlineViewPr>
    <p:cViewPr>
      <p:scale>
        <a:sx n="50" d="100"/>
        <a:sy n="50"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66" d="100"/>
          <a:sy n="66" d="100"/>
        </p:scale>
        <p:origin x="67698688"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biński Henryk" userId="cef4dc99-e189-485f-b4e3-03cdadf308ed" providerId="ADAL" clId="{E9FA3F2F-D61E-423B-93AB-6E85B32B1BBB}"/>
    <pc:docChg chg="addSld modSld">
      <pc:chgData name="Rybiński Henryk" userId="cef4dc99-e189-485f-b4e3-03cdadf308ed" providerId="ADAL" clId="{E9FA3F2F-D61E-423B-93AB-6E85B32B1BBB}" dt="2023-03-01T21:36:20.208" v="23" actId="20577"/>
      <pc:docMkLst>
        <pc:docMk/>
      </pc:docMkLst>
      <pc:sldChg chg="mod modShow">
        <pc:chgData name="Rybiński Henryk" userId="cef4dc99-e189-485f-b4e3-03cdadf308ed" providerId="ADAL" clId="{E9FA3F2F-D61E-423B-93AB-6E85B32B1BBB}" dt="2023-03-01T21:33:16.704" v="12" actId="729"/>
        <pc:sldMkLst>
          <pc:docMk/>
          <pc:sldMk cId="0" sldId="279"/>
        </pc:sldMkLst>
      </pc:sldChg>
      <pc:sldChg chg="mod modShow">
        <pc:chgData name="Rybiński Henryk" userId="cef4dc99-e189-485f-b4e3-03cdadf308ed" providerId="ADAL" clId="{E9FA3F2F-D61E-423B-93AB-6E85B32B1BBB}" dt="2023-03-01T21:33:23.457" v="13" actId="729"/>
        <pc:sldMkLst>
          <pc:docMk/>
          <pc:sldMk cId="594032970" sldId="716"/>
        </pc:sldMkLst>
      </pc:sldChg>
      <pc:sldChg chg="mod modShow">
        <pc:chgData name="Rybiński Henryk" userId="cef4dc99-e189-485f-b4e3-03cdadf308ed" providerId="ADAL" clId="{E9FA3F2F-D61E-423B-93AB-6E85B32B1BBB}" dt="2023-03-01T21:33:30.506" v="14" actId="729"/>
        <pc:sldMkLst>
          <pc:docMk/>
          <pc:sldMk cId="927207846" sldId="722"/>
        </pc:sldMkLst>
      </pc:sldChg>
      <pc:sldChg chg="mod modShow">
        <pc:chgData name="Rybiński Henryk" userId="cef4dc99-e189-485f-b4e3-03cdadf308ed" providerId="ADAL" clId="{E9FA3F2F-D61E-423B-93AB-6E85B32B1BBB}" dt="2023-03-01T21:33:44.096" v="16" actId="729"/>
        <pc:sldMkLst>
          <pc:docMk/>
          <pc:sldMk cId="624527930" sldId="723"/>
        </pc:sldMkLst>
      </pc:sldChg>
      <pc:sldChg chg="mod modShow">
        <pc:chgData name="Rybiński Henryk" userId="cef4dc99-e189-485f-b4e3-03cdadf308ed" providerId="ADAL" clId="{E9FA3F2F-D61E-423B-93AB-6E85B32B1BBB}" dt="2023-03-01T21:33:39.007" v="15" actId="729"/>
        <pc:sldMkLst>
          <pc:docMk/>
          <pc:sldMk cId="1188304503" sldId="724"/>
        </pc:sldMkLst>
      </pc:sldChg>
      <pc:sldChg chg="mod modShow">
        <pc:chgData name="Rybiński Henryk" userId="cef4dc99-e189-485f-b4e3-03cdadf308ed" providerId="ADAL" clId="{E9FA3F2F-D61E-423B-93AB-6E85B32B1BBB}" dt="2023-03-01T21:34:15.366" v="18" actId="729"/>
        <pc:sldMkLst>
          <pc:docMk/>
          <pc:sldMk cId="1341363106" sldId="725"/>
        </pc:sldMkLst>
      </pc:sldChg>
      <pc:sldChg chg="mod modShow">
        <pc:chgData name="Rybiński Henryk" userId="cef4dc99-e189-485f-b4e3-03cdadf308ed" providerId="ADAL" clId="{E9FA3F2F-D61E-423B-93AB-6E85B32B1BBB}" dt="2023-03-01T21:33:50.915" v="17" actId="729"/>
        <pc:sldMkLst>
          <pc:docMk/>
          <pc:sldMk cId="3523673959" sldId="727"/>
        </pc:sldMkLst>
      </pc:sldChg>
      <pc:sldChg chg="mod modShow">
        <pc:chgData name="Rybiński Henryk" userId="cef4dc99-e189-485f-b4e3-03cdadf308ed" providerId="ADAL" clId="{E9FA3F2F-D61E-423B-93AB-6E85B32B1BBB}" dt="2023-03-01T21:34:23.676" v="19" actId="729"/>
        <pc:sldMkLst>
          <pc:docMk/>
          <pc:sldMk cId="661552841" sldId="728"/>
        </pc:sldMkLst>
      </pc:sldChg>
      <pc:sldChg chg="mod modShow">
        <pc:chgData name="Rybiński Henryk" userId="cef4dc99-e189-485f-b4e3-03cdadf308ed" providerId="ADAL" clId="{E9FA3F2F-D61E-423B-93AB-6E85B32B1BBB}" dt="2023-03-01T21:34:28.545" v="20" actId="729"/>
        <pc:sldMkLst>
          <pc:docMk/>
          <pc:sldMk cId="3067489978" sldId="730"/>
        </pc:sldMkLst>
      </pc:sldChg>
      <pc:sldChg chg="mod modShow">
        <pc:chgData name="Rybiński Henryk" userId="cef4dc99-e189-485f-b4e3-03cdadf308ed" providerId="ADAL" clId="{E9FA3F2F-D61E-423B-93AB-6E85B32B1BBB}" dt="2023-03-01T21:34:44.046" v="21" actId="729"/>
        <pc:sldMkLst>
          <pc:docMk/>
          <pc:sldMk cId="2725645047" sldId="731"/>
        </pc:sldMkLst>
      </pc:sldChg>
      <pc:sldChg chg="mod modShow">
        <pc:chgData name="Rybiński Henryk" userId="cef4dc99-e189-485f-b4e3-03cdadf308ed" providerId="ADAL" clId="{E9FA3F2F-D61E-423B-93AB-6E85B32B1BBB}" dt="2023-03-01T21:31:03.968" v="9" actId="729"/>
        <pc:sldMkLst>
          <pc:docMk/>
          <pc:sldMk cId="3910858497" sldId="732"/>
        </pc:sldMkLst>
      </pc:sldChg>
      <pc:sldChg chg="mod modShow">
        <pc:chgData name="Rybiński Henryk" userId="cef4dc99-e189-485f-b4e3-03cdadf308ed" providerId="ADAL" clId="{E9FA3F2F-D61E-423B-93AB-6E85B32B1BBB}" dt="2023-03-01T21:31:21.704" v="10" actId="729"/>
        <pc:sldMkLst>
          <pc:docMk/>
          <pc:sldMk cId="1234309420" sldId="733"/>
        </pc:sldMkLst>
      </pc:sldChg>
      <pc:sldChg chg="mod modShow">
        <pc:chgData name="Rybiński Henryk" userId="cef4dc99-e189-485f-b4e3-03cdadf308ed" providerId="ADAL" clId="{E9FA3F2F-D61E-423B-93AB-6E85B32B1BBB}" dt="2023-03-01T21:31:21.704" v="10" actId="729"/>
        <pc:sldMkLst>
          <pc:docMk/>
          <pc:sldMk cId="0" sldId="734"/>
        </pc:sldMkLst>
      </pc:sldChg>
      <pc:sldChg chg="mod modShow">
        <pc:chgData name="Rybiński Henryk" userId="cef4dc99-e189-485f-b4e3-03cdadf308ed" providerId="ADAL" clId="{E9FA3F2F-D61E-423B-93AB-6E85B32B1BBB}" dt="2023-03-01T21:34:48.100" v="22" actId="729"/>
        <pc:sldMkLst>
          <pc:docMk/>
          <pc:sldMk cId="1686733325" sldId="735"/>
        </pc:sldMkLst>
      </pc:sldChg>
      <pc:sldChg chg="mod modShow">
        <pc:chgData name="Rybiński Henryk" userId="cef4dc99-e189-485f-b4e3-03cdadf308ed" providerId="ADAL" clId="{E9FA3F2F-D61E-423B-93AB-6E85B32B1BBB}" dt="2023-03-01T21:30:56.545" v="8" actId="729"/>
        <pc:sldMkLst>
          <pc:docMk/>
          <pc:sldMk cId="2320933929" sldId="746"/>
        </pc:sldMkLst>
      </pc:sldChg>
      <pc:sldChg chg="modSp mod">
        <pc:chgData name="Rybiński Henryk" userId="cef4dc99-e189-485f-b4e3-03cdadf308ed" providerId="ADAL" clId="{E9FA3F2F-D61E-423B-93AB-6E85B32B1BBB}" dt="2023-03-01T21:36:20.208" v="23" actId="20577"/>
        <pc:sldMkLst>
          <pc:docMk/>
          <pc:sldMk cId="2957988649" sldId="798"/>
        </pc:sldMkLst>
        <pc:spChg chg="mod">
          <ac:chgData name="Rybiński Henryk" userId="cef4dc99-e189-485f-b4e3-03cdadf308ed" providerId="ADAL" clId="{E9FA3F2F-D61E-423B-93AB-6E85B32B1BBB}" dt="2023-03-01T21:36:20.208" v="23" actId="20577"/>
          <ac:spMkLst>
            <pc:docMk/>
            <pc:sldMk cId="2957988649" sldId="798"/>
            <ac:spMk id="6" creationId="{60FE6A35-5C01-4A25-B181-BF57BAAFCBB9}"/>
          </ac:spMkLst>
        </pc:spChg>
      </pc:sldChg>
      <pc:sldChg chg="modSp mod">
        <pc:chgData name="Rybiński Henryk" userId="cef4dc99-e189-485f-b4e3-03cdadf308ed" providerId="ADAL" clId="{E9FA3F2F-D61E-423B-93AB-6E85B32B1BBB}" dt="2023-02-22T19:38:41.525" v="7" actId="20577"/>
        <pc:sldMkLst>
          <pc:docMk/>
          <pc:sldMk cId="4266576158" sldId="810"/>
        </pc:sldMkLst>
        <pc:spChg chg="mod">
          <ac:chgData name="Rybiński Henryk" userId="cef4dc99-e189-485f-b4e3-03cdadf308ed" providerId="ADAL" clId="{E9FA3F2F-D61E-423B-93AB-6E85B32B1BBB}" dt="2023-02-22T19:38:41.525" v="7" actId="20577"/>
          <ac:spMkLst>
            <pc:docMk/>
            <pc:sldMk cId="4266576158" sldId="810"/>
            <ac:spMk id="2" creationId="{DF702DDD-BC01-F990-C29F-40CD8FE65A6F}"/>
          </ac:spMkLst>
        </pc:spChg>
      </pc:sldChg>
      <pc:sldChg chg="add">
        <pc:chgData name="Rybiński Henryk" userId="cef4dc99-e189-485f-b4e3-03cdadf308ed" providerId="ADAL" clId="{E9FA3F2F-D61E-423B-93AB-6E85B32B1BBB}" dt="2023-03-01T21:32:11.490" v="11" actId="2890"/>
        <pc:sldMkLst>
          <pc:docMk/>
          <pc:sldMk cId="1947980380" sldId="812"/>
        </pc:sldMkLst>
      </pc:sldChg>
      <pc:sldChg chg="add replId">
        <pc:chgData name="Rybiński Henryk" userId="cef4dc99-e189-485f-b4e3-03cdadf308ed" providerId="ADAL" clId="{E9FA3F2F-D61E-423B-93AB-6E85B32B1BBB}" dt="2023-03-01T21:32:11.490" v="11" actId="2890"/>
        <pc:sldMkLst>
          <pc:docMk/>
          <pc:sldMk cId="858410317" sldId="813"/>
        </pc:sldMkLst>
      </pc:sldChg>
      <pc:sldChg chg="add replId">
        <pc:chgData name="Rybiński Henryk" userId="cef4dc99-e189-485f-b4e3-03cdadf308ed" providerId="ADAL" clId="{E9FA3F2F-D61E-423B-93AB-6E85B32B1BBB}" dt="2023-03-01T21:32:11.490" v="11" actId="2890"/>
        <pc:sldMkLst>
          <pc:docMk/>
          <pc:sldMk cId="3807389239" sldId="814"/>
        </pc:sldMkLst>
      </pc:sldChg>
      <pc:sldChg chg="add replId">
        <pc:chgData name="Rybiński Henryk" userId="cef4dc99-e189-485f-b4e3-03cdadf308ed" providerId="ADAL" clId="{E9FA3F2F-D61E-423B-93AB-6E85B32B1BBB}" dt="2023-03-01T21:32:11.490" v="11" actId="2890"/>
        <pc:sldMkLst>
          <pc:docMk/>
          <pc:sldMk cId="3693146502" sldId="815"/>
        </pc:sldMkLst>
      </pc:sldChg>
      <pc:sldChg chg="add replId">
        <pc:chgData name="Rybiński Henryk" userId="cef4dc99-e189-485f-b4e3-03cdadf308ed" providerId="ADAL" clId="{E9FA3F2F-D61E-423B-93AB-6E85B32B1BBB}" dt="2023-03-01T21:32:11.490" v="11" actId="2890"/>
        <pc:sldMkLst>
          <pc:docMk/>
          <pc:sldMk cId="602243546" sldId="816"/>
        </pc:sldMkLst>
      </pc:sldChg>
      <pc:sldChg chg="add replId">
        <pc:chgData name="Rybiński Henryk" userId="cef4dc99-e189-485f-b4e3-03cdadf308ed" providerId="ADAL" clId="{E9FA3F2F-D61E-423B-93AB-6E85B32B1BBB}" dt="2023-03-01T21:32:11.490" v="11" actId="2890"/>
        <pc:sldMkLst>
          <pc:docMk/>
          <pc:sldMk cId="672229165" sldId="817"/>
        </pc:sldMkLst>
      </pc:sldChg>
      <pc:sldChg chg="add replId">
        <pc:chgData name="Rybiński Henryk" userId="cef4dc99-e189-485f-b4e3-03cdadf308ed" providerId="ADAL" clId="{E9FA3F2F-D61E-423B-93AB-6E85B32B1BBB}" dt="2023-03-01T21:32:11.490" v="11" actId="2890"/>
        <pc:sldMkLst>
          <pc:docMk/>
          <pc:sldMk cId="1077036987" sldId="818"/>
        </pc:sldMkLst>
      </pc:sldChg>
      <pc:sldChg chg="add replId">
        <pc:chgData name="Rybiński Henryk" userId="cef4dc99-e189-485f-b4e3-03cdadf308ed" providerId="ADAL" clId="{E9FA3F2F-D61E-423B-93AB-6E85B32B1BBB}" dt="2023-03-01T21:32:11.490" v="11" actId="2890"/>
        <pc:sldMkLst>
          <pc:docMk/>
          <pc:sldMk cId="1689148676" sldId="819"/>
        </pc:sldMkLst>
      </pc:sldChg>
      <pc:sldChg chg="add replId">
        <pc:chgData name="Rybiński Henryk" userId="cef4dc99-e189-485f-b4e3-03cdadf308ed" providerId="ADAL" clId="{E9FA3F2F-D61E-423B-93AB-6E85B32B1BBB}" dt="2023-03-01T21:32:11.490" v="11" actId="2890"/>
        <pc:sldMkLst>
          <pc:docMk/>
          <pc:sldMk cId="163051001" sldId="820"/>
        </pc:sldMkLst>
      </pc:sldChg>
      <pc:sldChg chg="add replId">
        <pc:chgData name="Rybiński Henryk" userId="cef4dc99-e189-485f-b4e3-03cdadf308ed" providerId="ADAL" clId="{E9FA3F2F-D61E-423B-93AB-6E85B32B1BBB}" dt="2023-03-01T21:32:11.490" v="11" actId="2890"/>
        <pc:sldMkLst>
          <pc:docMk/>
          <pc:sldMk cId="3329737459" sldId="821"/>
        </pc:sldMkLst>
      </pc:sldChg>
      <pc:sldChg chg="add replId">
        <pc:chgData name="Rybiński Henryk" userId="cef4dc99-e189-485f-b4e3-03cdadf308ed" providerId="ADAL" clId="{E9FA3F2F-D61E-423B-93AB-6E85B32B1BBB}" dt="2023-03-01T21:32:11.490" v="11" actId="2890"/>
        <pc:sldMkLst>
          <pc:docMk/>
          <pc:sldMk cId="1161771482" sldId="822"/>
        </pc:sldMkLst>
      </pc:sldChg>
      <pc:sldChg chg="add replId">
        <pc:chgData name="Rybiński Henryk" userId="cef4dc99-e189-485f-b4e3-03cdadf308ed" providerId="ADAL" clId="{E9FA3F2F-D61E-423B-93AB-6E85B32B1BBB}" dt="2023-03-01T21:32:11.490" v="11" actId="2890"/>
        <pc:sldMkLst>
          <pc:docMk/>
          <pc:sldMk cId="3849271299" sldId="823"/>
        </pc:sldMkLst>
      </pc:sldChg>
    </pc:docChg>
  </pc:docChgLst>
  <pc:docChgLst>
    <pc:chgData name="Rybiński Henryk" userId="cef4dc99-e189-485f-b4e3-03cdadf308ed" providerId="ADAL" clId="{22882FD2-C2EC-412C-B94C-999BA893BF63}"/>
    <pc:docChg chg="undo custSel addSld delSld modSld sldOrd">
      <pc:chgData name="Rybiński Henryk" userId="cef4dc99-e189-485f-b4e3-03cdadf308ed" providerId="ADAL" clId="{22882FD2-C2EC-412C-B94C-999BA893BF63}" dt="2022-10-19T18:31:49.440" v="466" actId="20577"/>
      <pc:docMkLst>
        <pc:docMk/>
      </pc:docMkLst>
      <pc:sldChg chg="addSp modSp modAnim">
        <pc:chgData name="Rybiński Henryk" userId="cef4dc99-e189-485f-b4e3-03cdadf308ed" providerId="ADAL" clId="{22882FD2-C2EC-412C-B94C-999BA893BF63}" dt="2022-10-12T19:48:32.663" v="225" actId="20577"/>
        <pc:sldMkLst>
          <pc:docMk/>
          <pc:sldMk cId="0" sldId="499"/>
        </pc:sldMkLst>
        <pc:spChg chg="add mod">
          <ac:chgData name="Rybiński Henryk" userId="cef4dc99-e189-485f-b4e3-03cdadf308ed" providerId="ADAL" clId="{22882FD2-C2EC-412C-B94C-999BA893BF63}" dt="2022-10-12T19:48:32.663" v="225" actId="20577"/>
          <ac:spMkLst>
            <pc:docMk/>
            <pc:sldMk cId="0" sldId="499"/>
            <ac:spMk id="2" creationId="{908D537D-ECAF-2CA7-FEAA-CC52F1644FB9}"/>
          </ac:spMkLst>
        </pc:spChg>
      </pc:sldChg>
      <pc:sldChg chg="delSp modSp mod">
        <pc:chgData name="Rybiński Henryk" userId="cef4dc99-e189-485f-b4e3-03cdadf308ed" providerId="ADAL" clId="{22882FD2-C2EC-412C-B94C-999BA893BF63}" dt="2022-10-19T18:04:32.087" v="251" actId="1076"/>
        <pc:sldMkLst>
          <pc:docMk/>
          <pc:sldMk cId="3556158390" sldId="759"/>
        </pc:sldMkLst>
        <pc:spChg chg="mod">
          <ac:chgData name="Rybiński Henryk" userId="cef4dc99-e189-485f-b4e3-03cdadf308ed" providerId="ADAL" clId="{22882FD2-C2EC-412C-B94C-999BA893BF63}" dt="2022-10-19T18:04:32.087" v="251" actId="1076"/>
          <ac:spMkLst>
            <pc:docMk/>
            <pc:sldMk cId="3556158390" sldId="759"/>
            <ac:spMk id="3" creationId="{EABBC0F3-7EC1-4483-AB85-49EDF536BCCE}"/>
          </ac:spMkLst>
        </pc:spChg>
        <pc:spChg chg="del">
          <ac:chgData name="Rybiński Henryk" userId="cef4dc99-e189-485f-b4e3-03cdadf308ed" providerId="ADAL" clId="{22882FD2-C2EC-412C-B94C-999BA893BF63}" dt="2022-10-19T18:03:24.526" v="247" actId="478"/>
          <ac:spMkLst>
            <pc:docMk/>
            <pc:sldMk cId="3556158390" sldId="759"/>
            <ac:spMk id="12" creationId="{CB9407AB-D289-45A1-A4C5-9743F084CE52}"/>
          </ac:spMkLst>
        </pc:spChg>
        <pc:spChg chg="del">
          <ac:chgData name="Rybiński Henryk" userId="cef4dc99-e189-485f-b4e3-03cdadf308ed" providerId="ADAL" clId="{22882FD2-C2EC-412C-B94C-999BA893BF63}" dt="2022-10-19T18:03:30.491" v="249" actId="478"/>
          <ac:spMkLst>
            <pc:docMk/>
            <pc:sldMk cId="3556158390" sldId="759"/>
            <ac:spMk id="13" creationId="{6D9FC903-C722-4989-95F3-175043147FBC}"/>
          </ac:spMkLst>
        </pc:spChg>
        <pc:cxnChg chg="mod">
          <ac:chgData name="Rybiński Henryk" userId="cef4dc99-e189-485f-b4e3-03cdadf308ed" providerId="ADAL" clId="{22882FD2-C2EC-412C-B94C-999BA893BF63}" dt="2022-10-19T18:04:32.087" v="251" actId="1076"/>
          <ac:cxnSpMkLst>
            <pc:docMk/>
            <pc:sldMk cId="3556158390" sldId="759"/>
            <ac:cxnSpMk id="5" creationId="{B66AF327-2966-470D-9899-95DEFCFD1E15}"/>
          </ac:cxnSpMkLst>
        </pc:cxnChg>
        <pc:cxnChg chg="mod">
          <ac:chgData name="Rybiński Henryk" userId="cef4dc99-e189-485f-b4e3-03cdadf308ed" providerId="ADAL" clId="{22882FD2-C2EC-412C-B94C-999BA893BF63}" dt="2022-10-19T18:04:32.087" v="251" actId="1076"/>
          <ac:cxnSpMkLst>
            <pc:docMk/>
            <pc:sldMk cId="3556158390" sldId="759"/>
            <ac:cxnSpMk id="10" creationId="{6E04E45A-C843-49B6-AE6A-118C90A5496E}"/>
          </ac:cxnSpMkLst>
        </pc:cxnChg>
        <pc:cxnChg chg="del">
          <ac:chgData name="Rybiński Henryk" userId="cef4dc99-e189-485f-b4e3-03cdadf308ed" providerId="ADAL" clId="{22882FD2-C2EC-412C-B94C-999BA893BF63}" dt="2022-10-19T18:03:21.748" v="246" actId="478"/>
          <ac:cxnSpMkLst>
            <pc:docMk/>
            <pc:sldMk cId="3556158390" sldId="759"/>
            <ac:cxnSpMk id="14" creationId="{C8AAAA08-676D-44B9-84D8-4F372C0D5239}"/>
          </ac:cxnSpMkLst>
        </pc:cxnChg>
        <pc:cxnChg chg="del">
          <ac:chgData name="Rybiński Henryk" userId="cef4dc99-e189-485f-b4e3-03cdadf308ed" providerId="ADAL" clId="{22882FD2-C2EC-412C-B94C-999BA893BF63}" dt="2022-10-19T18:03:27.688" v="248" actId="478"/>
          <ac:cxnSpMkLst>
            <pc:docMk/>
            <pc:sldMk cId="3556158390" sldId="759"/>
            <ac:cxnSpMk id="17" creationId="{7E1AC19B-9778-4866-B699-F976249E5FAE}"/>
          </ac:cxnSpMkLst>
        </pc:cxnChg>
      </pc:sldChg>
      <pc:sldChg chg="modSp mod modTransition">
        <pc:chgData name="Rybiński Henryk" userId="cef4dc99-e189-485f-b4e3-03cdadf308ed" providerId="ADAL" clId="{22882FD2-C2EC-412C-B94C-999BA893BF63}" dt="2022-10-19T18:08:40.600" v="286" actId="5793"/>
        <pc:sldMkLst>
          <pc:docMk/>
          <pc:sldMk cId="2881522391" sldId="762"/>
        </pc:sldMkLst>
        <pc:spChg chg="mod">
          <ac:chgData name="Rybiński Henryk" userId="cef4dc99-e189-485f-b4e3-03cdadf308ed" providerId="ADAL" clId="{22882FD2-C2EC-412C-B94C-999BA893BF63}" dt="2022-10-19T18:08:40.600" v="286" actId="5793"/>
          <ac:spMkLst>
            <pc:docMk/>
            <pc:sldMk cId="2881522391" sldId="762"/>
            <ac:spMk id="6" creationId="{60FE6A35-5C01-4A25-B181-BF57BAAFCBB9}"/>
          </ac:spMkLst>
        </pc:spChg>
      </pc:sldChg>
      <pc:sldChg chg="delSp modSp del mod">
        <pc:chgData name="Rybiński Henryk" userId="cef4dc99-e189-485f-b4e3-03cdadf308ed" providerId="ADAL" clId="{22882FD2-C2EC-412C-B94C-999BA893BF63}" dt="2022-10-19T18:10:02.029" v="287" actId="2696"/>
        <pc:sldMkLst>
          <pc:docMk/>
          <pc:sldMk cId="2386261754" sldId="763"/>
        </pc:sldMkLst>
        <pc:spChg chg="del">
          <ac:chgData name="Rybiński Henryk" userId="cef4dc99-e189-485f-b4e3-03cdadf308ed" providerId="ADAL" clId="{22882FD2-C2EC-412C-B94C-999BA893BF63}" dt="2022-10-19T18:06:51.263" v="261" actId="478"/>
          <ac:spMkLst>
            <pc:docMk/>
            <pc:sldMk cId="2386261754" sldId="763"/>
            <ac:spMk id="6" creationId="{60FE6A35-5C01-4A25-B181-BF57BAAFCBB9}"/>
          </ac:spMkLst>
        </pc:spChg>
        <pc:spChg chg="del">
          <ac:chgData name="Rybiński Henryk" userId="cef4dc99-e189-485f-b4e3-03cdadf308ed" providerId="ADAL" clId="{22882FD2-C2EC-412C-B94C-999BA893BF63}" dt="2022-10-19T18:06:56.459" v="263" actId="478"/>
          <ac:spMkLst>
            <pc:docMk/>
            <pc:sldMk cId="2386261754" sldId="763"/>
            <ac:spMk id="20" creationId="{6EE15E9B-07A4-48D3-87AF-C53FF6C04C1F}"/>
          </ac:spMkLst>
        </pc:spChg>
        <pc:cxnChg chg="del mod">
          <ac:chgData name="Rybiński Henryk" userId="cef4dc99-e189-485f-b4e3-03cdadf308ed" providerId="ADAL" clId="{22882FD2-C2EC-412C-B94C-999BA893BF63}" dt="2022-10-19T18:06:58.595" v="264" actId="478"/>
          <ac:cxnSpMkLst>
            <pc:docMk/>
            <pc:sldMk cId="2386261754" sldId="763"/>
            <ac:cxnSpMk id="22" creationId="{676A0459-F6D6-4465-8033-2A388F416330}"/>
          </ac:cxnSpMkLst>
        </pc:cxnChg>
        <pc:cxnChg chg="del">
          <ac:chgData name="Rybiński Henryk" userId="cef4dc99-e189-485f-b4e3-03cdadf308ed" providerId="ADAL" clId="{22882FD2-C2EC-412C-B94C-999BA893BF63}" dt="2022-10-19T18:06:54.262" v="262" actId="478"/>
          <ac:cxnSpMkLst>
            <pc:docMk/>
            <pc:sldMk cId="2386261754" sldId="763"/>
            <ac:cxnSpMk id="25" creationId="{28A5EC87-25C9-40B9-8554-674A9A59D3B1}"/>
          </ac:cxnSpMkLst>
        </pc:cxnChg>
      </pc:sldChg>
      <pc:sldChg chg="modSp mod">
        <pc:chgData name="Rybiński Henryk" userId="cef4dc99-e189-485f-b4e3-03cdadf308ed" providerId="ADAL" clId="{22882FD2-C2EC-412C-B94C-999BA893BF63}" dt="2022-10-13T09:09:38.934" v="244" actId="20577"/>
        <pc:sldMkLst>
          <pc:docMk/>
          <pc:sldMk cId="3319532839" sldId="801"/>
        </pc:sldMkLst>
        <pc:spChg chg="mod">
          <ac:chgData name="Rybiński Henryk" userId="cef4dc99-e189-485f-b4e3-03cdadf308ed" providerId="ADAL" clId="{22882FD2-C2EC-412C-B94C-999BA893BF63}" dt="2022-10-13T09:09:22.534" v="241" actId="20577"/>
          <ac:spMkLst>
            <pc:docMk/>
            <pc:sldMk cId="3319532839" sldId="801"/>
            <ac:spMk id="2" creationId="{28A39B66-EBEA-46EE-BB5D-9AC1B59ADDE9}"/>
          </ac:spMkLst>
        </pc:spChg>
        <pc:spChg chg="mod">
          <ac:chgData name="Rybiński Henryk" userId="cef4dc99-e189-485f-b4e3-03cdadf308ed" providerId="ADAL" clId="{22882FD2-C2EC-412C-B94C-999BA893BF63}" dt="2022-10-13T09:09:38.934" v="244" actId="20577"/>
          <ac:spMkLst>
            <pc:docMk/>
            <pc:sldMk cId="3319532839" sldId="801"/>
            <ac:spMk id="8" creationId="{8A916627-F835-4767-A57B-83D337DBB0CC}"/>
          </ac:spMkLst>
        </pc:spChg>
      </pc:sldChg>
      <pc:sldChg chg="modSp">
        <pc:chgData name="Rybiński Henryk" userId="cef4dc99-e189-485f-b4e3-03cdadf308ed" providerId="ADAL" clId="{22882FD2-C2EC-412C-B94C-999BA893BF63}" dt="2022-10-19T18:18:35.371" v="324" actId="14100"/>
        <pc:sldMkLst>
          <pc:docMk/>
          <pc:sldMk cId="932956687" sldId="805"/>
        </pc:sldMkLst>
        <pc:spChg chg="mod">
          <ac:chgData name="Rybiński Henryk" userId="cef4dc99-e189-485f-b4e3-03cdadf308ed" providerId="ADAL" clId="{22882FD2-C2EC-412C-B94C-999BA893BF63}" dt="2022-10-19T18:18:35.371" v="324" actId="14100"/>
          <ac:spMkLst>
            <pc:docMk/>
            <pc:sldMk cId="932956687" sldId="805"/>
            <ac:spMk id="6" creationId="{60FE6A35-5C01-4A25-B181-BF57BAAFCBB9}"/>
          </ac:spMkLst>
        </pc:spChg>
      </pc:sldChg>
      <pc:sldChg chg="addSp modSp add mod modTransition modAnim">
        <pc:chgData name="Rybiński Henryk" userId="cef4dc99-e189-485f-b4e3-03cdadf308ed" providerId="ADAL" clId="{22882FD2-C2EC-412C-B94C-999BA893BF63}" dt="2022-10-12T19:46:14.007" v="114"/>
        <pc:sldMkLst>
          <pc:docMk/>
          <pc:sldMk cId="3490653215" sldId="806"/>
        </pc:sldMkLst>
        <pc:spChg chg="mod">
          <ac:chgData name="Rybiński Henryk" userId="cef4dc99-e189-485f-b4e3-03cdadf308ed" providerId="ADAL" clId="{22882FD2-C2EC-412C-B94C-999BA893BF63}" dt="2022-10-12T19:40:10.935" v="13" actId="1076"/>
          <ac:spMkLst>
            <pc:docMk/>
            <pc:sldMk cId="3490653215" sldId="806"/>
            <ac:spMk id="2" creationId="{E5F3C5CF-4BC2-4BA9-AAFB-58E6EA0CE29E}"/>
          </ac:spMkLst>
        </pc:spChg>
        <pc:spChg chg="mod">
          <ac:chgData name="Rybiński Henryk" userId="cef4dc99-e189-485f-b4e3-03cdadf308ed" providerId="ADAL" clId="{22882FD2-C2EC-412C-B94C-999BA893BF63}" dt="2022-10-12T19:39:56.396" v="11" actId="1076"/>
          <ac:spMkLst>
            <pc:docMk/>
            <pc:sldMk cId="3490653215" sldId="806"/>
            <ac:spMk id="3" creationId="{4EFA6D74-449C-4A08-BB61-9D12EA659193}"/>
          </ac:spMkLst>
        </pc:spChg>
        <pc:spChg chg="mod">
          <ac:chgData name="Rybiński Henryk" userId="cef4dc99-e189-485f-b4e3-03cdadf308ed" providerId="ADAL" clId="{22882FD2-C2EC-412C-B94C-999BA893BF63}" dt="2022-10-12T19:40:43.736" v="14" actId="1076"/>
          <ac:spMkLst>
            <pc:docMk/>
            <pc:sldMk cId="3490653215" sldId="806"/>
            <ac:spMk id="5" creationId="{67A1D898-5CE7-4AE6-AEEF-4B8859906017}"/>
          </ac:spMkLst>
        </pc:spChg>
        <pc:spChg chg="mod">
          <ac:chgData name="Rybiński Henryk" userId="cef4dc99-e189-485f-b4e3-03cdadf308ed" providerId="ADAL" clId="{22882FD2-C2EC-412C-B94C-999BA893BF63}" dt="2022-10-12T19:39:00.998" v="6" actId="1076"/>
          <ac:spMkLst>
            <pc:docMk/>
            <pc:sldMk cId="3490653215" sldId="806"/>
            <ac:spMk id="6" creationId="{46981718-40CE-4FF4-A93C-764B4C6162EA}"/>
          </ac:spMkLst>
        </pc:spChg>
        <pc:spChg chg="add mod">
          <ac:chgData name="Rybiński Henryk" userId="cef4dc99-e189-485f-b4e3-03cdadf308ed" providerId="ADAL" clId="{22882FD2-C2EC-412C-B94C-999BA893BF63}" dt="2022-10-12T19:46:07.559" v="113" actId="20577"/>
          <ac:spMkLst>
            <pc:docMk/>
            <pc:sldMk cId="3490653215" sldId="806"/>
            <ac:spMk id="7" creationId="{78DD26B1-19D2-3CF0-0194-9DAE5807234F}"/>
          </ac:spMkLst>
        </pc:spChg>
        <pc:picChg chg="mod">
          <ac:chgData name="Rybiński Henryk" userId="cef4dc99-e189-485f-b4e3-03cdadf308ed" providerId="ADAL" clId="{22882FD2-C2EC-412C-B94C-999BA893BF63}" dt="2022-10-12T19:40:04.603" v="12" actId="1076"/>
          <ac:picMkLst>
            <pc:docMk/>
            <pc:sldMk cId="3490653215" sldId="806"/>
            <ac:picMk id="509957" creationId="{69DCFF4F-8956-487A-8AC7-3324F628CC2F}"/>
          </ac:picMkLst>
        </pc:picChg>
      </pc:sldChg>
      <pc:sldChg chg="add modTransition">
        <pc:chgData name="Rybiński Henryk" userId="cef4dc99-e189-485f-b4e3-03cdadf308ed" providerId="ADAL" clId="{22882FD2-C2EC-412C-B94C-999BA893BF63}" dt="2022-10-19T18:03:48.351" v="250"/>
        <pc:sldMkLst>
          <pc:docMk/>
          <pc:sldMk cId="1924472637" sldId="807"/>
        </pc:sldMkLst>
      </pc:sldChg>
      <pc:sldChg chg="delSp modSp add mod ord">
        <pc:chgData name="Rybiński Henryk" userId="cef4dc99-e189-485f-b4e3-03cdadf308ed" providerId="ADAL" clId="{22882FD2-C2EC-412C-B94C-999BA893BF63}" dt="2022-10-19T18:08:24.905" v="277" actId="20577"/>
        <pc:sldMkLst>
          <pc:docMk/>
          <pc:sldMk cId="505486810" sldId="808"/>
        </pc:sldMkLst>
        <pc:spChg chg="del">
          <ac:chgData name="Rybiński Henryk" userId="cef4dc99-e189-485f-b4e3-03cdadf308ed" providerId="ADAL" clId="{22882FD2-C2EC-412C-B94C-999BA893BF63}" dt="2022-10-19T18:05:37.210" v="253" actId="478"/>
          <ac:spMkLst>
            <pc:docMk/>
            <pc:sldMk cId="505486810" sldId="808"/>
            <ac:spMk id="2" creationId="{7B38B56A-4CA5-4247-B885-8BF03568F5D1}"/>
          </ac:spMkLst>
        </pc:spChg>
        <pc:spChg chg="mod">
          <ac:chgData name="Rybiński Henryk" userId="cef4dc99-e189-485f-b4e3-03cdadf308ed" providerId="ADAL" clId="{22882FD2-C2EC-412C-B94C-999BA893BF63}" dt="2022-10-19T18:08:24.905" v="277" actId="20577"/>
          <ac:spMkLst>
            <pc:docMk/>
            <pc:sldMk cId="505486810" sldId="808"/>
            <ac:spMk id="6" creationId="{60FE6A35-5C01-4A25-B181-BF57BAAFCBB9}"/>
          </ac:spMkLst>
        </pc:spChg>
        <pc:cxnChg chg="del mod">
          <ac:chgData name="Rybiński Henryk" userId="cef4dc99-e189-485f-b4e3-03cdadf308ed" providerId="ADAL" clId="{22882FD2-C2EC-412C-B94C-999BA893BF63}" dt="2022-10-19T18:05:42.327" v="254" actId="478"/>
          <ac:cxnSpMkLst>
            <pc:docMk/>
            <pc:sldMk cId="505486810" sldId="808"/>
            <ac:cxnSpMk id="5" creationId="{9F9D5DB0-3BE5-4A02-B266-E279AC2CB6FB}"/>
          </ac:cxnSpMkLst>
        </pc:cxnChg>
        <pc:cxnChg chg="mod">
          <ac:chgData name="Rybiński Henryk" userId="cef4dc99-e189-485f-b4e3-03cdadf308ed" providerId="ADAL" clId="{22882FD2-C2EC-412C-B94C-999BA893BF63}" dt="2022-10-19T18:05:49.097" v="255" actId="14100"/>
          <ac:cxnSpMkLst>
            <pc:docMk/>
            <pc:sldMk cId="505486810" sldId="808"/>
            <ac:cxnSpMk id="19" creationId="{169F0EE2-966F-46DC-83A6-3B7CC828924F}"/>
          </ac:cxnSpMkLst>
        </pc:cxnChg>
        <pc:cxnChg chg="mod">
          <ac:chgData name="Rybiński Henryk" userId="cef4dc99-e189-485f-b4e3-03cdadf308ed" providerId="ADAL" clId="{22882FD2-C2EC-412C-B94C-999BA893BF63}" dt="2022-10-19T18:05:54.440" v="256" actId="14100"/>
          <ac:cxnSpMkLst>
            <pc:docMk/>
            <pc:sldMk cId="505486810" sldId="808"/>
            <ac:cxnSpMk id="21" creationId="{BAD004C7-018F-4D92-B914-137617E5741F}"/>
          </ac:cxnSpMkLst>
        </pc:cxnChg>
        <pc:cxnChg chg="mod">
          <ac:chgData name="Rybiński Henryk" userId="cef4dc99-e189-485f-b4e3-03cdadf308ed" providerId="ADAL" clId="{22882FD2-C2EC-412C-B94C-999BA893BF63}" dt="2022-10-19T18:06:00.245" v="257" actId="14100"/>
          <ac:cxnSpMkLst>
            <pc:docMk/>
            <pc:sldMk cId="505486810" sldId="808"/>
            <ac:cxnSpMk id="24" creationId="{41295AD6-12CE-44E8-A0C4-F60DE42F1920}"/>
          </ac:cxnSpMkLst>
        </pc:cxnChg>
        <pc:cxnChg chg="mod">
          <ac:chgData name="Rybiński Henryk" userId="cef4dc99-e189-485f-b4e3-03cdadf308ed" providerId="ADAL" clId="{22882FD2-C2EC-412C-B94C-999BA893BF63}" dt="2022-10-19T18:06:12.031" v="259" actId="14100"/>
          <ac:cxnSpMkLst>
            <pc:docMk/>
            <pc:sldMk cId="505486810" sldId="808"/>
            <ac:cxnSpMk id="27" creationId="{7874CB3E-FFB8-498D-B3F4-A6796247F55F}"/>
          </ac:cxnSpMkLst>
        </pc:cxnChg>
      </pc:sldChg>
      <pc:sldChg chg="modSp add mod">
        <pc:chgData name="Rybiński Henryk" userId="cef4dc99-e189-485f-b4e3-03cdadf308ed" providerId="ADAL" clId="{22882FD2-C2EC-412C-B94C-999BA893BF63}" dt="2022-10-19T18:10:27.297" v="289" actId="20577"/>
        <pc:sldMkLst>
          <pc:docMk/>
          <pc:sldMk cId="3705800992" sldId="809"/>
        </pc:sldMkLst>
        <pc:spChg chg="mod">
          <ac:chgData name="Rybiński Henryk" userId="cef4dc99-e189-485f-b4e3-03cdadf308ed" providerId="ADAL" clId="{22882FD2-C2EC-412C-B94C-999BA893BF63}" dt="2022-10-19T18:10:27.297" v="289" actId="20577"/>
          <ac:spMkLst>
            <pc:docMk/>
            <pc:sldMk cId="3705800992" sldId="809"/>
            <ac:spMk id="6" creationId="{60FE6A35-5C01-4A25-B181-BF57BAAFCBB9}"/>
          </ac:spMkLst>
        </pc:spChg>
      </pc:sldChg>
      <pc:sldChg chg="addSp delSp modSp add mod">
        <pc:chgData name="Rybiński Henryk" userId="cef4dc99-e189-485f-b4e3-03cdadf308ed" providerId="ADAL" clId="{22882FD2-C2EC-412C-B94C-999BA893BF63}" dt="2022-10-19T18:27:09.167" v="404" actId="692"/>
        <pc:sldMkLst>
          <pc:docMk/>
          <pc:sldMk cId="4266576158" sldId="810"/>
        </pc:sldMkLst>
        <pc:spChg chg="add mod">
          <ac:chgData name="Rybiński Henryk" userId="cef4dc99-e189-485f-b4e3-03cdadf308ed" providerId="ADAL" clId="{22882FD2-C2EC-412C-B94C-999BA893BF63}" dt="2022-10-19T18:19:39.325" v="362" actId="20577"/>
          <ac:spMkLst>
            <pc:docMk/>
            <pc:sldMk cId="4266576158" sldId="810"/>
            <ac:spMk id="2" creationId="{DF702DDD-BC01-F990-C29F-40CD8FE65A6F}"/>
          </ac:spMkLst>
        </pc:spChg>
        <pc:spChg chg="add mod">
          <ac:chgData name="Rybiński Henryk" userId="cef4dc99-e189-485f-b4e3-03cdadf308ed" providerId="ADAL" clId="{22882FD2-C2EC-412C-B94C-999BA893BF63}" dt="2022-10-19T18:20:02.168" v="363" actId="1076"/>
          <ac:spMkLst>
            <pc:docMk/>
            <pc:sldMk cId="4266576158" sldId="810"/>
            <ac:spMk id="3" creationId="{C09A0D07-E8D1-B3E6-2804-545C6027F857}"/>
          </ac:spMkLst>
        </pc:spChg>
        <pc:spChg chg="add mod">
          <ac:chgData name="Rybiński Henryk" userId="cef4dc99-e189-485f-b4e3-03cdadf308ed" providerId="ADAL" clId="{22882FD2-C2EC-412C-B94C-999BA893BF63}" dt="2022-10-19T18:20:07.668" v="364" actId="20577"/>
          <ac:spMkLst>
            <pc:docMk/>
            <pc:sldMk cId="4266576158" sldId="810"/>
            <ac:spMk id="4" creationId="{DE266414-3AF3-9CB0-048D-00AC313C2A9D}"/>
          </ac:spMkLst>
        </pc:spChg>
        <pc:spChg chg="add mod">
          <ac:chgData name="Rybiński Henryk" userId="cef4dc99-e189-485f-b4e3-03cdadf308ed" providerId="ADAL" clId="{22882FD2-C2EC-412C-B94C-999BA893BF63}" dt="2022-10-19T18:20:02.168" v="363" actId="1076"/>
          <ac:spMkLst>
            <pc:docMk/>
            <pc:sldMk cId="4266576158" sldId="810"/>
            <ac:spMk id="5" creationId="{C27AF2BF-1DF0-DF75-3462-FA3A32B5D9AD}"/>
          </ac:spMkLst>
        </pc:spChg>
        <pc:spChg chg="mod">
          <ac:chgData name="Rybiński Henryk" userId="cef4dc99-e189-485f-b4e3-03cdadf308ed" providerId="ADAL" clId="{22882FD2-C2EC-412C-B94C-999BA893BF63}" dt="2022-10-19T18:17:48.385" v="322" actId="14100"/>
          <ac:spMkLst>
            <pc:docMk/>
            <pc:sldMk cId="4266576158" sldId="810"/>
            <ac:spMk id="6" creationId="{60FE6A35-5C01-4A25-B181-BF57BAAFCBB9}"/>
          </ac:spMkLst>
        </pc:spChg>
        <pc:spChg chg="add mod">
          <ac:chgData name="Rybiński Henryk" userId="cef4dc99-e189-485f-b4e3-03cdadf308ed" providerId="ADAL" clId="{22882FD2-C2EC-412C-B94C-999BA893BF63}" dt="2022-10-19T18:22:34.989" v="371" actId="20577"/>
          <ac:spMkLst>
            <pc:docMk/>
            <pc:sldMk cId="4266576158" sldId="810"/>
            <ac:spMk id="8" creationId="{0C118E54-2568-7BA2-33CA-85C9E5D1117C}"/>
          </ac:spMkLst>
        </pc:spChg>
        <pc:spChg chg="add mod">
          <ac:chgData name="Rybiński Henryk" userId="cef4dc99-e189-485f-b4e3-03cdadf308ed" providerId="ADAL" clId="{22882FD2-C2EC-412C-B94C-999BA893BF63}" dt="2022-10-19T18:20:02.168" v="363" actId="1076"/>
          <ac:spMkLst>
            <pc:docMk/>
            <pc:sldMk cId="4266576158" sldId="810"/>
            <ac:spMk id="9" creationId="{B495AF51-1074-75FD-C304-30230BBDEA17}"/>
          </ac:spMkLst>
        </pc:spChg>
        <pc:spChg chg="add mod">
          <ac:chgData name="Rybiński Henryk" userId="cef4dc99-e189-485f-b4e3-03cdadf308ed" providerId="ADAL" clId="{22882FD2-C2EC-412C-B94C-999BA893BF63}" dt="2022-10-19T18:24:00.106" v="384" actId="20577"/>
          <ac:spMkLst>
            <pc:docMk/>
            <pc:sldMk cId="4266576158" sldId="810"/>
            <ac:spMk id="10" creationId="{1FD5220E-ECC1-5B29-D3D8-3C2C4E2CC632}"/>
          </ac:spMkLst>
        </pc:spChg>
        <pc:spChg chg="add mod">
          <ac:chgData name="Rybiński Henryk" userId="cef4dc99-e189-485f-b4e3-03cdadf308ed" providerId="ADAL" clId="{22882FD2-C2EC-412C-B94C-999BA893BF63}" dt="2022-10-19T18:20:02.168" v="363" actId="1076"/>
          <ac:spMkLst>
            <pc:docMk/>
            <pc:sldMk cId="4266576158" sldId="810"/>
            <ac:spMk id="11" creationId="{FBA48AAB-83C1-3E74-076B-D0292C829D18}"/>
          </ac:spMkLst>
        </pc:spChg>
        <pc:spChg chg="add mod">
          <ac:chgData name="Rybiński Henryk" userId="cef4dc99-e189-485f-b4e3-03cdadf308ed" providerId="ADAL" clId="{22882FD2-C2EC-412C-B94C-999BA893BF63}" dt="2022-10-19T18:24:09.940" v="385" actId="20577"/>
          <ac:spMkLst>
            <pc:docMk/>
            <pc:sldMk cId="4266576158" sldId="810"/>
            <ac:spMk id="12" creationId="{C5EBB4DC-AF27-7CCE-A8F6-8954DF204E69}"/>
          </ac:spMkLst>
        </pc:spChg>
        <pc:spChg chg="add mod">
          <ac:chgData name="Rybiński Henryk" userId="cef4dc99-e189-485f-b4e3-03cdadf308ed" providerId="ADAL" clId="{22882FD2-C2EC-412C-B94C-999BA893BF63}" dt="2022-10-19T18:20:02.168" v="363" actId="1076"/>
          <ac:spMkLst>
            <pc:docMk/>
            <pc:sldMk cId="4266576158" sldId="810"/>
            <ac:spMk id="16" creationId="{470183B9-86FC-429B-79C7-D994B23CC012}"/>
          </ac:spMkLst>
        </pc:spChg>
        <pc:spChg chg="add mod">
          <ac:chgData name="Rybiński Henryk" userId="cef4dc99-e189-485f-b4e3-03cdadf308ed" providerId="ADAL" clId="{22882FD2-C2EC-412C-B94C-999BA893BF63}" dt="2022-10-19T18:24:32.099" v="388" actId="20577"/>
          <ac:spMkLst>
            <pc:docMk/>
            <pc:sldMk cId="4266576158" sldId="810"/>
            <ac:spMk id="17" creationId="{0C2074BA-400C-5DA4-4337-0A50E37245C1}"/>
          </ac:spMkLst>
        </pc:spChg>
        <pc:spChg chg="add mod">
          <ac:chgData name="Rybiński Henryk" userId="cef4dc99-e189-485f-b4e3-03cdadf308ed" providerId="ADAL" clId="{22882FD2-C2EC-412C-B94C-999BA893BF63}" dt="2022-10-19T18:23:13.946" v="377" actId="1076"/>
          <ac:spMkLst>
            <pc:docMk/>
            <pc:sldMk cId="4266576158" sldId="810"/>
            <ac:spMk id="18" creationId="{5D7C3F51-255C-8789-484D-CBA669D5F3EC}"/>
          </ac:spMkLst>
        </pc:spChg>
        <pc:spChg chg="add del mod">
          <ac:chgData name="Rybiński Henryk" userId="cef4dc99-e189-485f-b4e3-03cdadf308ed" providerId="ADAL" clId="{22882FD2-C2EC-412C-B94C-999BA893BF63}" dt="2022-10-19T18:23:22.351" v="378" actId="478"/>
          <ac:spMkLst>
            <pc:docMk/>
            <pc:sldMk cId="4266576158" sldId="810"/>
            <ac:spMk id="19" creationId="{8F391C2B-F8B6-1B59-061B-EAC4443D9617}"/>
          </ac:spMkLst>
        </pc:spChg>
        <pc:spChg chg="add mod">
          <ac:chgData name="Rybiński Henryk" userId="cef4dc99-e189-485f-b4e3-03cdadf308ed" providerId="ADAL" clId="{22882FD2-C2EC-412C-B94C-999BA893BF63}" dt="2022-10-19T18:26:29.917" v="402" actId="1076"/>
          <ac:spMkLst>
            <pc:docMk/>
            <pc:sldMk cId="4266576158" sldId="810"/>
            <ac:spMk id="48" creationId="{7E4D2AAB-8D7C-030B-2AAB-1050AB105F6B}"/>
          </ac:spMkLst>
        </pc:spChg>
        <pc:cxnChg chg="add del mod">
          <ac:chgData name="Rybiński Henryk" userId="cef4dc99-e189-485f-b4e3-03cdadf308ed" providerId="ADAL" clId="{22882FD2-C2EC-412C-B94C-999BA893BF63}" dt="2022-10-19T18:21:55.033" v="368" actId="478"/>
          <ac:cxnSpMkLst>
            <pc:docMk/>
            <pc:sldMk cId="4266576158" sldId="810"/>
            <ac:cxnSpMk id="13" creationId="{C1BE0EFB-B75E-D76F-19BB-0FE18C22DF35}"/>
          </ac:cxnSpMkLst>
        </pc:cxnChg>
        <pc:cxnChg chg="add del mod">
          <ac:chgData name="Rybiński Henryk" userId="cef4dc99-e189-485f-b4e3-03cdadf308ed" providerId="ADAL" clId="{22882FD2-C2EC-412C-B94C-999BA893BF63}" dt="2022-10-19T18:22:46.101" v="372" actId="478"/>
          <ac:cxnSpMkLst>
            <pc:docMk/>
            <pc:sldMk cId="4266576158" sldId="810"/>
            <ac:cxnSpMk id="14" creationId="{A8430648-C5FB-6E43-2117-C03CE1C11A07}"/>
          </ac:cxnSpMkLst>
        </pc:cxnChg>
        <pc:cxnChg chg="add del mod">
          <ac:chgData name="Rybiński Henryk" userId="cef4dc99-e189-485f-b4e3-03cdadf308ed" providerId="ADAL" clId="{22882FD2-C2EC-412C-B94C-999BA893BF63}" dt="2022-10-19T18:22:49.980" v="373" actId="478"/>
          <ac:cxnSpMkLst>
            <pc:docMk/>
            <pc:sldMk cId="4266576158" sldId="810"/>
            <ac:cxnSpMk id="15" creationId="{766B00CE-30A3-8BE3-3850-208252E0AA36}"/>
          </ac:cxnSpMkLst>
        </pc:cxnChg>
        <pc:cxnChg chg="add del mod">
          <ac:chgData name="Rybiński Henryk" userId="cef4dc99-e189-485f-b4e3-03cdadf308ed" providerId="ADAL" clId="{22882FD2-C2EC-412C-B94C-999BA893BF63}" dt="2022-10-19T18:23:01.472" v="375" actId="478"/>
          <ac:cxnSpMkLst>
            <pc:docMk/>
            <pc:sldMk cId="4266576158" sldId="810"/>
            <ac:cxnSpMk id="20" creationId="{254F3A0B-D7CC-C417-52A3-E49EF1DA37A4}"/>
          </ac:cxnSpMkLst>
        </pc:cxnChg>
        <pc:cxnChg chg="add del mod">
          <ac:chgData name="Rybiński Henryk" userId="cef4dc99-e189-485f-b4e3-03cdadf308ed" providerId="ADAL" clId="{22882FD2-C2EC-412C-B94C-999BA893BF63}" dt="2022-10-19T18:22:57.960" v="374" actId="478"/>
          <ac:cxnSpMkLst>
            <pc:docMk/>
            <pc:sldMk cId="4266576158" sldId="810"/>
            <ac:cxnSpMk id="21" creationId="{CFD16149-C211-0D6C-E1DE-AF635A398512}"/>
          </ac:cxnSpMkLst>
        </pc:cxnChg>
        <pc:cxnChg chg="add del mod">
          <ac:chgData name="Rybiński Henryk" userId="cef4dc99-e189-485f-b4e3-03cdadf308ed" providerId="ADAL" clId="{22882FD2-C2EC-412C-B94C-999BA893BF63}" dt="2022-10-19T18:24:25.968" v="387" actId="478"/>
          <ac:cxnSpMkLst>
            <pc:docMk/>
            <pc:sldMk cId="4266576158" sldId="810"/>
            <ac:cxnSpMk id="22" creationId="{902D531C-1471-0AE3-E8C4-51DD3C6DFCCA}"/>
          </ac:cxnSpMkLst>
        </pc:cxnChg>
        <pc:cxnChg chg="add del mod">
          <ac:chgData name="Rybiński Henryk" userId="cef4dc99-e189-485f-b4e3-03cdadf308ed" providerId="ADAL" clId="{22882FD2-C2EC-412C-B94C-999BA893BF63}" dt="2022-10-19T18:24:16.974" v="386" actId="478"/>
          <ac:cxnSpMkLst>
            <pc:docMk/>
            <pc:sldMk cId="4266576158" sldId="810"/>
            <ac:cxnSpMk id="23" creationId="{1BF86EB3-6DFF-E11D-250E-660A675B1D9A}"/>
          </ac:cxnSpMkLst>
        </pc:cxnChg>
        <pc:cxnChg chg="add mod">
          <ac:chgData name="Rybiński Henryk" userId="cef4dc99-e189-485f-b4e3-03cdadf308ed" providerId="ADAL" clId="{22882FD2-C2EC-412C-B94C-999BA893BF63}" dt="2022-10-19T18:21:13.765" v="365" actId="11529"/>
          <ac:cxnSpMkLst>
            <pc:docMk/>
            <pc:sldMk cId="4266576158" sldId="810"/>
            <ac:cxnSpMk id="25" creationId="{F920774E-955E-0587-1D99-826534E8D280}"/>
          </ac:cxnSpMkLst>
        </pc:cxnChg>
        <pc:cxnChg chg="add del mod">
          <ac:chgData name="Rybiński Henryk" userId="cef4dc99-e189-485f-b4e3-03cdadf308ed" providerId="ADAL" clId="{22882FD2-C2EC-412C-B94C-999BA893BF63}" dt="2022-10-19T18:21:51.318" v="367" actId="478"/>
          <ac:cxnSpMkLst>
            <pc:docMk/>
            <pc:sldMk cId="4266576158" sldId="810"/>
            <ac:cxnSpMk id="27" creationId="{FD402978-A050-A052-B32A-D1431ABD1D22}"/>
          </ac:cxnSpMkLst>
        </pc:cxnChg>
        <pc:cxnChg chg="add mod">
          <ac:chgData name="Rybiński Henryk" userId="cef4dc99-e189-485f-b4e3-03cdadf308ed" providerId="ADAL" clId="{22882FD2-C2EC-412C-B94C-999BA893BF63}" dt="2022-10-19T18:22:26.613" v="370" actId="692"/>
          <ac:cxnSpMkLst>
            <pc:docMk/>
            <pc:sldMk cId="4266576158" sldId="810"/>
            <ac:cxnSpMk id="29" creationId="{FD4B1BB0-0169-B25A-07C3-CCACE0E9BF9E}"/>
          </ac:cxnSpMkLst>
        </pc:cxnChg>
        <pc:cxnChg chg="add mod">
          <ac:chgData name="Rybiński Henryk" userId="cef4dc99-e189-485f-b4e3-03cdadf308ed" providerId="ADAL" clId="{22882FD2-C2EC-412C-B94C-999BA893BF63}" dt="2022-10-19T18:23:40.788" v="381" actId="14100"/>
          <ac:cxnSpMkLst>
            <pc:docMk/>
            <pc:sldMk cId="4266576158" sldId="810"/>
            <ac:cxnSpMk id="32" creationId="{F2495314-E9F5-D572-4A17-9ABED025B5E6}"/>
          </ac:cxnSpMkLst>
        </pc:cxnChg>
        <pc:cxnChg chg="add mod">
          <ac:chgData name="Rybiński Henryk" userId="cef4dc99-e189-485f-b4e3-03cdadf308ed" providerId="ADAL" clId="{22882FD2-C2EC-412C-B94C-999BA893BF63}" dt="2022-10-19T18:23:53.554" v="383" actId="1076"/>
          <ac:cxnSpMkLst>
            <pc:docMk/>
            <pc:sldMk cId="4266576158" sldId="810"/>
            <ac:cxnSpMk id="35" creationId="{D8A352D2-E736-72B9-AC7A-646248B121E0}"/>
          </ac:cxnSpMkLst>
        </pc:cxnChg>
        <pc:cxnChg chg="add mod">
          <ac:chgData name="Rybiński Henryk" userId="cef4dc99-e189-485f-b4e3-03cdadf308ed" providerId="ADAL" clId="{22882FD2-C2EC-412C-B94C-999BA893BF63}" dt="2022-10-19T18:24:54.402" v="391" actId="14100"/>
          <ac:cxnSpMkLst>
            <pc:docMk/>
            <pc:sldMk cId="4266576158" sldId="810"/>
            <ac:cxnSpMk id="36" creationId="{2B3CEBFF-D4CC-D068-63CB-7A61F030D9DD}"/>
          </ac:cxnSpMkLst>
        </pc:cxnChg>
        <pc:cxnChg chg="add mod">
          <ac:chgData name="Rybiński Henryk" userId="cef4dc99-e189-485f-b4e3-03cdadf308ed" providerId="ADAL" clId="{22882FD2-C2EC-412C-B94C-999BA893BF63}" dt="2022-10-19T18:25:12.539" v="394" actId="14100"/>
          <ac:cxnSpMkLst>
            <pc:docMk/>
            <pc:sldMk cId="4266576158" sldId="810"/>
            <ac:cxnSpMk id="39" creationId="{36C7584A-1F23-A426-F661-3F1CCA003C82}"/>
          </ac:cxnSpMkLst>
        </pc:cxnChg>
        <pc:cxnChg chg="add mod">
          <ac:chgData name="Rybiński Henryk" userId="cef4dc99-e189-485f-b4e3-03cdadf308ed" providerId="ADAL" clId="{22882FD2-C2EC-412C-B94C-999BA893BF63}" dt="2022-10-19T18:25:43.943" v="397" actId="14100"/>
          <ac:cxnSpMkLst>
            <pc:docMk/>
            <pc:sldMk cId="4266576158" sldId="810"/>
            <ac:cxnSpMk id="42" creationId="{77BF9D07-349E-9A6E-CFDC-25E3873AD0E2}"/>
          </ac:cxnSpMkLst>
        </pc:cxnChg>
        <pc:cxnChg chg="add mod">
          <ac:chgData name="Rybiński Henryk" userId="cef4dc99-e189-485f-b4e3-03cdadf308ed" providerId="ADAL" clId="{22882FD2-C2EC-412C-B94C-999BA893BF63}" dt="2022-10-19T18:26:00.738" v="400" actId="14100"/>
          <ac:cxnSpMkLst>
            <pc:docMk/>
            <pc:sldMk cId="4266576158" sldId="810"/>
            <ac:cxnSpMk id="45" creationId="{CB593E45-A8FD-D212-4BB3-46792C2269BA}"/>
          </ac:cxnSpMkLst>
        </pc:cxnChg>
        <pc:cxnChg chg="add mod">
          <ac:chgData name="Rybiński Henryk" userId="cef4dc99-e189-485f-b4e3-03cdadf308ed" providerId="ADAL" clId="{22882FD2-C2EC-412C-B94C-999BA893BF63}" dt="2022-10-19T18:27:09.167" v="404" actId="692"/>
          <ac:cxnSpMkLst>
            <pc:docMk/>
            <pc:sldMk cId="4266576158" sldId="810"/>
            <ac:cxnSpMk id="50" creationId="{9FE6853F-DEF0-368B-B719-19F0629E7669}"/>
          </ac:cxnSpMkLst>
        </pc:cxnChg>
      </pc:sldChg>
      <pc:sldChg chg="modSp add mod">
        <pc:chgData name="Rybiński Henryk" userId="cef4dc99-e189-485f-b4e3-03cdadf308ed" providerId="ADAL" clId="{22882FD2-C2EC-412C-B94C-999BA893BF63}" dt="2022-10-19T18:31:49.440" v="466" actId="20577"/>
        <pc:sldMkLst>
          <pc:docMk/>
          <pc:sldMk cId="315919267" sldId="811"/>
        </pc:sldMkLst>
        <pc:spChg chg="mod">
          <ac:chgData name="Rybiński Henryk" userId="cef4dc99-e189-485f-b4e3-03cdadf308ed" providerId="ADAL" clId="{22882FD2-C2EC-412C-B94C-999BA893BF63}" dt="2022-10-19T18:31:49.440" v="466" actId="20577"/>
          <ac:spMkLst>
            <pc:docMk/>
            <pc:sldMk cId="315919267" sldId="811"/>
            <ac:spMk id="6" creationId="{60FE6A35-5C01-4A25-B181-BF57BAAFCBB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EF4A5603-F4DC-4812-BAA2-6BC6393B8F02}"/>
              </a:ext>
            </a:extLst>
          </p:cNvPr>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a:extLst>
              <a:ext uri="{FF2B5EF4-FFF2-40B4-BE49-F238E27FC236}">
                <a16:creationId xmlns:a16="http://schemas.microsoft.com/office/drawing/2014/main" id="{8EC29A69-6556-4D75-9615-089F22A2D13B}"/>
              </a:ext>
            </a:extLst>
          </p:cNvPr>
          <p:cNvSpPr>
            <a:spLocks noGrp="1" noChangeArrowheads="1"/>
          </p:cNvSpPr>
          <p:nvPr>
            <p:ph type="dt" sz="quarter" idx="1"/>
          </p:nvPr>
        </p:nvSpPr>
        <p:spPr bwMode="auto">
          <a:xfrm>
            <a:off x="388620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D85C032F-4A21-467D-A83C-724F095F8574}" type="datetime1">
              <a:rPr lang="en-US" altLang="en-US"/>
              <a:pPr>
                <a:defRPr/>
              </a:pPr>
              <a:t>3/1/2023</a:t>
            </a:fld>
            <a:endParaRPr lang="en-US" altLang="en-US"/>
          </a:p>
        </p:txBody>
      </p:sp>
      <p:sp>
        <p:nvSpPr>
          <p:cNvPr id="151556" name="Rectangle 4">
            <a:extLst>
              <a:ext uri="{FF2B5EF4-FFF2-40B4-BE49-F238E27FC236}">
                <a16:creationId xmlns:a16="http://schemas.microsoft.com/office/drawing/2014/main" id="{39F3D944-4570-48FF-A19F-327DCB02806F}"/>
              </a:ext>
            </a:extLst>
          </p:cNvPr>
          <p:cNvSpPr>
            <a:spLocks noGrp="1" noChangeArrowheads="1"/>
          </p:cNvSpPr>
          <p:nvPr>
            <p:ph type="ftr" sz="quarter" idx="2"/>
          </p:nvPr>
        </p:nvSpPr>
        <p:spPr bwMode="auto">
          <a:xfrm>
            <a:off x="0" y="873125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a:extLst>
              <a:ext uri="{FF2B5EF4-FFF2-40B4-BE49-F238E27FC236}">
                <a16:creationId xmlns:a16="http://schemas.microsoft.com/office/drawing/2014/main" id="{C1AA5EA3-2CCA-438A-B546-3630E26B4C22}"/>
              </a:ext>
            </a:extLst>
          </p:cNvPr>
          <p:cNvSpPr>
            <a:spLocks noGrp="1" noChangeArrowheads="1"/>
          </p:cNvSpPr>
          <p:nvPr>
            <p:ph type="sldNum" sz="quarter" idx="3"/>
          </p:nvPr>
        </p:nvSpPr>
        <p:spPr bwMode="auto">
          <a:xfrm>
            <a:off x="3886200" y="873125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6F0DCCA3-4BFC-4650-AF59-83312F5ADE0C}"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4823A9F-BC02-4622-9490-5ACE992580C3}"/>
              </a:ext>
            </a:extLst>
          </p:cNvPr>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a:extLst>
              <a:ext uri="{FF2B5EF4-FFF2-40B4-BE49-F238E27FC236}">
                <a16:creationId xmlns:a16="http://schemas.microsoft.com/office/drawing/2014/main" id="{7B94C576-BB5F-4443-8233-13A0176A63D7}"/>
              </a:ext>
            </a:extLst>
          </p:cNvPr>
          <p:cNvSpPr>
            <a:spLocks noGrp="1" noChangeArrowheads="1"/>
          </p:cNvSpPr>
          <p:nvPr>
            <p:ph type="dt" idx="1"/>
          </p:nvPr>
        </p:nvSpPr>
        <p:spPr bwMode="auto">
          <a:xfrm>
            <a:off x="3886200" y="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5F74EAF8-5AB9-45AD-B7A3-37E355FB24A6}" type="datetime1">
              <a:rPr lang="en-US" altLang="en-US"/>
              <a:pPr>
                <a:defRPr/>
              </a:pPr>
              <a:t>3/1/2023</a:t>
            </a:fld>
            <a:endParaRPr lang="en-US" altLang="en-US"/>
          </a:p>
        </p:txBody>
      </p:sp>
      <p:sp>
        <p:nvSpPr>
          <p:cNvPr id="3076" name="Rectangle 4">
            <a:extLst>
              <a:ext uri="{FF2B5EF4-FFF2-40B4-BE49-F238E27FC236}">
                <a16:creationId xmlns:a16="http://schemas.microsoft.com/office/drawing/2014/main" id="{9BC664A9-3592-4AAA-99B3-09CA2EC3D1C2}"/>
              </a:ext>
            </a:extLst>
          </p:cNvPr>
          <p:cNvSpPr>
            <a:spLocks noGrp="1" noRot="1" noChangeAspect="1" noChangeArrowheads="1" noTextEdit="1"/>
          </p:cNvSpPr>
          <p:nvPr>
            <p:ph type="sldImg" idx="2"/>
          </p:nvPr>
        </p:nvSpPr>
        <p:spPr bwMode="auto">
          <a:xfrm>
            <a:off x="1131888" y="688975"/>
            <a:ext cx="4595812" cy="3446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94B83FCC-3A78-4497-BFED-DFFFA8288AED}"/>
              </a:ext>
            </a:extLst>
          </p:cNvPr>
          <p:cNvSpPr>
            <a:spLocks noGrp="1" noChangeArrowheads="1"/>
          </p:cNvSpPr>
          <p:nvPr>
            <p:ph type="body" sz="quarter" idx="3"/>
          </p:nvPr>
        </p:nvSpPr>
        <p:spPr bwMode="auto">
          <a:xfrm>
            <a:off x="914400" y="4365625"/>
            <a:ext cx="50292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a:extLst>
              <a:ext uri="{FF2B5EF4-FFF2-40B4-BE49-F238E27FC236}">
                <a16:creationId xmlns:a16="http://schemas.microsoft.com/office/drawing/2014/main" id="{8D1ADF47-A0A1-4843-BF4B-01EDCCD812DC}"/>
              </a:ext>
            </a:extLst>
          </p:cNvPr>
          <p:cNvSpPr>
            <a:spLocks noGrp="1" noChangeArrowheads="1"/>
          </p:cNvSpPr>
          <p:nvPr>
            <p:ph type="ftr" sz="quarter" idx="4"/>
          </p:nvPr>
        </p:nvSpPr>
        <p:spPr bwMode="auto">
          <a:xfrm>
            <a:off x="0" y="873125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a:extLst>
              <a:ext uri="{FF2B5EF4-FFF2-40B4-BE49-F238E27FC236}">
                <a16:creationId xmlns:a16="http://schemas.microsoft.com/office/drawing/2014/main" id="{F584D7EE-991A-4F91-963C-BC57D8C5A054}"/>
              </a:ext>
            </a:extLst>
          </p:cNvPr>
          <p:cNvSpPr>
            <a:spLocks noGrp="1" noChangeArrowheads="1"/>
          </p:cNvSpPr>
          <p:nvPr>
            <p:ph type="sldNum" sz="quarter" idx="5"/>
          </p:nvPr>
        </p:nvSpPr>
        <p:spPr bwMode="auto">
          <a:xfrm>
            <a:off x="3886200" y="8731250"/>
            <a:ext cx="29718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D5E10787-4584-4E9C-9AE6-EEAC0F9F19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0949EDFB-A52C-4A2D-B18F-9055A6DAFE9B}"/>
              </a:ext>
            </a:extLst>
          </p:cNvPr>
          <p:cNvSpPr>
            <a:spLocks noGrp="1" noChangeArrowheads="1"/>
          </p:cNvSpPr>
          <p:nvPr>
            <p:ph type="dt" sz="quarter"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ABC62E-9C4E-47C7-BAB3-C2886CD2DAEE}" type="datetime1">
              <a:rPr lang="en-US" altLang="en-US" sz="1200" smtClean="0"/>
              <a:pPr/>
              <a:t>3/1/2023</a:t>
            </a:fld>
            <a:endParaRPr lang="en-US" altLang="en-US" sz="1200"/>
          </a:p>
        </p:txBody>
      </p:sp>
      <p:sp>
        <p:nvSpPr>
          <p:cNvPr id="6147" name="Rectangle 7">
            <a:extLst>
              <a:ext uri="{FF2B5EF4-FFF2-40B4-BE49-F238E27FC236}">
                <a16:creationId xmlns:a16="http://schemas.microsoft.com/office/drawing/2014/main" id="{D293A0CE-F427-47A0-A10E-D07D1474BA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974A20-4991-406E-B99E-A6C764CBF2F3}" type="slidenum">
              <a:rPr lang="en-US" altLang="en-US" sz="1200"/>
              <a:pPr/>
              <a:t>1</a:t>
            </a:fld>
            <a:endParaRPr lang="en-US" altLang="en-US" sz="1200"/>
          </a:p>
        </p:txBody>
      </p:sp>
      <p:sp>
        <p:nvSpPr>
          <p:cNvPr id="6148" name="Rectangle 2">
            <a:extLst>
              <a:ext uri="{FF2B5EF4-FFF2-40B4-BE49-F238E27FC236}">
                <a16:creationId xmlns:a16="http://schemas.microsoft.com/office/drawing/2014/main" id="{8AC3EACB-E25A-44FE-8942-FC3347979756}"/>
              </a:ext>
            </a:extLst>
          </p:cNvPr>
          <p:cNvSpPr>
            <a:spLocks noGrp="1" noRot="1" noChangeAspect="1" noChangeArrowheads="1" noTextEdit="1"/>
          </p:cNvSpPr>
          <p:nvPr>
            <p:ph type="sldImg"/>
          </p:nvPr>
        </p:nvSpPr>
        <p:spPr>
          <a:ln/>
        </p:spPr>
      </p:sp>
      <p:sp>
        <p:nvSpPr>
          <p:cNvPr id="6149" name="Rectangle 3">
            <a:extLst>
              <a:ext uri="{FF2B5EF4-FFF2-40B4-BE49-F238E27FC236}">
                <a16:creationId xmlns:a16="http://schemas.microsoft.com/office/drawing/2014/main" id="{96671DBC-1E5E-4A89-A323-7139FAF112F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12</a:t>
            </a:fld>
            <a:endParaRPr lang="en-US" altLang="en-US" sz="1200"/>
          </a:p>
        </p:txBody>
      </p:sp>
    </p:spTree>
    <p:extLst>
      <p:ext uri="{BB962C8B-B14F-4D97-AF65-F5344CB8AC3E}">
        <p14:creationId xmlns:p14="http://schemas.microsoft.com/office/powerpoint/2010/main" val="4755458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115</a:t>
            </a:fld>
            <a:endParaRPr lang="en-US" altLang="en-US" sz="1200"/>
          </a:p>
        </p:txBody>
      </p:sp>
    </p:spTree>
    <p:extLst>
      <p:ext uri="{BB962C8B-B14F-4D97-AF65-F5344CB8AC3E}">
        <p14:creationId xmlns:p14="http://schemas.microsoft.com/office/powerpoint/2010/main" val="8874904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116</a:t>
            </a:fld>
            <a:endParaRPr lang="en-US" altLang="en-US" sz="1200"/>
          </a:p>
        </p:txBody>
      </p:sp>
    </p:spTree>
    <p:extLst>
      <p:ext uri="{BB962C8B-B14F-4D97-AF65-F5344CB8AC3E}">
        <p14:creationId xmlns:p14="http://schemas.microsoft.com/office/powerpoint/2010/main" val="6127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13</a:t>
            </a:fld>
            <a:endParaRPr lang="en-US" altLang="en-US" sz="1200"/>
          </a:p>
        </p:txBody>
      </p:sp>
    </p:spTree>
    <p:extLst>
      <p:ext uri="{BB962C8B-B14F-4D97-AF65-F5344CB8AC3E}">
        <p14:creationId xmlns:p14="http://schemas.microsoft.com/office/powerpoint/2010/main" val="1760659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14</a:t>
            </a:fld>
            <a:endParaRPr lang="en-US" altLang="en-US" sz="1200"/>
          </a:p>
        </p:txBody>
      </p:sp>
    </p:spTree>
    <p:extLst>
      <p:ext uri="{BB962C8B-B14F-4D97-AF65-F5344CB8AC3E}">
        <p14:creationId xmlns:p14="http://schemas.microsoft.com/office/powerpoint/2010/main" val="194899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15</a:t>
            </a:fld>
            <a:endParaRPr lang="en-US" altLang="en-US" sz="1200"/>
          </a:p>
        </p:txBody>
      </p:sp>
    </p:spTree>
    <p:extLst>
      <p:ext uri="{BB962C8B-B14F-4D97-AF65-F5344CB8AC3E}">
        <p14:creationId xmlns:p14="http://schemas.microsoft.com/office/powerpoint/2010/main" val="1241505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16</a:t>
            </a:fld>
            <a:endParaRPr lang="en-US" altLang="en-US" sz="1200"/>
          </a:p>
        </p:txBody>
      </p:sp>
    </p:spTree>
    <p:extLst>
      <p:ext uri="{BB962C8B-B14F-4D97-AF65-F5344CB8AC3E}">
        <p14:creationId xmlns:p14="http://schemas.microsoft.com/office/powerpoint/2010/main" val="1640251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17</a:t>
            </a:fld>
            <a:endParaRPr lang="en-US" altLang="en-US" sz="1200"/>
          </a:p>
        </p:txBody>
      </p:sp>
    </p:spTree>
    <p:extLst>
      <p:ext uri="{BB962C8B-B14F-4D97-AF65-F5344CB8AC3E}">
        <p14:creationId xmlns:p14="http://schemas.microsoft.com/office/powerpoint/2010/main" val="112624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18</a:t>
            </a:fld>
            <a:endParaRPr lang="en-US" altLang="en-US" sz="1200"/>
          </a:p>
        </p:txBody>
      </p:sp>
    </p:spTree>
    <p:extLst>
      <p:ext uri="{BB962C8B-B14F-4D97-AF65-F5344CB8AC3E}">
        <p14:creationId xmlns:p14="http://schemas.microsoft.com/office/powerpoint/2010/main" val="1435254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19</a:t>
            </a:fld>
            <a:endParaRPr lang="en-US" altLang="en-US" sz="1200"/>
          </a:p>
        </p:txBody>
      </p:sp>
    </p:spTree>
    <p:extLst>
      <p:ext uri="{BB962C8B-B14F-4D97-AF65-F5344CB8AC3E}">
        <p14:creationId xmlns:p14="http://schemas.microsoft.com/office/powerpoint/2010/main" val="295955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21</a:t>
            </a:fld>
            <a:endParaRPr lang="en-US" altLang="en-US" sz="1200"/>
          </a:p>
        </p:txBody>
      </p:sp>
    </p:spTree>
    <p:extLst>
      <p:ext uri="{BB962C8B-B14F-4D97-AF65-F5344CB8AC3E}">
        <p14:creationId xmlns:p14="http://schemas.microsoft.com/office/powerpoint/2010/main" val="3874939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22</a:t>
            </a:fld>
            <a:endParaRPr lang="en-US" altLang="en-US" sz="1200"/>
          </a:p>
        </p:txBody>
      </p:sp>
    </p:spTree>
    <p:extLst>
      <p:ext uri="{BB962C8B-B14F-4D97-AF65-F5344CB8AC3E}">
        <p14:creationId xmlns:p14="http://schemas.microsoft.com/office/powerpoint/2010/main" val="112176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a:t>
            </a:fld>
            <a:endParaRPr lang="en-US" altLang="en-US" sz="1200"/>
          </a:p>
        </p:txBody>
      </p:sp>
    </p:spTree>
    <p:extLst>
      <p:ext uri="{BB962C8B-B14F-4D97-AF65-F5344CB8AC3E}">
        <p14:creationId xmlns:p14="http://schemas.microsoft.com/office/powerpoint/2010/main" val="231273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23</a:t>
            </a:fld>
            <a:endParaRPr lang="en-US" altLang="en-US" sz="1200"/>
          </a:p>
        </p:txBody>
      </p:sp>
    </p:spTree>
    <p:extLst>
      <p:ext uri="{BB962C8B-B14F-4D97-AF65-F5344CB8AC3E}">
        <p14:creationId xmlns:p14="http://schemas.microsoft.com/office/powerpoint/2010/main" val="247921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24</a:t>
            </a:fld>
            <a:endParaRPr lang="en-US" altLang="en-US" sz="1200"/>
          </a:p>
        </p:txBody>
      </p:sp>
    </p:spTree>
    <p:extLst>
      <p:ext uri="{BB962C8B-B14F-4D97-AF65-F5344CB8AC3E}">
        <p14:creationId xmlns:p14="http://schemas.microsoft.com/office/powerpoint/2010/main" val="455356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25</a:t>
            </a:fld>
            <a:endParaRPr lang="en-US" altLang="en-US" sz="1200"/>
          </a:p>
        </p:txBody>
      </p:sp>
    </p:spTree>
    <p:extLst>
      <p:ext uri="{BB962C8B-B14F-4D97-AF65-F5344CB8AC3E}">
        <p14:creationId xmlns:p14="http://schemas.microsoft.com/office/powerpoint/2010/main" val="2033496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26</a:t>
            </a:fld>
            <a:endParaRPr lang="en-US" altLang="en-US" sz="1200"/>
          </a:p>
        </p:txBody>
      </p:sp>
    </p:spTree>
    <p:extLst>
      <p:ext uri="{BB962C8B-B14F-4D97-AF65-F5344CB8AC3E}">
        <p14:creationId xmlns:p14="http://schemas.microsoft.com/office/powerpoint/2010/main" val="1353102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27</a:t>
            </a:fld>
            <a:endParaRPr lang="en-US" altLang="en-US" sz="1200"/>
          </a:p>
        </p:txBody>
      </p:sp>
    </p:spTree>
    <p:extLst>
      <p:ext uri="{BB962C8B-B14F-4D97-AF65-F5344CB8AC3E}">
        <p14:creationId xmlns:p14="http://schemas.microsoft.com/office/powerpoint/2010/main" val="3526160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28</a:t>
            </a:fld>
            <a:endParaRPr lang="en-US" altLang="en-US" sz="1200"/>
          </a:p>
        </p:txBody>
      </p:sp>
    </p:spTree>
    <p:extLst>
      <p:ext uri="{BB962C8B-B14F-4D97-AF65-F5344CB8AC3E}">
        <p14:creationId xmlns:p14="http://schemas.microsoft.com/office/powerpoint/2010/main" val="34667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29</a:t>
            </a:fld>
            <a:endParaRPr lang="en-US" altLang="en-US" sz="1200"/>
          </a:p>
        </p:txBody>
      </p:sp>
    </p:spTree>
    <p:extLst>
      <p:ext uri="{BB962C8B-B14F-4D97-AF65-F5344CB8AC3E}">
        <p14:creationId xmlns:p14="http://schemas.microsoft.com/office/powerpoint/2010/main" val="1965778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30</a:t>
            </a:fld>
            <a:endParaRPr lang="en-US" altLang="en-US" sz="1200"/>
          </a:p>
        </p:txBody>
      </p:sp>
    </p:spTree>
    <p:extLst>
      <p:ext uri="{BB962C8B-B14F-4D97-AF65-F5344CB8AC3E}">
        <p14:creationId xmlns:p14="http://schemas.microsoft.com/office/powerpoint/2010/main" val="426539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31</a:t>
            </a:fld>
            <a:endParaRPr lang="en-US" altLang="en-US" sz="1200"/>
          </a:p>
        </p:txBody>
      </p:sp>
    </p:spTree>
    <p:extLst>
      <p:ext uri="{BB962C8B-B14F-4D97-AF65-F5344CB8AC3E}">
        <p14:creationId xmlns:p14="http://schemas.microsoft.com/office/powerpoint/2010/main" val="1328130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32</a:t>
            </a:fld>
            <a:endParaRPr lang="en-US" altLang="en-US" sz="1200"/>
          </a:p>
        </p:txBody>
      </p:sp>
    </p:spTree>
    <p:extLst>
      <p:ext uri="{BB962C8B-B14F-4D97-AF65-F5344CB8AC3E}">
        <p14:creationId xmlns:p14="http://schemas.microsoft.com/office/powerpoint/2010/main" val="1071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a:t>
            </a:fld>
            <a:endParaRPr lang="en-US" altLang="en-US" sz="1200"/>
          </a:p>
        </p:txBody>
      </p:sp>
    </p:spTree>
    <p:extLst>
      <p:ext uri="{BB962C8B-B14F-4D97-AF65-F5344CB8AC3E}">
        <p14:creationId xmlns:p14="http://schemas.microsoft.com/office/powerpoint/2010/main" val="447239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34</a:t>
            </a:fld>
            <a:endParaRPr lang="en-US" altLang="en-US" sz="1200"/>
          </a:p>
        </p:txBody>
      </p:sp>
    </p:spTree>
    <p:extLst>
      <p:ext uri="{BB962C8B-B14F-4D97-AF65-F5344CB8AC3E}">
        <p14:creationId xmlns:p14="http://schemas.microsoft.com/office/powerpoint/2010/main" val="1185115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35</a:t>
            </a:fld>
            <a:endParaRPr lang="en-US" altLang="en-US" sz="1200"/>
          </a:p>
        </p:txBody>
      </p:sp>
    </p:spTree>
    <p:extLst>
      <p:ext uri="{BB962C8B-B14F-4D97-AF65-F5344CB8AC3E}">
        <p14:creationId xmlns:p14="http://schemas.microsoft.com/office/powerpoint/2010/main" val="813144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36</a:t>
            </a:fld>
            <a:endParaRPr lang="en-US" altLang="en-US" sz="1200"/>
          </a:p>
        </p:txBody>
      </p:sp>
    </p:spTree>
    <p:extLst>
      <p:ext uri="{BB962C8B-B14F-4D97-AF65-F5344CB8AC3E}">
        <p14:creationId xmlns:p14="http://schemas.microsoft.com/office/powerpoint/2010/main" val="1416457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37</a:t>
            </a:fld>
            <a:endParaRPr lang="en-US" altLang="en-US" sz="1200"/>
          </a:p>
        </p:txBody>
      </p:sp>
    </p:spTree>
    <p:extLst>
      <p:ext uri="{BB962C8B-B14F-4D97-AF65-F5344CB8AC3E}">
        <p14:creationId xmlns:p14="http://schemas.microsoft.com/office/powerpoint/2010/main" val="179039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38</a:t>
            </a:fld>
            <a:endParaRPr lang="en-US" altLang="en-US" sz="1200"/>
          </a:p>
        </p:txBody>
      </p:sp>
    </p:spTree>
    <p:extLst>
      <p:ext uri="{BB962C8B-B14F-4D97-AF65-F5344CB8AC3E}">
        <p14:creationId xmlns:p14="http://schemas.microsoft.com/office/powerpoint/2010/main" val="3849046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39</a:t>
            </a:fld>
            <a:endParaRPr lang="en-US" altLang="en-US" sz="1200"/>
          </a:p>
        </p:txBody>
      </p:sp>
    </p:spTree>
    <p:extLst>
      <p:ext uri="{BB962C8B-B14F-4D97-AF65-F5344CB8AC3E}">
        <p14:creationId xmlns:p14="http://schemas.microsoft.com/office/powerpoint/2010/main" val="226623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40</a:t>
            </a:fld>
            <a:endParaRPr lang="en-US" altLang="en-US" sz="1200"/>
          </a:p>
        </p:txBody>
      </p:sp>
    </p:spTree>
    <p:extLst>
      <p:ext uri="{BB962C8B-B14F-4D97-AF65-F5344CB8AC3E}">
        <p14:creationId xmlns:p14="http://schemas.microsoft.com/office/powerpoint/2010/main" val="1475405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41</a:t>
            </a:fld>
            <a:endParaRPr lang="en-US" altLang="en-US" sz="1200"/>
          </a:p>
        </p:txBody>
      </p:sp>
    </p:spTree>
    <p:extLst>
      <p:ext uri="{BB962C8B-B14F-4D97-AF65-F5344CB8AC3E}">
        <p14:creationId xmlns:p14="http://schemas.microsoft.com/office/powerpoint/2010/main" val="26432672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42</a:t>
            </a:fld>
            <a:endParaRPr lang="en-US" altLang="en-US" sz="1200"/>
          </a:p>
        </p:txBody>
      </p:sp>
    </p:spTree>
    <p:extLst>
      <p:ext uri="{BB962C8B-B14F-4D97-AF65-F5344CB8AC3E}">
        <p14:creationId xmlns:p14="http://schemas.microsoft.com/office/powerpoint/2010/main" val="1678600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43</a:t>
            </a:fld>
            <a:endParaRPr lang="en-US" altLang="en-US" sz="1200"/>
          </a:p>
        </p:txBody>
      </p:sp>
    </p:spTree>
    <p:extLst>
      <p:ext uri="{BB962C8B-B14F-4D97-AF65-F5344CB8AC3E}">
        <p14:creationId xmlns:p14="http://schemas.microsoft.com/office/powerpoint/2010/main" val="283752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a:t>
            </a:fld>
            <a:endParaRPr lang="en-US" altLang="en-US" sz="1200"/>
          </a:p>
        </p:txBody>
      </p:sp>
    </p:spTree>
    <p:extLst>
      <p:ext uri="{BB962C8B-B14F-4D97-AF65-F5344CB8AC3E}">
        <p14:creationId xmlns:p14="http://schemas.microsoft.com/office/powerpoint/2010/main" val="2908980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44</a:t>
            </a:fld>
            <a:endParaRPr lang="en-US" altLang="en-US" sz="1200"/>
          </a:p>
        </p:txBody>
      </p:sp>
    </p:spTree>
    <p:extLst>
      <p:ext uri="{BB962C8B-B14F-4D97-AF65-F5344CB8AC3E}">
        <p14:creationId xmlns:p14="http://schemas.microsoft.com/office/powerpoint/2010/main" val="3015837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45</a:t>
            </a:fld>
            <a:endParaRPr lang="en-US" altLang="en-US" sz="1200"/>
          </a:p>
        </p:txBody>
      </p:sp>
    </p:spTree>
    <p:extLst>
      <p:ext uri="{BB962C8B-B14F-4D97-AF65-F5344CB8AC3E}">
        <p14:creationId xmlns:p14="http://schemas.microsoft.com/office/powerpoint/2010/main" val="42421495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46</a:t>
            </a:fld>
            <a:endParaRPr lang="en-US" altLang="en-US" sz="1200"/>
          </a:p>
        </p:txBody>
      </p:sp>
    </p:spTree>
    <p:extLst>
      <p:ext uri="{BB962C8B-B14F-4D97-AF65-F5344CB8AC3E}">
        <p14:creationId xmlns:p14="http://schemas.microsoft.com/office/powerpoint/2010/main" val="32990826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47</a:t>
            </a:fld>
            <a:endParaRPr lang="en-US" altLang="en-US" sz="1200"/>
          </a:p>
        </p:txBody>
      </p:sp>
    </p:spTree>
    <p:extLst>
      <p:ext uri="{BB962C8B-B14F-4D97-AF65-F5344CB8AC3E}">
        <p14:creationId xmlns:p14="http://schemas.microsoft.com/office/powerpoint/2010/main" val="2176559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48</a:t>
            </a:fld>
            <a:endParaRPr lang="en-US" altLang="en-US" sz="1200"/>
          </a:p>
        </p:txBody>
      </p:sp>
    </p:spTree>
    <p:extLst>
      <p:ext uri="{BB962C8B-B14F-4D97-AF65-F5344CB8AC3E}">
        <p14:creationId xmlns:p14="http://schemas.microsoft.com/office/powerpoint/2010/main" val="3352303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49</a:t>
            </a:fld>
            <a:endParaRPr lang="en-US" altLang="en-US" sz="1200"/>
          </a:p>
        </p:txBody>
      </p:sp>
    </p:spTree>
    <p:extLst>
      <p:ext uri="{BB962C8B-B14F-4D97-AF65-F5344CB8AC3E}">
        <p14:creationId xmlns:p14="http://schemas.microsoft.com/office/powerpoint/2010/main" val="25254985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50</a:t>
            </a:fld>
            <a:endParaRPr lang="en-US" altLang="en-US" sz="1200"/>
          </a:p>
        </p:txBody>
      </p:sp>
    </p:spTree>
    <p:extLst>
      <p:ext uri="{BB962C8B-B14F-4D97-AF65-F5344CB8AC3E}">
        <p14:creationId xmlns:p14="http://schemas.microsoft.com/office/powerpoint/2010/main" val="1989012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51</a:t>
            </a:fld>
            <a:endParaRPr lang="en-US" altLang="en-US" sz="1200"/>
          </a:p>
        </p:txBody>
      </p:sp>
    </p:spTree>
    <p:extLst>
      <p:ext uri="{BB962C8B-B14F-4D97-AF65-F5344CB8AC3E}">
        <p14:creationId xmlns:p14="http://schemas.microsoft.com/office/powerpoint/2010/main" val="20312894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52</a:t>
            </a:fld>
            <a:endParaRPr lang="en-US" altLang="en-US" sz="1200"/>
          </a:p>
        </p:txBody>
      </p:sp>
    </p:spTree>
    <p:extLst>
      <p:ext uri="{BB962C8B-B14F-4D97-AF65-F5344CB8AC3E}">
        <p14:creationId xmlns:p14="http://schemas.microsoft.com/office/powerpoint/2010/main" val="25026405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53</a:t>
            </a:fld>
            <a:endParaRPr lang="en-US" altLang="en-US" sz="1200"/>
          </a:p>
        </p:txBody>
      </p:sp>
    </p:spTree>
    <p:extLst>
      <p:ext uri="{BB962C8B-B14F-4D97-AF65-F5344CB8AC3E}">
        <p14:creationId xmlns:p14="http://schemas.microsoft.com/office/powerpoint/2010/main" val="346793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a:t>
            </a:fld>
            <a:endParaRPr lang="en-US" altLang="en-US" sz="1200"/>
          </a:p>
        </p:txBody>
      </p:sp>
    </p:spTree>
    <p:extLst>
      <p:ext uri="{BB962C8B-B14F-4D97-AF65-F5344CB8AC3E}">
        <p14:creationId xmlns:p14="http://schemas.microsoft.com/office/powerpoint/2010/main" val="2301358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54</a:t>
            </a:fld>
            <a:endParaRPr lang="en-US" altLang="en-US" sz="1200"/>
          </a:p>
        </p:txBody>
      </p:sp>
    </p:spTree>
    <p:extLst>
      <p:ext uri="{BB962C8B-B14F-4D97-AF65-F5344CB8AC3E}">
        <p14:creationId xmlns:p14="http://schemas.microsoft.com/office/powerpoint/2010/main" val="297735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55</a:t>
            </a:fld>
            <a:endParaRPr lang="en-US" altLang="en-US" sz="1200"/>
          </a:p>
        </p:txBody>
      </p:sp>
    </p:spTree>
    <p:extLst>
      <p:ext uri="{BB962C8B-B14F-4D97-AF65-F5344CB8AC3E}">
        <p14:creationId xmlns:p14="http://schemas.microsoft.com/office/powerpoint/2010/main" val="3897424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56</a:t>
            </a:fld>
            <a:endParaRPr lang="en-US" altLang="en-US" sz="1200"/>
          </a:p>
        </p:txBody>
      </p:sp>
    </p:spTree>
    <p:extLst>
      <p:ext uri="{BB962C8B-B14F-4D97-AF65-F5344CB8AC3E}">
        <p14:creationId xmlns:p14="http://schemas.microsoft.com/office/powerpoint/2010/main" val="19751640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58</a:t>
            </a:fld>
            <a:endParaRPr lang="en-US" altLang="en-US" sz="1200"/>
          </a:p>
        </p:txBody>
      </p:sp>
    </p:spTree>
    <p:extLst>
      <p:ext uri="{BB962C8B-B14F-4D97-AF65-F5344CB8AC3E}">
        <p14:creationId xmlns:p14="http://schemas.microsoft.com/office/powerpoint/2010/main" val="22084691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63</a:t>
            </a:fld>
            <a:endParaRPr lang="en-US" altLang="en-US" sz="1200"/>
          </a:p>
        </p:txBody>
      </p:sp>
    </p:spTree>
    <p:extLst>
      <p:ext uri="{BB962C8B-B14F-4D97-AF65-F5344CB8AC3E}">
        <p14:creationId xmlns:p14="http://schemas.microsoft.com/office/powerpoint/2010/main" val="18543824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64</a:t>
            </a:fld>
            <a:endParaRPr lang="en-US" altLang="en-US" sz="1200"/>
          </a:p>
        </p:txBody>
      </p:sp>
    </p:spTree>
    <p:extLst>
      <p:ext uri="{BB962C8B-B14F-4D97-AF65-F5344CB8AC3E}">
        <p14:creationId xmlns:p14="http://schemas.microsoft.com/office/powerpoint/2010/main" val="6038999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65</a:t>
            </a:fld>
            <a:endParaRPr lang="en-US" altLang="en-US" sz="1200"/>
          </a:p>
        </p:txBody>
      </p:sp>
    </p:spTree>
    <p:extLst>
      <p:ext uri="{BB962C8B-B14F-4D97-AF65-F5344CB8AC3E}">
        <p14:creationId xmlns:p14="http://schemas.microsoft.com/office/powerpoint/2010/main" val="36452636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66</a:t>
            </a:fld>
            <a:endParaRPr lang="en-US" altLang="en-US" sz="1200"/>
          </a:p>
        </p:txBody>
      </p:sp>
    </p:spTree>
    <p:extLst>
      <p:ext uri="{BB962C8B-B14F-4D97-AF65-F5344CB8AC3E}">
        <p14:creationId xmlns:p14="http://schemas.microsoft.com/office/powerpoint/2010/main" val="39288617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67</a:t>
            </a:fld>
            <a:endParaRPr lang="en-US" altLang="en-US" sz="1200"/>
          </a:p>
        </p:txBody>
      </p:sp>
    </p:spTree>
    <p:extLst>
      <p:ext uri="{BB962C8B-B14F-4D97-AF65-F5344CB8AC3E}">
        <p14:creationId xmlns:p14="http://schemas.microsoft.com/office/powerpoint/2010/main" val="14237918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68</a:t>
            </a:fld>
            <a:endParaRPr lang="en-US" altLang="en-US" sz="1200"/>
          </a:p>
        </p:txBody>
      </p:sp>
    </p:spTree>
    <p:extLst>
      <p:ext uri="{BB962C8B-B14F-4D97-AF65-F5344CB8AC3E}">
        <p14:creationId xmlns:p14="http://schemas.microsoft.com/office/powerpoint/2010/main" val="392609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a:t>
            </a:fld>
            <a:endParaRPr lang="en-US" altLang="en-US" sz="1200"/>
          </a:p>
        </p:txBody>
      </p:sp>
    </p:spTree>
    <p:extLst>
      <p:ext uri="{BB962C8B-B14F-4D97-AF65-F5344CB8AC3E}">
        <p14:creationId xmlns:p14="http://schemas.microsoft.com/office/powerpoint/2010/main" val="15718593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69</a:t>
            </a:fld>
            <a:endParaRPr lang="en-US" altLang="en-US" sz="1200"/>
          </a:p>
        </p:txBody>
      </p:sp>
    </p:spTree>
    <p:extLst>
      <p:ext uri="{BB962C8B-B14F-4D97-AF65-F5344CB8AC3E}">
        <p14:creationId xmlns:p14="http://schemas.microsoft.com/office/powerpoint/2010/main" val="504833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70</a:t>
            </a:fld>
            <a:endParaRPr lang="en-US" altLang="en-US" sz="1200"/>
          </a:p>
        </p:txBody>
      </p:sp>
    </p:spTree>
    <p:extLst>
      <p:ext uri="{BB962C8B-B14F-4D97-AF65-F5344CB8AC3E}">
        <p14:creationId xmlns:p14="http://schemas.microsoft.com/office/powerpoint/2010/main" val="3690683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71</a:t>
            </a:fld>
            <a:endParaRPr lang="en-US" altLang="en-US" sz="1200"/>
          </a:p>
        </p:txBody>
      </p:sp>
    </p:spTree>
    <p:extLst>
      <p:ext uri="{BB962C8B-B14F-4D97-AF65-F5344CB8AC3E}">
        <p14:creationId xmlns:p14="http://schemas.microsoft.com/office/powerpoint/2010/main" val="55310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72</a:t>
            </a:fld>
            <a:endParaRPr lang="en-US" altLang="en-US" sz="1200"/>
          </a:p>
        </p:txBody>
      </p:sp>
    </p:spTree>
    <p:extLst>
      <p:ext uri="{BB962C8B-B14F-4D97-AF65-F5344CB8AC3E}">
        <p14:creationId xmlns:p14="http://schemas.microsoft.com/office/powerpoint/2010/main" val="7189608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73</a:t>
            </a:fld>
            <a:endParaRPr lang="en-US" altLang="en-US" sz="1200"/>
          </a:p>
        </p:txBody>
      </p:sp>
    </p:spTree>
    <p:extLst>
      <p:ext uri="{BB962C8B-B14F-4D97-AF65-F5344CB8AC3E}">
        <p14:creationId xmlns:p14="http://schemas.microsoft.com/office/powerpoint/2010/main" val="30462372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74</a:t>
            </a:fld>
            <a:endParaRPr lang="en-US" altLang="en-US" sz="1200"/>
          </a:p>
        </p:txBody>
      </p:sp>
    </p:spTree>
    <p:extLst>
      <p:ext uri="{BB962C8B-B14F-4D97-AF65-F5344CB8AC3E}">
        <p14:creationId xmlns:p14="http://schemas.microsoft.com/office/powerpoint/2010/main" val="22343613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75</a:t>
            </a:fld>
            <a:endParaRPr lang="en-US" altLang="en-US" sz="1200"/>
          </a:p>
        </p:txBody>
      </p:sp>
    </p:spTree>
    <p:extLst>
      <p:ext uri="{BB962C8B-B14F-4D97-AF65-F5344CB8AC3E}">
        <p14:creationId xmlns:p14="http://schemas.microsoft.com/office/powerpoint/2010/main" val="34711025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76</a:t>
            </a:fld>
            <a:endParaRPr lang="en-US" altLang="en-US" sz="1200"/>
          </a:p>
        </p:txBody>
      </p:sp>
    </p:spTree>
    <p:extLst>
      <p:ext uri="{BB962C8B-B14F-4D97-AF65-F5344CB8AC3E}">
        <p14:creationId xmlns:p14="http://schemas.microsoft.com/office/powerpoint/2010/main" val="106714226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77</a:t>
            </a:fld>
            <a:endParaRPr lang="en-US" altLang="en-US" sz="1200"/>
          </a:p>
        </p:txBody>
      </p:sp>
    </p:spTree>
    <p:extLst>
      <p:ext uri="{BB962C8B-B14F-4D97-AF65-F5344CB8AC3E}">
        <p14:creationId xmlns:p14="http://schemas.microsoft.com/office/powerpoint/2010/main" val="15749290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78</a:t>
            </a:fld>
            <a:endParaRPr lang="en-US" altLang="en-US" sz="1200"/>
          </a:p>
        </p:txBody>
      </p:sp>
    </p:spTree>
    <p:extLst>
      <p:ext uri="{BB962C8B-B14F-4D97-AF65-F5344CB8AC3E}">
        <p14:creationId xmlns:p14="http://schemas.microsoft.com/office/powerpoint/2010/main" val="864692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a:t>
            </a:fld>
            <a:endParaRPr lang="en-US" altLang="en-US" sz="1200"/>
          </a:p>
        </p:txBody>
      </p:sp>
    </p:spTree>
    <p:extLst>
      <p:ext uri="{BB962C8B-B14F-4D97-AF65-F5344CB8AC3E}">
        <p14:creationId xmlns:p14="http://schemas.microsoft.com/office/powerpoint/2010/main" val="12139619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79</a:t>
            </a:fld>
            <a:endParaRPr lang="en-US" altLang="en-US" sz="1200"/>
          </a:p>
        </p:txBody>
      </p:sp>
    </p:spTree>
    <p:extLst>
      <p:ext uri="{BB962C8B-B14F-4D97-AF65-F5344CB8AC3E}">
        <p14:creationId xmlns:p14="http://schemas.microsoft.com/office/powerpoint/2010/main" val="1406868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80</a:t>
            </a:fld>
            <a:endParaRPr lang="en-US" altLang="en-US" sz="1200"/>
          </a:p>
        </p:txBody>
      </p:sp>
    </p:spTree>
    <p:extLst>
      <p:ext uri="{BB962C8B-B14F-4D97-AF65-F5344CB8AC3E}">
        <p14:creationId xmlns:p14="http://schemas.microsoft.com/office/powerpoint/2010/main" val="36955203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81</a:t>
            </a:fld>
            <a:endParaRPr lang="en-US" altLang="en-US" sz="1200"/>
          </a:p>
        </p:txBody>
      </p:sp>
    </p:spTree>
    <p:extLst>
      <p:ext uri="{BB962C8B-B14F-4D97-AF65-F5344CB8AC3E}">
        <p14:creationId xmlns:p14="http://schemas.microsoft.com/office/powerpoint/2010/main" val="15705877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82</a:t>
            </a:fld>
            <a:endParaRPr lang="en-US" altLang="en-US" sz="1200"/>
          </a:p>
        </p:txBody>
      </p:sp>
    </p:spTree>
    <p:extLst>
      <p:ext uri="{BB962C8B-B14F-4D97-AF65-F5344CB8AC3E}">
        <p14:creationId xmlns:p14="http://schemas.microsoft.com/office/powerpoint/2010/main" val="3107419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84</a:t>
            </a:fld>
            <a:endParaRPr lang="en-US" altLang="en-US" sz="1200"/>
          </a:p>
        </p:txBody>
      </p:sp>
    </p:spTree>
    <p:extLst>
      <p:ext uri="{BB962C8B-B14F-4D97-AF65-F5344CB8AC3E}">
        <p14:creationId xmlns:p14="http://schemas.microsoft.com/office/powerpoint/2010/main" val="26841491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85</a:t>
            </a:fld>
            <a:endParaRPr lang="en-US" altLang="en-US" sz="1200"/>
          </a:p>
        </p:txBody>
      </p:sp>
    </p:spTree>
    <p:extLst>
      <p:ext uri="{BB962C8B-B14F-4D97-AF65-F5344CB8AC3E}">
        <p14:creationId xmlns:p14="http://schemas.microsoft.com/office/powerpoint/2010/main" val="3484723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86</a:t>
            </a:fld>
            <a:endParaRPr lang="en-US" altLang="en-US" sz="1200"/>
          </a:p>
        </p:txBody>
      </p:sp>
    </p:spTree>
    <p:extLst>
      <p:ext uri="{BB962C8B-B14F-4D97-AF65-F5344CB8AC3E}">
        <p14:creationId xmlns:p14="http://schemas.microsoft.com/office/powerpoint/2010/main" val="36940123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87</a:t>
            </a:fld>
            <a:endParaRPr lang="en-US" altLang="en-US" sz="1200"/>
          </a:p>
        </p:txBody>
      </p:sp>
    </p:spTree>
    <p:extLst>
      <p:ext uri="{BB962C8B-B14F-4D97-AF65-F5344CB8AC3E}">
        <p14:creationId xmlns:p14="http://schemas.microsoft.com/office/powerpoint/2010/main" val="23903562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88</a:t>
            </a:fld>
            <a:endParaRPr lang="en-US" altLang="en-US" sz="1200"/>
          </a:p>
        </p:txBody>
      </p:sp>
    </p:spTree>
    <p:extLst>
      <p:ext uri="{BB962C8B-B14F-4D97-AF65-F5344CB8AC3E}">
        <p14:creationId xmlns:p14="http://schemas.microsoft.com/office/powerpoint/2010/main" val="8439922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89</a:t>
            </a:fld>
            <a:endParaRPr lang="en-US" altLang="en-US" sz="1200"/>
          </a:p>
        </p:txBody>
      </p:sp>
    </p:spTree>
    <p:extLst>
      <p:ext uri="{BB962C8B-B14F-4D97-AF65-F5344CB8AC3E}">
        <p14:creationId xmlns:p14="http://schemas.microsoft.com/office/powerpoint/2010/main" val="304082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10</a:t>
            </a:fld>
            <a:endParaRPr lang="en-US" altLang="en-US" sz="1200"/>
          </a:p>
        </p:txBody>
      </p:sp>
    </p:spTree>
    <p:extLst>
      <p:ext uri="{BB962C8B-B14F-4D97-AF65-F5344CB8AC3E}">
        <p14:creationId xmlns:p14="http://schemas.microsoft.com/office/powerpoint/2010/main" val="12108261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90</a:t>
            </a:fld>
            <a:endParaRPr lang="en-US" altLang="en-US" sz="1200"/>
          </a:p>
        </p:txBody>
      </p:sp>
    </p:spTree>
    <p:extLst>
      <p:ext uri="{BB962C8B-B14F-4D97-AF65-F5344CB8AC3E}">
        <p14:creationId xmlns:p14="http://schemas.microsoft.com/office/powerpoint/2010/main" val="24012662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91</a:t>
            </a:fld>
            <a:endParaRPr lang="en-US" altLang="en-US" sz="1200"/>
          </a:p>
        </p:txBody>
      </p:sp>
    </p:spTree>
    <p:extLst>
      <p:ext uri="{BB962C8B-B14F-4D97-AF65-F5344CB8AC3E}">
        <p14:creationId xmlns:p14="http://schemas.microsoft.com/office/powerpoint/2010/main" val="24672535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92</a:t>
            </a:fld>
            <a:endParaRPr lang="en-US" altLang="en-US" sz="1200"/>
          </a:p>
        </p:txBody>
      </p:sp>
    </p:spTree>
    <p:extLst>
      <p:ext uri="{BB962C8B-B14F-4D97-AF65-F5344CB8AC3E}">
        <p14:creationId xmlns:p14="http://schemas.microsoft.com/office/powerpoint/2010/main" val="13532326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93</a:t>
            </a:fld>
            <a:endParaRPr lang="en-US" altLang="en-US" sz="1200"/>
          </a:p>
        </p:txBody>
      </p:sp>
    </p:spTree>
    <p:extLst>
      <p:ext uri="{BB962C8B-B14F-4D97-AF65-F5344CB8AC3E}">
        <p14:creationId xmlns:p14="http://schemas.microsoft.com/office/powerpoint/2010/main" val="3106781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94</a:t>
            </a:fld>
            <a:endParaRPr lang="en-US" altLang="en-US" sz="1200"/>
          </a:p>
        </p:txBody>
      </p:sp>
    </p:spTree>
    <p:extLst>
      <p:ext uri="{BB962C8B-B14F-4D97-AF65-F5344CB8AC3E}">
        <p14:creationId xmlns:p14="http://schemas.microsoft.com/office/powerpoint/2010/main" val="7269350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95</a:t>
            </a:fld>
            <a:endParaRPr lang="en-US" altLang="en-US" sz="1200"/>
          </a:p>
        </p:txBody>
      </p:sp>
    </p:spTree>
    <p:extLst>
      <p:ext uri="{BB962C8B-B14F-4D97-AF65-F5344CB8AC3E}">
        <p14:creationId xmlns:p14="http://schemas.microsoft.com/office/powerpoint/2010/main" val="216119394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96</a:t>
            </a:fld>
            <a:endParaRPr lang="en-US" altLang="en-US" sz="1200"/>
          </a:p>
        </p:txBody>
      </p:sp>
    </p:spTree>
    <p:extLst>
      <p:ext uri="{BB962C8B-B14F-4D97-AF65-F5344CB8AC3E}">
        <p14:creationId xmlns:p14="http://schemas.microsoft.com/office/powerpoint/2010/main" val="36903248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97</a:t>
            </a:fld>
            <a:endParaRPr lang="en-US" altLang="en-US" sz="1200"/>
          </a:p>
        </p:txBody>
      </p:sp>
    </p:spTree>
    <p:extLst>
      <p:ext uri="{BB962C8B-B14F-4D97-AF65-F5344CB8AC3E}">
        <p14:creationId xmlns:p14="http://schemas.microsoft.com/office/powerpoint/2010/main" val="79363959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98</a:t>
            </a:fld>
            <a:endParaRPr lang="en-US" altLang="en-US" sz="1200"/>
          </a:p>
        </p:txBody>
      </p:sp>
    </p:spTree>
    <p:extLst>
      <p:ext uri="{BB962C8B-B14F-4D97-AF65-F5344CB8AC3E}">
        <p14:creationId xmlns:p14="http://schemas.microsoft.com/office/powerpoint/2010/main" val="8536942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99</a:t>
            </a:fld>
            <a:endParaRPr lang="en-US" altLang="en-US" sz="1200"/>
          </a:p>
        </p:txBody>
      </p:sp>
    </p:spTree>
    <p:extLst>
      <p:ext uri="{BB962C8B-B14F-4D97-AF65-F5344CB8AC3E}">
        <p14:creationId xmlns:p14="http://schemas.microsoft.com/office/powerpoint/2010/main" val="416394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a:t>
            </a:fld>
            <a:endParaRPr lang="en-US" altLang="en-US" sz="1200"/>
          </a:p>
        </p:txBody>
      </p:sp>
    </p:spTree>
    <p:extLst>
      <p:ext uri="{BB962C8B-B14F-4D97-AF65-F5344CB8AC3E}">
        <p14:creationId xmlns:p14="http://schemas.microsoft.com/office/powerpoint/2010/main" val="62662349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100</a:t>
            </a:fld>
            <a:endParaRPr lang="en-US" altLang="en-US" sz="1200"/>
          </a:p>
        </p:txBody>
      </p:sp>
    </p:spTree>
    <p:extLst>
      <p:ext uri="{BB962C8B-B14F-4D97-AF65-F5344CB8AC3E}">
        <p14:creationId xmlns:p14="http://schemas.microsoft.com/office/powerpoint/2010/main" val="27560289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101</a:t>
            </a:fld>
            <a:endParaRPr lang="en-US" altLang="en-US" sz="1200"/>
          </a:p>
        </p:txBody>
      </p:sp>
    </p:spTree>
    <p:extLst>
      <p:ext uri="{BB962C8B-B14F-4D97-AF65-F5344CB8AC3E}">
        <p14:creationId xmlns:p14="http://schemas.microsoft.com/office/powerpoint/2010/main" val="17717713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102</a:t>
            </a:fld>
            <a:endParaRPr lang="en-US" altLang="en-US" sz="1200"/>
          </a:p>
        </p:txBody>
      </p:sp>
    </p:spTree>
    <p:extLst>
      <p:ext uri="{BB962C8B-B14F-4D97-AF65-F5344CB8AC3E}">
        <p14:creationId xmlns:p14="http://schemas.microsoft.com/office/powerpoint/2010/main" val="1688532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dirty="0"/>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103</a:t>
            </a:fld>
            <a:endParaRPr lang="en-US" altLang="en-US" sz="1200"/>
          </a:p>
        </p:txBody>
      </p:sp>
    </p:spTree>
    <p:extLst>
      <p:ext uri="{BB962C8B-B14F-4D97-AF65-F5344CB8AC3E}">
        <p14:creationId xmlns:p14="http://schemas.microsoft.com/office/powerpoint/2010/main" val="844355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109</a:t>
            </a:fld>
            <a:endParaRPr lang="en-US" altLang="en-US" sz="1200"/>
          </a:p>
        </p:txBody>
      </p:sp>
    </p:spTree>
    <p:extLst>
      <p:ext uri="{BB962C8B-B14F-4D97-AF65-F5344CB8AC3E}">
        <p14:creationId xmlns:p14="http://schemas.microsoft.com/office/powerpoint/2010/main" val="9139681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110</a:t>
            </a:fld>
            <a:endParaRPr lang="en-US" altLang="en-US" sz="1200"/>
          </a:p>
        </p:txBody>
      </p:sp>
    </p:spTree>
    <p:extLst>
      <p:ext uri="{BB962C8B-B14F-4D97-AF65-F5344CB8AC3E}">
        <p14:creationId xmlns:p14="http://schemas.microsoft.com/office/powerpoint/2010/main" val="17576056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111</a:t>
            </a:fld>
            <a:endParaRPr lang="en-US" altLang="en-US" sz="1200"/>
          </a:p>
        </p:txBody>
      </p:sp>
    </p:spTree>
    <p:extLst>
      <p:ext uri="{BB962C8B-B14F-4D97-AF65-F5344CB8AC3E}">
        <p14:creationId xmlns:p14="http://schemas.microsoft.com/office/powerpoint/2010/main" val="14624169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112</a:t>
            </a:fld>
            <a:endParaRPr lang="en-US" altLang="en-US" sz="1200"/>
          </a:p>
        </p:txBody>
      </p:sp>
    </p:spTree>
    <p:extLst>
      <p:ext uri="{BB962C8B-B14F-4D97-AF65-F5344CB8AC3E}">
        <p14:creationId xmlns:p14="http://schemas.microsoft.com/office/powerpoint/2010/main" val="359169695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113</a:t>
            </a:fld>
            <a:endParaRPr lang="en-US" altLang="en-US" sz="1200"/>
          </a:p>
        </p:txBody>
      </p:sp>
    </p:spTree>
    <p:extLst>
      <p:ext uri="{BB962C8B-B14F-4D97-AF65-F5344CB8AC3E}">
        <p14:creationId xmlns:p14="http://schemas.microsoft.com/office/powerpoint/2010/main" val="279036128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ymbol zastępczy obrazu slajdu 1">
            <a:extLst>
              <a:ext uri="{FF2B5EF4-FFF2-40B4-BE49-F238E27FC236}">
                <a16:creationId xmlns:a16="http://schemas.microsoft.com/office/drawing/2014/main" id="{7B7545FA-ADF2-4BFF-9131-A54626C7C1ED}"/>
              </a:ext>
            </a:extLst>
          </p:cNvPr>
          <p:cNvSpPr>
            <a:spLocks noGrp="1" noRot="1" noChangeAspect="1" noChangeArrowheads="1" noTextEdit="1"/>
          </p:cNvSpPr>
          <p:nvPr>
            <p:ph type="sldImg"/>
          </p:nvPr>
        </p:nvSpPr>
        <p:spPr>
          <a:ln/>
        </p:spPr>
      </p:sp>
      <p:sp>
        <p:nvSpPr>
          <p:cNvPr id="9219" name="Symbol zastępczy notatek 2">
            <a:extLst>
              <a:ext uri="{FF2B5EF4-FFF2-40B4-BE49-F238E27FC236}">
                <a16:creationId xmlns:a16="http://schemas.microsoft.com/office/drawing/2014/main" id="{38C194FF-BD01-4938-A4A7-D9BBE5D2A5B8}"/>
              </a:ext>
            </a:extLst>
          </p:cNvPr>
          <p:cNvSpPr>
            <a:spLocks noGrp="1" noChangeArrowheads="1"/>
          </p:cNvSpPr>
          <p:nvPr>
            <p:ph type="body" idx="1"/>
          </p:nvPr>
        </p:nvSpPr>
        <p:spPr>
          <a:noFill/>
        </p:spPr>
        <p:txBody>
          <a:bodyPr/>
          <a:lstStyle/>
          <a:p>
            <a:endParaRPr lang="en-US" altLang="en-US"/>
          </a:p>
        </p:txBody>
      </p:sp>
      <p:sp>
        <p:nvSpPr>
          <p:cNvPr id="9220" name="Symbol zastępczy daty 3">
            <a:extLst>
              <a:ext uri="{FF2B5EF4-FFF2-40B4-BE49-F238E27FC236}">
                <a16:creationId xmlns:a16="http://schemas.microsoft.com/office/drawing/2014/main" id="{5F4CD819-8174-46E8-BB14-369CEDC68F38}"/>
              </a:ext>
            </a:extLst>
          </p:cNvPr>
          <p:cNvSpPr>
            <a:spLocks noGrp="1"/>
          </p:cNvSpPr>
          <p:nvPr>
            <p:ph type="dt" sz="quarter" idx="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B670D2-F893-47C2-964A-07188BB17468}" type="datetime1">
              <a:rPr lang="en-US" altLang="en-US" sz="1200"/>
              <a:pPr/>
              <a:t>3/1/2023</a:t>
            </a:fld>
            <a:endParaRPr lang="en-US" altLang="en-US" sz="1200"/>
          </a:p>
        </p:txBody>
      </p:sp>
      <p:sp>
        <p:nvSpPr>
          <p:cNvPr id="9221" name="Symbol zastępczy numeru slajdu 4">
            <a:extLst>
              <a:ext uri="{FF2B5EF4-FFF2-40B4-BE49-F238E27FC236}">
                <a16:creationId xmlns:a16="http://schemas.microsoft.com/office/drawing/2014/main" id="{F6532C0D-17CE-49C0-B522-824C793DA25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C9F70C-6653-4D7B-A8DD-6E454B53B869}" type="slidenum">
              <a:rPr lang="en-US" altLang="en-US" sz="1200"/>
              <a:pPr/>
              <a:t>114</a:t>
            </a:fld>
            <a:endParaRPr lang="en-US" altLang="en-US" sz="1200"/>
          </a:p>
        </p:txBody>
      </p:sp>
    </p:spTree>
    <p:extLst>
      <p:ext uri="{BB962C8B-B14F-4D97-AF65-F5344CB8AC3E}">
        <p14:creationId xmlns:p14="http://schemas.microsoft.com/office/powerpoint/2010/main" val="3291752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4" name="Picture 14">
            <a:extLst>
              <a:ext uri="{FF2B5EF4-FFF2-40B4-BE49-F238E27FC236}">
                <a16:creationId xmlns:a16="http://schemas.microsoft.com/office/drawing/2014/main" id="{0696B22D-BB36-4AB8-8A2C-997331BF84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22750" y="5429250"/>
            <a:ext cx="7556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5">
            <a:extLst>
              <a:ext uri="{FF2B5EF4-FFF2-40B4-BE49-F238E27FC236}">
                <a16:creationId xmlns:a16="http://schemas.microsoft.com/office/drawing/2014/main" id="{AED553FE-C7A8-4D47-A959-F1E9F8667708}"/>
              </a:ext>
            </a:extLst>
          </p:cNvPr>
          <p:cNvSpPr>
            <a:spLocks noChangeArrowheads="1"/>
          </p:cNvSpPr>
          <p:nvPr userDrawn="1"/>
        </p:nvSpPr>
        <p:spPr bwMode="auto">
          <a:xfrm>
            <a:off x="2635250" y="6408738"/>
            <a:ext cx="406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a:solidFill>
                  <a:srgbClr val="808080"/>
                </a:solidFill>
              </a:rPr>
              <a:t>Copyright © 2004 Pearson Education, Inc.</a:t>
            </a:r>
          </a:p>
        </p:txBody>
      </p:sp>
      <p:sp>
        <p:nvSpPr>
          <p:cNvPr id="155653" name="Rectangle 5">
            <a:extLst>
              <a:ext uri="{FF2B5EF4-FFF2-40B4-BE49-F238E27FC236}">
                <a16:creationId xmlns:a16="http://schemas.microsoft.com/office/drawing/2014/main" id="{9D604147-1A13-470F-954C-3A43468A97A7}"/>
              </a:ext>
            </a:extLst>
          </p:cNvPr>
          <p:cNvSpPr>
            <a:spLocks noGrp="1" noChangeArrowheads="1"/>
          </p:cNvSpPr>
          <p:nvPr>
            <p:ph type="ctrTitle" sz="quarter"/>
          </p:nvPr>
        </p:nvSpPr>
        <p:spPr>
          <a:xfrm>
            <a:off x="685800" y="762000"/>
            <a:ext cx="7772400" cy="1143000"/>
          </a:xfrm>
        </p:spPr>
        <p:txBody>
          <a:bodyPr anchor="b"/>
          <a:lstStyle>
            <a:lvl1pPr>
              <a:defRPr sz="3200" b="1"/>
            </a:lvl1pPr>
          </a:lstStyle>
          <a:p>
            <a:pPr lvl="0"/>
            <a:r>
              <a:rPr lang="en-US" altLang="en-US" noProof="0"/>
              <a:t>Click to edit Master title style</a:t>
            </a:r>
          </a:p>
        </p:txBody>
      </p:sp>
      <p:sp>
        <p:nvSpPr>
          <p:cNvPr id="155654" name="Rectangle 6">
            <a:extLst>
              <a:ext uri="{FF2B5EF4-FFF2-40B4-BE49-F238E27FC236}">
                <a16:creationId xmlns:a16="http://schemas.microsoft.com/office/drawing/2014/main" id="{529C4655-4F76-4004-AB7A-64F9B0B61208}"/>
              </a:ext>
            </a:extLst>
          </p:cNvPr>
          <p:cNvSpPr>
            <a:spLocks noGrp="1" noChangeArrowheads="1"/>
          </p:cNvSpPr>
          <p:nvPr>
            <p:ph type="subTitle" sz="quarter" idx="1"/>
          </p:nvPr>
        </p:nvSpPr>
        <p:spPr>
          <a:xfrm>
            <a:off x="1238250" y="2420938"/>
            <a:ext cx="6400800" cy="1752600"/>
          </a:xfrm>
        </p:spPr>
        <p:txBody>
          <a:bodyPr lIns="92075" tIns="46038" rIns="92075" bIns="46038" anchor="ctr"/>
          <a:lstStyle>
            <a:lvl1pPr marL="0" indent="0" algn="ctr">
              <a:buFont typeface="Wingdings" panose="05000000000000000000" pitchFamily="2" charset="2"/>
              <a:buNone/>
              <a:defRPr sz="4000" b="1">
                <a:solidFill>
                  <a:srgbClr val="333399"/>
                </a:solidFill>
                <a:latin typeface="Arial" panose="020B0604020202020204" pitchFamily="34" charset="0"/>
              </a:defRPr>
            </a:lvl1pPr>
          </a:lstStyle>
          <a:p>
            <a:pPr lvl="0"/>
            <a:r>
              <a:rPr lang="en-US" altLang="en-US" noProof="0"/>
              <a:t>Click to edit Master subtitle style</a:t>
            </a:r>
          </a:p>
        </p:txBody>
      </p:sp>
    </p:spTree>
    <p:extLst>
      <p:ext uri="{BB962C8B-B14F-4D97-AF65-F5344CB8AC3E}">
        <p14:creationId xmlns:p14="http://schemas.microsoft.com/office/powerpoint/2010/main" val="37026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029709-E4D5-400C-9226-A7F527EDAA68}"/>
              </a:ext>
            </a:extLst>
          </p:cNvPr>
          <p:cNvSpPr>
            <a:spLocks noGrp="1"/>
          </p:cNvSpPr>
          <p:nvPr>
            <p:ph type="title"/>
          </p:nvPr>
        </p:nvSpPr>
        <p:spPr/>
        <p:txBody>
          <a:bodyPr/>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085E8290-A1E2-4A9B-AE84-195DC20A3E5E}"/>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Rectangle 8">
            <a:extLst>
              <a:ext uri="{FF2B5EF4-FFF2-40B4-BE49-F238E27FC236}">
                <a16:creationId xmlns:a16="http://schemas.microsoft.com/office/drawing/2014/main" id="{E56E3F53-51AB-4AB0-95AF-DF8C66C1AAB9}"/>
              </a:ext>
            </a:extLst>
          </p:cNvPr>
          <p:cNvSpPr>
            <a:spLocks noGrp="1" noChangeArrowheads="1"/>
          </p:cNvSpPr>
          <p:nvPr>
            <p:ph type="sldNum" sz="quarter" idx="10"/>
          </p:nvPr>
        </p:nvSpPr>
        <p:spPr>
          <a:ln/>
        </p:spPr>
        <p:txBody>
          <a:bodyPr/>
          <a:lstStyle>
            <a:lvl1pPr>
              <a:defRPr/>
            </a:lvl1pPr>
          </a:lstStyle>
          <a:p>
            <a:pPr>
              <a:defRPr/>
            </a:pPr>
            <a:r>
              <a:rPr lang="en-US" altLang="en-US"/>
              <a:t>Slide 6-</a:t>
            </a:r>
            <a:fld id="{68880520-FB29-4C7A-BB2F-21F250B4C211}" type="slidenum">
              <a:rPr lang="en-US" altLang="en-US" smtClean="0"/>
              <a:pPr>
                <a:defRPr/>
              </a:pPr>
              <a:t>‹#›</a:t>
            </a:fld>
            <a:endParaRPr lang="en-US" altLang="en-US"/>
          </a:p>
        </p:txBody>
      </p:sp>
    </p:spTree>
    <p:extLst>
      <p:ext uri="{BB962C8B-B14F-4D97-AF65-F5344CB8AC3E}">
        <p14:creationId xmlns:p14="http://schemas.microsoft.com/office/powerpoint/2010/main" val="187508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87B181B-663F-42DE-8FA5-762EEDD0971D}"/>
              </a:ext>
            </a:extLst>
          </p:cNvPr>
          <p:cNvSpPr>
            <a:spLocks noGrp="1"/>
          </p:cNvSpPr>
          <p:nvPr>
            <p:ph type="title" orient="vert"/>
          </p:nvPr>
        </p:nvSpPr>
        <p:spPr>
          <a:xfrm>
            <a:off x="6457950" y="228600"/>
            <a:ext cx="2000250" cy="5867400"/>
          </a:xfrm>
        </p:spPr>
        <p:txBody>
          <a:bodyPr vert="eaVert"/>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FE07F64F-6F6D-41E7-9CA7-66842124C26C}"/>
              </a:ext>
            </a:extLst>
          </p:cNvPr>
          <p:cNvSpPr>
            <a:spLocks noGrp="1"/>
          </p:cNvSpPr>
          <p:nvPr>
            <p:ph type="body" orient="vert" idx="1"/>
          </p:nvPr>
        </p:nvSpPr>
        <p:spPr>
          <a:xfrm>
            <a:off x="457200" y="228600"/>
            <a:ext cx="5848350" cy="586740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Rectangle 8">
            <a:extLst>
              <a:ext uri="{FF2B5EF4-FFF2-40B4-BE49-F238E27FC236}">
                <a16:creationId xmlns:a16="http://schemas.microsoft.com/office/drawing/2014/main" id="{C818EACF-EAC2-4DF7-9082-58BBF4A8D76C}"/>
              </a:ext>
            </a:extLst>
          </p:cNvPr>
          <p:cNvSpPr>
            <a:spLocks noGrp="1" noChangeArrowheads="1"/>
          </p:cNvSpPr>
          <p:nvPr>
            <p:ph type="sldNum" sz="quarter" idx="10"/>
          </p:nvPr>
        </p:nvSpPr>
        <p:spPr>
          <a:ln/>
        </p:spPr>
        <p:txBody>
          <a:bodyPr/>
          <a:lstStyle>
            <a:lvl1pPr>
              <a:defRPr/>
            </a:lvl1pPr>
          </a:lstStyle>
          <a:p>
            <a:pPr>
              <a:defRPr/>
            </a:pPr>
            <a:r>
              <a:rPr lang="en-US" altLang="en-US"/>
              <a:t>Slide 6-</a:t>
            </a:r>
            <a:fld id="{7069846B-3FC6-4DCB-9667-2F9EA3CF73D5}" type="slidenum">
              <a:rPr lang="en-US" altLang="en-US" smtClean="0"/>
              <a:pPr>
                <a:defRPr/>
              </a:pPr>
              <a:t>‹#›</a:t>
            </a:fld>
            <a:endParaRPr lang="en-US" altLang="en-US"/>
          </a:p>
        </p:txBody>
      </p:sp>
    </p:spTree>
    <p:extLst>
      <p:ext uri="{BB962C8B-B14F-4D97-AF65-F5344CB8AC3E}">
        <p14:creationId xmlns:p14="http://schemas.microsoft.com/office/powerpoint/2010/main" val="198016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190CEF-9F49-4788-A977-9D1549287B34}"/>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5740B729-ED2A-40DE-91A3-B371C46097D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Rectangle 8">
            <a:extLst>
              <a:ext uri="{FF2B5EF4-FFF2-40B4-BE49-F238E27FC236}">
                <a16:creationId xmlns:a16="http://schemas.microsoft.com/office/drawing/2014/main" id="{BE3AAAD3-A168-471C-B3FE-09922B769EB8}"/>
              </a:ext>
            </a:extLst>
          </p:cNvPr>
          <p:cNvSpPr>
            <a:spLocks noGrp="1" noChangeArrowheads="1"/>
          </p:cNvSpPr>
          <p:nvPr>
            <p:ph type="sldNum" sz="quarter" idx="10"/>
          </p:nvPr>
        </p:nvSpPr>
        <p:spPr>
          <a:ln/>
        </p:spPr>
        <p:txBody>
          <a:bodyPr/>
          <a:lstStyle>
            <a:lvl1pPr>
              <a:defRPr/>
            </a:lvl1pPr>
          </a:lstStyle>
          <a:p>
            <a:pPr>
              <a:defRPr/>
            </a:pPr>
            <a:r>
              <a:rPr lang="en-US" altLang="en-US"/>
              <a:t>Slide 6-</a:t>
            </a:r>
            <a:fld id="{974AB08F-9055-4824-952F-45249379D301}" type="slidenum">
              <a:rPr lang="en-US" altLang="en-US" smtClean="0"/>
              <a:pPr>
                <a:defRPr/>
              </a:pPr>
              <a:t>‹#›</a:t>
            </a:fld>
            <a:endParaRPr lang="en-US" altLang="en-US"/>
          </a:p>
        </p:txBody>
      </p:sp>
    </p:spTree>
    <p:extLst>
      <p:ext uri="{BB962C8B-B14F-4D97-AF65-F5344CB8AC3E}">
        <p14:creationId xmlns:p14="http://schemas.microsoft.com/office/powerpoint/2010/main" val="379023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A40A91-4DC2-4549-8A13-5A21B4655D29}"/>
              </a:ext>
            </a:extLst>
          </p:cNvPr>
          <p:cNvSpPr>
            <a:spLocks noGrp="1"/>
          </p:cNvSpPr>
          <p:nvPr>
            <p:ph type="title"/>
          </p:nvPr>
        </p:nvSpPr>
        <p:spPr>
          <a:xfrm>
            <a:off x="623888" y="1709738"/>
            <a:ext cx="7886700" cy="2852737"/>
          </a:xfrm>
        </p:spPr>
        <p:txBody>
          <a:bodyPr anchor="b"/>
          <a:lstStyle>
            <a:lvl1pPr>
              <a:defRPr sz="6000"/>
            </a:lvl1pPr>
          </a:lstStyle>
          <a:p>
            <a:r>
              <a:rPr lang="pl-PL"/>
              <a:t>Kliknij, aby edytować styl</a:t>
            </a:r>
            <a:endParaRPr lang="en-US"/>
          </a:p>
        </p:txBody>
      </p:sp>
      <p:sp>
        <p:nvSpPr>
          <p:cNvPr id="3" name="Symbol zastępczy tekstu 2">
            <a:extLst>
              <a:ext uri="{FF2B5EF4-FFF2-40B4-BE49-F238E27FC236}">
                <a16:creationId xmlns:a16="http://schemas.microsoft.com/office/drawing/2014/main" id="{05F65963-0051-42DE-BA77-DF2F497F2DC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Rectangle 8">
            <a:extLst>
              <a:ext uri="{FF2B5EF4-FFF2-40B4-BE49-F238E27FC236}">
                <a16:creationId xmlns:a16="http://schemas.microsoft.com/office/drawing/2014/main" id="{E4727C07-553D-4E17-9754-D1FC0BD805B2}"/>
              </a:ext>
            </a:extLst>
          </p:cNvPr>
          <p:cNvSpPr>
            <a:spLocks noGrp="1" noChangeArrowheads="1"/>
          </p:cNvSpPr>
          <p:nvPr>
            <p:ph type="sldNum" sz="quarter" idx="10"/>
          </p:nvPr>
        </p:nvSpPr>
        <p:spPr>
          <a:ln/>
        </p:spPr>
        <p:txBody>
          <a:bodyPr/>
          <a:lstStyle>
            <a:lvl1pPr>
              <a:defRPr/>
            </a:lvl1pPr>
          </a:lstStyle>
          <a:p>
            <a:pPr>
              <a:defRPr/>
            </a:pPr>
            <a:r>
              <a:rPr lang="en-US" altLang="en-US"/>
              <a:t>Slide 6-</a:t>
            </a:r>
            <a:fld id="{EC038F75-9E90-4B07-A383-90BECA99BE57}" type="slidenum">
              <a:rPr lang="en-US" altLang="en-US" smtClean="0"/>
              <a:pPr>
                <a:defRPr/>
              </a:pPr>
              <a:t>‹#›</a:t>
            </a:fld>
            <a:endParaRPr lang="en-US" altLang="en-US"/>
          </a:p>
        </p:txBody>
      </p:sp>
    </p:spTree>
    <p:extLst>
      <p:ext uri="{BB962C8B-B14F-4D97-AF65-F5344CB8AC3E}">
        <p14:creationId xmlns:p14="http://schemas.microsoft.com/office/powerpoint/2010/main" val="175151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41720A-5E34-4E43-B87F-A2EB5F1C7AAD}"/>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F47D96A5-619F-4581-9DD3-AFD4F7937F8C}"/>
              </a:ext>
            </a:extLst>
          </p:cNvPr>
          <p:cNvSpPr>
            <a:spLocks noGrp="1"/>
          </p:cNvSpPr>
          <p:nvPr>
            <p:ph sz="half" idx="1"/>
          </p:nvPr>
        </p:nvSpPr>
        <p:spPr>
          <a:xfrm>
            <a:off x="685800" y="1981200"/>
            <a:ext cx="3810000" cy="4114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a:extLst>
              <a:ext uri="{FF2B5EF4-FFF2-40B4-BE49-F238E27FC236}">
                <a16:creationId xmlns:a16="http://schemas.microsoft.com/office/drawing/2014/main" id="{2B1BE5FE-ADF0-4F17-B7A0-7C9DB5F82CB7}"/>
              </a:ext>
            </a:extLst>
          </p:cNvPr>
          <p:cNvSpPr>
            <a:spLocks noGrp="1"/>
          </p:cNvSpPr>
          <p:nvPr>
            <p:ph sz="half" idx="2"/>
          </p:nvPr>
        </p:nvSpPr>
        <p:spPr>
          <a:xfrm>
            <a:off x="4648200" y="1981200"/>
            <a:ext cx="3810000" cy="4114800"/>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Rectangle 8">
            <a:extLst>
              <a:ext uri="{FF2B5EF4-FFF2-40B4-BE49-F238E27FC236}">
                <a16:creationId xmlns:a16="http://schemas.microsoft.com/office/drawing/2014/main" id="{45246823-C88A-4B4F-B332-DF3034CA07B9}"/>
              </a:ext>
            </a:extLst>
          </p:cNvPr>
          <p:cNvSpPr>
            <a:spLocks noGrp="1" noChangeArrowheads="1"/>
          </p:cNvSpPr>
          <p:nvPr>
            <p:ph type="sldNum" sz="quarter" idx="10"/>
          </p:nvPr>
        </p:nvSpPr>
        <p:spPr>
          <a:ln/>
        </p:spPr>
        <p:txBody>
          <a:bodyPr/>
          <a:lstStyle>
            <a:lvl1pPr>
              <a:defRPr/>
            </a:lvl1pPr>
          </a:lstStyle>
          <a:p>
            <a:pPr>
              <a:defRPr/>
            </a:pPr>
            <a:r>
              <a:rPr lang="en-US" altLang="en-US"/>
              <a:t>Slide 6-</a:t>
            </a:r>
            <a:fld id="{A3F04EAD-121E-4FE0-A1AA-79E1CEB6FC00}" type="slidenum">
              <a:rPr lang="en-US" altLang="en-US" smtClean="0"/>
              <a:pPr>
                <a:defRPr/>
              </a:pPr>
              <a:t>‹#›</a:t>
            </a:fld>
            <a:endParaRPr lang="en-US" altLang="en-US"/>
          </a:p>
        </p:txBody>
      </p:sp>
    </p:spTree>
    <p:extLst>
      <p:ext uri="{BB962C8B-B14F-4D97-AF65-F5344CB8AC3E}">
        <p14:creationId xmlns:p14="http://schemas.microsoft.com/office/powerpoint/2010/main" val="105864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23C001-4857-4907-A44A-DABE328A4E16}"/>
              </a:ext>
            </a:extLst>
          </p:cNvPr>
          <p:cNvSpPr>
            <a:spLocks noGrp="1"/>
          </p:cNvSpPr>
          <p:nvPr>
            <p:ph type="title"/>
          </p:nvPr>
        </p:nvSpPr>
        <p:spPr>
          <a:xfrm>
            <a:off x="630238" y="365125"/>
            <a:ext cx="7886700" cy="1325563"/>
          </a:xfrm>
        </p:spPr>
        <p:txBody>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04DFF217-5DFA-4516-A071-6F39A61793B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A3AB355-5F7D-4C2E-B408-24D392E8511B}"/>
              </a:ext>
            </a:extLst>
          </p:cNvPr>
          <p:cNvSpPr>
            <a:spLocks noGrp="1"/>
          </p:cNvSpPr>
          <p:nvPr>
            <p:ph sz="half" idx="2"/>
          </p:nvPr>
        </p:nvSpPr>
        <p:spPr>
          <a:xfrm>
            <a:off x="630238" y="2505075"/>
            <a:ext cx="386873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a:extLst>
              <a:ext uri="{FF2B5EF4-FFF2-40B4-BE49-F238E27FC236}">
                <a16:creationId xmlns:a16="http://schemas.microsoft.com/office/drawing/2014/main" id="{2BC5C75C-DD5A-4E42-A5E8-A5D8F50F766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8A46F443-FF07-45A9-A1ED-867FCB2100EB}"/>
              </a:ext>
            </a:extLst>
          </p:cNvPr>
          <p:cNvSpPr>
            <a:spLocks noGrp="1"/>
          </p:cNvSpPr>
          <p:nvPr>
            <p:ph sz="quarter" idx="4"/>
          </p:nvPr>
        </p:nvSpPr>
        <p:spPr>
          <a:xfrm>
            <a:off x="4629150" y="2505075"/>
            <a:ext cx="38877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Rectangle 8">
            <a:extLst>
              <a:ext uri="{FF2B5EF4-FFF2-40B4-BE49-F238E27FC236}">
                <a16:creationId xmlns:a16="http://schemas.microsoft.com/office/drawing/2014/main" id="{2F52CED0-A621-4BD2-A3C0-0F7BB08F9EB2}"/>
              </a:ext>
            </a:extLst>
          </p:cNvPr>
          <p:cNvSpPr>
            <a:spLocks noGrp="1" noChangeArrowheads="1"/>
          </p:cNvSpPr>
          <p:nvPr>
            <p:ph type="sldNum" sz="quarter" idx="10"/>
          </p:nvPr>
        </p:nvSpPr>
        <p:spPr>
          <a:ln/>
        </p:spPr>
        <p:txBody>
          <a:bodyPr/>
          <a:lstStyle>
            <a:lvl1pPr>
              <a:defRPr/>
            </a:lvl1pPr>
          </a:lstStyle>
          <a:p>
            <a:pPr>
              <a:defRPr/>
            </a:pPr>
            <a:r>
              <a:rPr lang="en-US" altLang="en-US"/>
              <a:t>Slide 6-</a:t>
            </a:r>
            <a:fld id="{E2371C97-A6B0-45D6-A5D4-AD7CF5297676}" type="slidenum">
              <a:rPr lang="en-US" altLang="en-US" smtClean="0"/>
              <a:pPr>
                <a:defRPr/>
              </a:pPr>
              <a:t>‹#›</a:t>
            </a:fld>
            <a:endParaRPr lang="en-US" altLang="en-US"/>
          </a:p>
        </p:txBody>
      </p:sp>
    </p:spTree>
    <p:extLst>
      <p:ext uri="{BB962C8B-B14F-4D97-AF65-F5344CB8AC3E}">
        <p14:creationId xmlns:p14="http://schemas.microsoft.com/office/powerpoint/2010/main" val="32633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5C10CBD-CF85-4160-A902-AB8E7BF9A156}"/>
              </a:ext>
            </a:extLst>
          </p:cNvPr>
          <p:cNvSpPr>
            <a:spLocks noGrp="1"/>
          </p:cNvSpPr>
          <p:nvPr>
            <p:ph type="title"/>
          </p:nvPr>
        </p:nvSpPr>
        <p:spPr/>
        <p:txBody>
          <a:bodyPr/>
          <a:lstStyle/>
          <a:p>
            <a:r>
              <a:rPr lang="pl-PL"/>
              <a:t>Kliknij, aby edytować styl</a:t>
            </a:r>
            <a:endParaRPr lang="en-US"/>
          </a:p>
        </p:txBody>
      </p:sp>
      <p:sp>
        <p:nvSpPr>
          <p:cNvPr id="3" name="Rectangle 8">
            <a:extLst>
              <a:ext uri="{FF2B5EF4-FFF2-40B4-BE49-F238E27FC236}">
                <a16:creationId xmlns:a16="http://schemas.microsoft.com/office/drawing/2014/main" id="{B3DFD546-5373-4A61-A799-0CB820ECFC8A}"/>
              </a:ext>
            </a:extLst>
          </p:cNvPr>
          <p:cNvSpPr>
            <a:spLocks noGrp="1" noChangeArrowheads="1"/>
          </p:cNvSpPr>
          <p:nvPr>
            <p:ph type="sldNum" sz="quarter" idx="10"/>
          </p:nvPr>
        </p:nvSpPr>
        <p:spPr>
          <a:ln/>
        </p:spPr>
        <p:txBody>
          <a:bodyPr/>
          <a:lstStyle>
            <a:lvl1pPr>
              <a:defRPr/>
            </a:lvl1pPr>
          </a:lstStyle>
          <a:p>
            <a:pPr>
              <a:defRPr/>
            </a:pPr>
            <a:r>
              <a:rPr lang="en-US" altLang="en-US"/>
              <a:t>Slide 6-</a:t>
            </a:r>
            <a:fld id="{7FD21729-8842-4CB3-850C-71F3534A04EE}" type="slidenum">
              <a:rPr lang="en-US" altLang="en-US" smtClean="0"/>
              <a:pPr>
                <a:defRPr/>
              </a:pPr>
              <a:t>‹#›</a:t>
            </a:fld>
            <a:endParaRPr lang="en-US" altLang="en-US"/>
          </a:p>
        </p:txBody>
      </p:sp>
    </p:spTree>
    <p:extLst>
      <p:ext uri="{BB962C8B-B14F-4D97-AF65-F5344CB8AC3E}">
        <p14:creationId xmlns:p14="http://schemas.microsoft.com/office/powerpoint/2010/main" val="353226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9108821F-5B53-4033-B546-7B33E062ADA5}"/>
              </a:ext>
            </a:extLst>
          </p:cNvPr>
          <p:cNvSpPr>
            <a:spLocks noGrp="1" noChangeArrowheads="1"/>
          </p:cNvSpPr>
          <p:nvPr>
            <p:ph type="sldNum" sz="quarter" idx="10"/>
          </p:nvPr>
        </p:nvSpPr>
        <p:spPr>
          <a:ln/>
        </p:spPr>
        <p:txBody>
          <a:bodyPr/>
          <a:lstStyle>
            <a:lvl1pPr>
              <a:defRPr/>
            </a:lvl1pPr>
          </a:lstStyle>
          <a:p>
            <a:pPr>
              <a:defRPr/>
            </a:pPr>
            <a:r>
              <a:rPr lang="en-US" altLang="en-US"/>
              <a:t>Slide 6-</a:t>
            </a:r>
            <a:fld id="{D045DC9D-74FD-4717-A27D-DAC24F12F253}" type="slidenum">
              <a:rPr lang="en-US" altLang="en-US" smtClean="0"/>
              <a:pPr>
                <a:defRPr/>
              </a:pPr>
              <a:t>‹#›</a:t>
            </a:fld>
            <a:endParaRPr lang="en-US" altLang="en-US"/>
          </a:p>
        </p:txBody>
      </p:sp>
    </p:spTree>
    <p:extLst>
      <p:ext uri="{BB962C8B-B14F-4D97-AF65-F5344CB8AC3E}">
        <p14:creationId xmlns:p14="http://schemas.microsoft.com/office/powerpoint/2010/main" val="145085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5A00BD4-CD0D-482F-9B28-A0AE5790E905}"/>
              </a:ext>
            </a:extLst>
          </p:cNvPr>
          <p:cNvSpPr>
            <a:spLocks noGrp="1"/>
          </p:cNvSpPr>
          <p:nvPr>
            <p:ph type="title"/>
          </p:nvPr>
        </p:nvSpPr>
        <p:spPr>
          <a:xfrm>
            <a:off x="630238" y="457200"/>
            <a:ext cx="2949575" cy="1600200"/>
          </a:xfrm>
        </p:spPr>
        <p:txBody>
          <a:bodyPr anchor="b"/>
          <a:lstStyle>
            <a:lvl1pPr>
              <a:defRPr sz="3200"/>
            </a:lvl1p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8399AA94-BEDA-4687-BA5E-BBB3BC33EC0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a:extLst>
              <a:ext uri="{FF2B5EF4-FFF2-40B4-BE49-F238E27FC236}">
                <a16:creationId xmlns:a16="http://schemas.microsoft.com/office/drawing/2014/main" id="{95B685B9-CF4D-45C3-8946-9C681867CF4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8">
            <a:extLst>
              <a:ext uri="{FF2B5EF4-FFF2-40B4-BE49-F238E27FC236}">
                <a16:creationId xmlns:a16="http://schemas.microsoft.com/office/drawing/2014/main" id="{A9C49B9A-0D0C-4D96-A9EF-82AE33E7F686}"/>
              </a:ext>
            </a:extLst>
          </p:cNvPr>
          <p:cNvSpPr>
            <a:spLocks noGrp="1" noChangeArrowheads="1"/>
          </p:cNvSpPr>
          <p:nvPr>
            <p:ph type="sldNum" sz="quarter" idx="10"/>
          </p:nvPr>
        </p:nvSpPr>
        <p:spPr>
          <a:ln/>
        </p:spPr>
        <p:txBody>
          <a:bodyPr/>
          <a:lstStyle>
            <a:lvl1pPr>
              <a:defRPr/>
            </a:lvl1pPr>
          </a:lstStyle>
          <a:p>
            <a:pPr>
              <a:defRPr/>
            </a:pPr>
            <a:r>
              <a:rPr lang="en-US" altLang="en-US"/>
              <a:t>Slide 6-</a:t>
            </a:r>
            <a:fld id="{619408BA-6248-454B-9482-07DD908E84C6}" type="slidenum">
              <a:rPr lang="en-US" altLang="en-US" smtClean="0"/>
              <a:pPr>
                <a:defRPr/>
              </a:pPr>
              <a:t>‹#›</a:t>
            </a:fld>
            <a:endParaRPr lang="en-US" altLang="en-US"/>
          </a:p>
        </p:txBody>
      </p:sp>
    </p:spTree>
    <p:extLst>
      <p:ext uri="{BB962C8B-B14F-4D97-AF65-F5344CB8AC3E}">
        <p14:creationId xmlns:p14="http://schemas.microsoft.com/office/powerpoint/2010/main" val="258760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706A4D7-3602-443D-9A9E-066F14418CF5}"/>
              </a:ext>
            </a:extLst>
          </p:cNvPr>
          <p:cNvSpPr>
            <a:spLocks noGrp="1"/>
          </p:cNvSpPr>
          <p:nvPr>
            <p:ph type="title"/>
          </p:nvPr>
        </p:nvSpPr>
        <p:spPr>
          <a:xfrm>
            <a:off x="630238" y="457200"/>
            <a:ext cx="2949575" cy="1600200"/>
          </a:xfrm>
        </p:spPr>
        <p:txBody>
          <a:bodyPr anchor="b"/>
          <a:lstStyle>
            <a:lvl1pPr>
              <a:defRPr sz="3200"/>
            </a:lvl1pPr>
          </a:lstStyle>
          <a:p>
            <a:r>
              <a:rPr lang="pl-PL"/>
              <a:t>Kliknij, aby edytować styl</a:t>
            </a:r>
            <a:endParaRPr lang="en-US"/>
          </a:p>
        </p:txBody>
      </p:sp>
      <p:sp>
        <p:nvSpPr>
          <p:cNvPr id="3" name="Symbol zastępczy obrazu 2">
            <a:extLst>
              <a:ext uri="{FF2B5EF4-FFF2-40B4-BE49-F238E27FC236}">
                <a16:creationId xmlns:a16="http://schemas.microsoft.com/office/drawing/2014/main" id="{3989F152-7265-4766-888F-C994570C924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Symbol zastępczy tekstu 3">
            <a:extLst>
              <a:ext uri="{FF2B5EF4-FFF2-40B4-BE49-F238E27FC236}">
                <a16:creationId xmlns:a16="http://schemas.microsoft.com/office/drawing/2014/main" id="{F501D6FB-7B35-4BAA-AF99-91C168232A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8">
            <a:extLst>
              <a:ext uri="{FF2B5EF4-FFF2-40B4-BE49-F238E27FC236}">
                <a16:creationId xmlns:a16="http://schemas.microsoft.com/office/drawing/2014/main" id="{13E902E4-4799-47A3-A980-2C268F0FEE64}"/>
              </a:ext>
            </a:extLst>
          </p:cNvPr>
          <p:cNvSpPr>
            <a:spLocks noGrp="1" noChangeArrowheads="1"/>
          </p:cNvSpPr>
          <p:nvPr>
            <p:ph type="sldNum" sz="quarter" idx="10"/>
          </p:nvPr>
        </p:nvSpPr>
        <p:spPr>
          <a:ln/>
        </p:spPr>
        <p:txBody>
          <a:bodyPr/>
          <a:lstStyle>
            <a:lvl1pPr>
              <a:defRPr/>
            </a:lvl1pPr>
          </a:lstStyle>
          <a:p>
            <a:pPr>
              <a:defRPr/>
            </a:pPr>
            <a:r>
              <a:rPr lang="en-US" altLang="en-US"/>
              <a:t>Slide 6-</a:t>
            </a:r>
            <a:fld id="{4A33C032-6FD6-4795-AFA9-E064DDE9F1C7}" type="slidenum">
              <a:rPr lang="en-US" altLang="en-US" smtClean="0"/>
              <a:pPr>
                <a:defRPr/>
              </a:pPr>
              <a:t>‹#›</a:t>
            </a:fld>
            <a:endParaRPr lang="en-US" altLang="en-US"/>
          </a:p>
        </p:txBody>
      </p:sp>
    </p:spTree>
    <p:extLst>
      <p:ext uri="{BB962C8B-B14F-4D97-AF65-F5344CB8AC3E}">
        <p14:creationId xmlns:p14="http://schemas.microsoft.com/office/powerpoint/2010/main" val="394196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21">
            <a:extLst>
              <a:ext uri="{FF2B5EF4-FFF2-40B4-BE49-F238E27FC236}">
                <a16:creationId xmlns:a16="http://schemas.microsoft.com/office/drawing/2014/main" id="{84866C23-5070-4264-8253-107AE210CBA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78738" y="6454775"/>
            <a:ext cx="1465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5">
            <a:extLst>
              <a:ext uri="{FF2B5EF4-FFF2-40B4-BE49-F238E27FC236}">
                <a16:creationId xmlns:a16="http://schemas.microsoft.com/office/drawing/2014/main" id="{ECBD3165-2168-4EC7-866A-AFB9854D2F0E}"/>
              </a:ext>
            </a:extLst>
          </p:cNvPr>
          <p:cNvSpPr>
            <a:spLocks noGrp="1" noChangeArrowheads="1"/>
          </p:cNvSpPr>
          <p:nvPr>
            <p:ph type="title"/>
          </p:nvPr>
        </p:nvSpPr>
        <p:spPr bwMode="auto">
          <a:xfrm>
            <a:off x="457200" y="228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title style</a:t>
            </a:r>
          </a:p>
        </p:txBody>
      </p:sp>
      <p:sp>
        <p:nvSpPr>
          <p:cNvPr id="154632" name="Rectangle 8">
            <a:extLst>
              <a:ext uri="{FF2B5EF4-FFF2-40B4-BE49-F238E27FC236}">
                <a16:creationId xmlns:a16="http://schemas.microsoft.com/office/drawing/2014/main" id="{CCDFA5F0-B259-480D-8EA8-E4E6BF53890B}"/>
              </a:ext>
            </a:extLst>
          </p:cNvPr>
          <p:cNvSpPr>
            <a:spLocks noGrp="1" noChangeArrowheads="1"/>
          </p:cNvSpPr>
          <p:nvPr>
            <p:ph type="sldNum" sz="quarter" idx="4"/>
          </p:nvPr>
        </p:nvSpPr>
        <p:spPr bwMode="auto">
          <a:xfrm>
            <a:off x="7377113" y="6454775"/>
            <a:ext cx="1681162" cy="3190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eaLnBrk="1" hangingPunct="1">
              <a:defRPr sz="1600" b="1">
                <a:solidFill>
                  <a:schemeClr val="bg2"/>
                </a:solidFill>
              </a:defRPr>
            </a:lvl1pPr>
          </a:lstStyle>
          <a:p>
            <a:pPr>
              <a:defRPr/>
            </a:pPr>
            <a:r>
              <a:rPr lang="en-US" altLang="en-US"/>
              <a:t>Slide 6-</a:t>
            </a:r>
            <a:fld id="{6A2242A9-159E-48C5-B721-E59B22433201}" type="slidenum">
              <a:rPr lang="en-US" altLang="en-US" smtClean="0"/>
              <a:pPr>
                <a:defRPr/>
              </a:pPr>
              <a:t>‹#›</a:t>
            </a:fld>
            <a:endParaRPr lang="en-US" altLang="en-US"/>
          </a:p>
        </p:txBody>
      </p:sp>
      <p:sp>
        <p:nvSpPr>
          <p:cNvPr id="1029" name="Rectangle 9">
            <a:extLst>
              <a:ext uri="{FF2B5EF4-FFF2-40B4-BE49-F238E27FC236}">
                <a16:creationId xmlns:a16="http://schemas.microsoft.com/office/drawing/2014/main" id="{7615F59A-1832-47DA-9977-CBF47BA5C6B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18">
            <a:extLst>
              <a:ext uri="{FF2B5EF4-FFF2-40B4-BE49-F238E27FC236}">
                <a16:creationId xmlns:a16="http://schemas.microsoft.com/office/drawing/2014/main" id="{191DDECA-BF5D-452B-AC00-C39260AF9FA8}"/>
              </a:ext>
            </a:extLst>
          </p:cNvPr>
          <p:cNvSpPr>
            <a:spLocks noChangeArrowheads="1"/>
          </p:cNvSpPr>
          <p:nvPr/>
        </p:nvSpPr>
        <p:spPr bwMode="auto">
          <a:xfrm>
            <a:off x="814388" y="6508750"/>
            <a:ext cx="7577137"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000" b="1">
                <a:solidFill>
                  <a:srgbClr val="666699"/>
                </a:solidFill>
                <a:latin typeface="Arial" panose="020B0604020202020204" pitchFamily="34" charset="0"/>
              </a:rPr>
              <a:t>Elmasri and Navathe, Fundamentals of Database Systems, </a:t>
            </a:r>
            <a:r>
              <a:rPr lang="en-US" altLang="en-US" sz="1000" b="1" i="1">
                <a:solidFill>
                  <a:srgbClr val="666699"/>
                </a:solidFill>
                <a:latin typeface="Arial" panose="020B0604020202020204" pitchFamily="34" charset="0"/>
              </a:rPr>
              <a:t>Fourth Edition</a:t>
            </a:r>
          </a:p>
          <a:p>
            <a:pPr algn="ctr" eaLnBrk="1" hangingPunct="1"/>
            <a:r>
              <a:rPr lang="en-US" altLang="en-US" sz="1000">
                <a:solidFill>
                  <a:schemeClr val="bg2"/>
                </a:solidFill>
              </a:rPr>
              <a:t>Copyright © 2004 Pearson Education, Inc.</a:t>
            </a:r>
            <a:r>
              <a:rPr lang="en-US" altLang="en-US" sz="1400" b="1" i="1">
                <a:solidFill>
                  <a:srgbClr val="666699"/>
                </a:solidFill>
                <a:latin typeface="Arial" panose="020B0604020202020204" pitchFamily="34" charset="0"/>
              </a:rPr>
              <a:t> </a:t>
            </a:r>
          </a:p>
        </p:txBody>
      </p:sp>
      <p:pic>
        <p:nvPicPr>
          <p:cNvPr id="1031" name="Picture 20">
            <a:extLst>
              <a:ext uri="{FF2B5EF4-FFF2-40B4-BE49-F238E27FC236}">
                <a16:creationId xmlns:a16="http://schemas.microsoft.com/office/drawing/2014/main" id="{93DC6794-3F72-41E4-80C2-B67400A4AE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75" y="0"/>
            <a:ext cx="307975"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23">
            <a:extLst>
              <a:ext uri="{FF2B5EF4-FFF2-40B4-BE49-F238E27FC236}">
                <a16:creationId xmlns:a16="http://schemas.microsoft.com/office/drawing/2014/main" id="{837EC150-3487-4E73-9790-CFC3289C14F3}"/>
              </a:ext>
            </a:extLst>
          </p:cNvPr>
          <p:cNvSpPr>
            <a:spLocks noChangeShapeType="1"/>
          </p:cNvSpPr>
          <p:nvPr/>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2400" kern="1200">
          <a:solidFill>
            <a:srgbClr val="333399"/>
          </a:solidFill>
          <a:latin typeface="+mj-lt"/>
          <a:ea typeface="+mj-ea"/>
          <a:cs typeface="+mj-cs"/>
        </a:defRPr>
      </a:lvl1pPr>
      <a:lvl2pPr algn="l" rtl="0" eaLnBrk="0" fontAlgn="base" hangingPunct="0">
        <a:spcBef>
          <a:spcPct val="0"/>
        </a:spcBef>
        <a:spcAft>
          <a:spcPct val="0"/>
        </a:spcAft>
        <a:defRPr sz="2400">
          <a:solidFill>
            <a:srgbClr val="333399"/>
          </a:solidFill>
          <a:latin typeface="Arial" panose="020B0604020202020204" pitchFamily="34" charset="0"/>
        </a:defRPr>
      </a:lvl2pPr>
      <a:lvl3pPr algn="l" rtl="0" eaLnBrk="0" fontAlgn="base" hangingPunct="0">
        <a:spcBef>
          <a:spcPct val="0"/>
        </a:spcBef>
        <a:spcAft>
          <a:spcPct val="0"/>
        </a:spcAft>
        <a:defRPr sz="2400">
          <a:solidFill>
            <a:srgbClr val="333399"/>
          </a:solidFill>
          <a:latin typeface="Arial" panose="020B0604020202020204" pitchFamily="34" charset="0"/>
        </a:defRPr>
      </a:lvl3pPr>
      <a:lvl4pPr algn="l" rtl="0" eaLnBrk="0" fontAlgn="base" hangingPunct="0">
        <a:spcBef>
          <a:spcPct val="0"/>
        </a:spcBef>
        <a:spcAft>
          <a:spcPct val="0"/>
        </a:spcAft>
        <a:defRPr sz="2400">
          <a:solidFill>
            <a:srgbClr val="333399"/>
          </a:solidFill>
          <a:latin typeface="Arial" panose="020B0604020202020204" pitchFamily="34" charset="0"/>
        </a:defRPr>
      </a:lvl4pPr>
      <a:lvl5pPr algn="l" rtl="0" eaLnBrk="0" fontAlgn="base" hangingPunct="0">
        <a:spcBef>
          <a:spcPct val="0"/>
        </a:spcBef>
        <a:spcAft>
          <a:spcPct val="0"/>
        </a:spcAft>
        <a:defRPr sz="2400">
          <a:solidFill>
            <a:srgbClr val="333399"/>
          </a:solidFill>
          <a:latin typeface="Arial" panose="020B0604020202020204" pitchFamily="34" charset="0"/>
        </a:defRPr>
      </a:lvl5pPr>
      <a:lvl6pPr marL="457200" algn="l" rtl="0" fontAlgn="base">
        <a:spcBef>
          <a:spcPct val="0"/>
        </a:spcBef>
        <a:spcAft>
          <a:spcPct val="0"/>
        </a:spcAft>
        <a:defRPr sz="2400">
          <a:solidFill>
            <a:srgbClr val="333399"/>
          </a:solidFill>
          <a:latin typeface="Arial" panose="020B0604020202020204" pitchFamily="34" charset="0"/>
        </a:defRPr>
      </a:lvl6pPr>
      <a:lvl7pPr marL="914400" algn="l" rtl="0" fontAlgn="base">
        <a:spcBef>
          <a:spcPct val="0"/>
        </a:spcBef>
        <a:spcAft>
          <a:spcPct val="0"/>
        </a:spcAft>
        <a:defRPr sz="2400">
          <a:solidFill>
            <a:srgbClr val="333399"/>
          </a:solidFill>
          <a:latin typeface="Arial" panose="020B0604020202020204" pitchFamily="34" charset="0"/>
        </a:defRPr>
      </a:lvl7pPr>
      <a:lvl8pPr marL="1371600" algn="l" rtl="0" fontAlgn="base">
        <a:spcBef>
          <a:spcPct val="0"/>
        </a:spcBef>
        <a:spcAft>
          <a:spcPct val="0"/>
        </a:spcAft>
        <a:defRPr sz="2400">
          <a:solidFill>
            <a:srgbClr val="333399"/>
          </a:solidFill>
          <a:latin typeface="Arial" panose="020B0604020202020204" pitchFamily="34" charset="0"/>
        </a:defRPr>
      </a:lvl8pPr>
      <a:lvl9pPr marL="1828800" algn="l" rtl="0" fontAlgn="base">
        <a:spcBef>
          <a:spcPct val="0"/>
        </a:spcBef>
        <a:spcAft>
          <a:spcPct val="0"/>
        </a:spcAft>
        <a:defRPr sz="2400">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a:extLst>
              <a:ext uri="{FF2B5EF4-FFF2-40B4-BE49-F238E27FC236}">
                <a16:creationId xmlns:a16="http://schemas.microsoft.com/office/drawing/2014/main" id="{F1344202-292F-4E15-8CC6-8787B682A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wal 1">
            <a:extLst>
              <a:ext uri="{FF2B5EF4-FFF2-40B4-BE49-F238E27FC236}">
                <a16:creationId xmlns:a16="http://schemas.microsoft.com/office/drawing/2014/main" id="{16008B06-C142-4CAC-BF84-A3F327EA3923}"/>
              </a:ext>
            </a:extLst>
          </p:cNvPr>
          <p:cNvSpPr/>
          <p:nvPr/>
        </p:nvSpPr>
        <p:spPr bwMode="auto">
          <a:xfrm>
            <a:off x="3241965" y="3560779"/>
            <a:ext cx="3620654" cy="207921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873414" y="1258018"/>
            <a:ext cx="7740072" cy="77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A </a:t>
            </a:r>
            <a:r>
              <a:rPr lang="pl-PL" sz="3000" b="0" dirty="0" err="1"/>
              <a:t>language</a:t>
            </a:r>
            <a:r>
              <a:rPr lang="pl-PL" sz="3000" b="0" dirty="0"/>
              <a:t> for </a:t>
            </a:r>
            <a:r>
              <a:rPr lang="pl-PL" sz="3000" b="0" dirty="0" err="1"/>
              <a:t>defining</a:t>
            </a:r>
            <a:r>
              <a:rPr lang="pl-PL" sz="3000" b="0" dirty="0"/>
              <a:t> </a:t>
            </a:r>
            <a:r>
              <a:rPr lang="pl-PL" sz="3000" b="0" dirty="0" err="1"/>
              <a:t>structures</a:t>
            </a:r>
            <a:r>
              <a:rPr lang="pl-PL" sz="3000" b="0" dirty="0"/>
              <a:t>: DDL</a:t>
            </a:r>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grpSp>
        <p:nvGrpSpPr>
          <p:cNvPr id="8" name="Grupa 7">
            <a:extLst>
              <a:ext uri="{FF2B5EF4-FFF2-40B4-BE49-F238E27FC236}">
                <a16:creationId xmlns:a16="http://schemas.microsoft.com/office/drawing/2014/main" id="{6BD38124-AF26-4104-9DBD-F6F970D4CF3E}"/>
              </a:ext>
            </a:extLst>
          </p:cNvPr>
          <p:cNvGrpSpPr/>
          <p:nvPr/>
        </p:nvGrpSpPr>
        <p:grpSpPr>
          <a:xfrm>
            <a:off x="2327565" y="2262909"/>
            <a:ext cx="5551054" cy="4100946"/>
            <a:chOff x="2775527" y="2351374"/>
            <a:chExt cx="4576619" cy="3767564"/>
          </a:xfrm>
        </p:grpSpPr>
        <p:sp>
          <p:nvSpPr>
            <p:cNvPr id="16" name="Schemat blokowy: dysk magnetyczny 15">
              <a:extLst>
                <a:ext uri="{FF2B5EF4-FFF2-40B4-BE49-F238E27FC236}">
                  <a16:creationId xmlns:a16="http://schemas.microsoft.com/office/drawing/2014/main" id="{E5AEC81B-17A8-474F-8655-5282C2FA83DD}"/>
                </a:ext>
              </a:extLst>
            </p:cNvPr>
            <p:cNvSpPr/>
            <p:nvPr/>
          </p:nvSpPr>
          <p:spPr bwMode="auto">
            <a:xfrm>
              <a:off x="3860800" y="3833091"/>
              <a:ext cx="2013527" cy="1302327"/>
            </a:xfrm>
            <a:prstGeom prst="flowChartMagneticDisk">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chemeClr val="tx1"/>
                  </a:solidFill>
                  <a:effectLst/>
                  <a:latin typeface="Times New Roman" panose="02020603050405020304" pitchFamily="18" charset="0"/>
                </a:rPr>
                <a:t>Database</a:t>
              </a: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17" name="Prostokąt 16">
              <a:extLst>
                <a:ext uri="{FF2B5EF4-FFF2-40B4-BE49-F238E27FC236}">
                  <a16:creationId xmlns:a16="http://schemas.microsoft.com/office/drawing/2014/main" id="{92C01D4F-E455-48CD-8BFC-808D99D8272F}"/>
                </a:ext>
              </a:extLst>
            </p:cNvPr>
            <p:cNvSpPr/>
            <p:nvPr/>
          </p:nvSpPr>
          <p:spPr bwMode="auto">
            <a:xfrm>
              <a:off x="5740400" y="5409332"/>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6</a:t>
              </a:r>
              <a:endParaRPr lang="en-US" dirty="0"/>
            </a:p>
          </p:txBody>
        </p:sp>
        <p:sp>
          <p:nvSpPr>
            <p:cNvPr id="18" name="Prostokąt 17">
              <a:extLst>
                <a:ext uri="{FF2B5EF4-FFF2-40B4-BE49-F238E27FC236}">
                  <a16:creationId xmlns:a16="http://schemas.microsoft.com/office/drawing/2014/main" id="{C80244A9-7C6C-4F17-AC2A-188AFE3BEA0C}"/>
                </a:ext>
              </a:extLst>
            </p:cNvPr>
            <p:cNvSpPr/>
            <p:nvPr/>
          </p:nvSpPr>
          <p:spPr bwMode="auto">
            <a:xfrm>
              <a:off x="4470400" y="235137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3</a:t>
              </a:r>
              <a:endParaRPr lang="en-US" baseline="-25000" dirty="0"/>
            </a:p>
          </p:txBody>
        </p:sp>
        <p:sp>
          <p:nvSpPr>
            <p:cNvPr id="19" name="Prostokąt 18">
              <a:extLst>
                <a:ext uri="{FF2B5EF4-FFF2-40B4-BE49-F238E27FC236}">
                  <a16:creationId xmlns:a16="http://schemas.microsoft.com/office/drawing/2014/main" id="{0F47E6C2-01D2-459E-9EFB-7F04ADB277EF}"/>
                </a:ext>
              </a:extLst>
            </p:cNvPr>
            <p:cNvSpPr/>
            <p:nvPr/>
          </p:nvSpPr>
          <p:spPr bwMode="auto">
            <a:xfrm>
              <a:off x="5412509" y="2646217"/>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4</a:t>
              </a:r>
              <a:endParaRPr lang="en-US" baseline="-25000" dirty="0"/>
            </a:p>
          </p:txBody>
        </p:sp>
        <p:sp>
          <p:nvSpPr>
            <p:cNvPr id="20" name="Prostokąt 19">
              <a:extLst>
                <a:ext uri="{FF2B5EF4-FFF2-40B4-BE49-F238E27FC236}">
                  <a16:creationId xmlns:a16="http://schemas.microsoft.com/office/drawing/2014/main" id="{87B91B6A-28B0-4DC6-8B2B-080D08937AB6}"/>
                </a:ext>
              </a:extLst>
            </p:cNvPr>
            <p:cNvSpPr/>
            <p:nvPr/>
          </p:nvSpPr>
          <p:spPr bwMode="auto">
            <a:xfrm>
              <a:off x="6696364" y="4007713"/>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5</a:t>
              </a:r>
              <a:endParaRPr lang="en-US" dirty="0"/>
            </a:p>
          </p:txBody>
        </p:sp>
        <p:sp>
          <p:nvSpPr>
            <p:cNvPr id="21" name="Prostokąt 20">
              <a:extLst>
                <a:ext uri="{FF2B5EF4-FFF2-40B4-BE49-F238E27FC236}">
                  <a16:creationId xmlns:a16="http://schemas.microsoft.com/office/drawing/2014/main" id="{974869F3-5752-4688-8D17-7D3F332AD836}"/>
                </a:ext>
              </a:extLst>
            </p:cNvPr>
            <p:cNvSpPr/>
            <p:nvPr/>
          </p:nvSpPr>
          <p:spPr bwMode="auto">
            <a:xfrm>
              <a:off x="3685309" y="273468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2</a:t>
              </a:r>
              <a:endParaRPr lang="en-US" baseline="-25000" dirty="0"/>
            </a:p>
            <a:p>
              <a:pPr algn="ctr" eaLnBrk="1" hangingPunct="1"/>
              <a:endParaRPr lang="en-US" dirty="0"/>
            </a:p>
          </p:txBody>
        </p:sp>
        <p:sp>
          <p:nvSpPr>
            <p:cNvPr id="22" name="Prostokąt 21">
              <a:extLst>
                <a:ext uri="{FF2B5EF4-FFF2-40B4-BE49-F238E27FC236}">
                  <a16:creationId xmlns:a16="http://schemas.microsoft.com/office/drawing/2014/main" id="{4B5CFF8F-AB2B-40D8-9795-4EDF6FFBC960}"/>
                </a:ext>
              </a:extLst>
            </p:cNvPr>
            <p:cNvSpPr/>
            <p:nvPr/>
          </p:nvSpPr>
          <p:spPr bwMode="auto">
            <a:xfrm>
              <a:off x="2775527" y="3694545"/>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1</a:t>
              </a:r>
              <a:endParaRPr lang="en-US" baseline="-25000" dirty="0"/>
            </a:p>
          </p:txBody>
        </p:sp>
        <p:sp>
          <p:nvSpPr>
            <p:cNvPr id="23" name="pole tekstowe 22">
              <a:extLst>
                <a:ext uri="{FF2B5EF4-FFF2-40B4-BE49-F238E27FC236}">
                  <a16:creationId xmlns:a16="http://schemas.microsoft.com/office/drawing/2014/main" id="{FF6441EF-9361-4B3F-9FC4-E2B5C211A7F4}"/>
                </a:ext>
              </a:extLst>
            </p:cNvPr>
            <p:cNvSpPr txBox="1"/>
            <p:nvPr/>
          </p:nvSpPr>
          <p:spPr>
            <a:xfrm>
              <a:off x="4013200" y="5657273"/>
              <a:ext cx="1316182" cy="461665"/>
            </a:xfrm>
            <a:prstGeom prst="rect">
              <a:avLst/>
            </a:prstGeom>
            <a:noFill/>
          </p:spPr>
          <p:txBody>
            <a:bodyPr wrap="square" rtlCol="0">
              <a:spAutoFit/>
            </a:bodyPr>
            <a:lstStyle/>
            <a:p>
              <a:pPr algn="ctr"/>
              <a:r>
                <a:rPr lang="pl-PL" dirty="0"/>
                <a:t>  </a:t>
              </a:r>
              <a:r>
                <a:rPr lang="pl-PL" dirty="0">
                  <a:solidFill>
                    <a:schemeClr val="bg2"/>
                  </a:solidFill>
                </a:rPr>
                <a:t> …</a:t>
              </a:r>
              <a:endParaRPr lang="en-US" dirty="0">
                <a:solidFill>
                  <a:schemeClr val="bg2"/>
                </a:solidFill>
              </a:endParaRPr>
            </a:p>
          </p:txBody>
        </p:sp>
        <p:sp>
          <p:nvSpPr>
            <p:cNvPr id="24" name="Prostokąt 23">
              <a:extLst>
                <a:ext uri="{FF2B5EF4-FFF2-40B4-BE49-F238E27FC236}">
                  <a16:creationId xmlns:a16="http://schemas.microsoft.com/office/drawing/2014/main" id="{5CC833F5-F6EF-4A88-909F-01D7F64636E7}"/>
                </a:ext>
              </a:extLst>
            </p:cNvPr>
            <p:cNvSpPr/>
            <p:nvPr/>
          </p:nvSpPr>
          <p:spPr bwMode="auto">
            <a:xfrm>
              <a:off x="3449782" y="5453919"/>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t>P</a:t>
              </a:r>
              <a:r>
                <a:rPr lang="pl-PL" baseline="-25000" dirty="0" err="1"/>
                <a:t>n</a:t>
              </a:r>
              <a:endParaRPr lang="en-US" dirty="0"/>
            </a:p>
          </p:txBody>
        </p:sp>
      </p:grpSp>
      <p:cxnSp>
        <p:nvCxnSpPr>
          <p:cNvPr id="9" name="Łącznik prosty ze strzałką 8">
            <a:extLst>
              <a:ext uri="{FF2B5EF4-FFF2-40B4-BE49-F238E27FC236}">
                <a16:creationId xmlns:a16="http://schemas.microsoft.com/office/drawing/2014/main" id="{B04887C5-6EDB-4142-9212-56C51857A288}"/>
              </a:ext>
            </a:extLst>
          </p:cNvPr>
          <p:cNvCxnSpPr>
            <a:cxnSpLocks/>
            <a:stCxn id="21" idx="2"/>
            <a:endCxn id="2" idx="0"/>
          </p:cNvCxnSpPr>
          <p:nvPr/>
        </p:nvCxnSpPr>
        <p:spPr bwMode="auto">
          <a:xfrm>
            <a:off x="3828758" y="3404002"/>
            <a:ext cx="1223534" cy="156777"/>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ze strzałką 9">
            <a:extLst>
              <a:ext uri="{FF2B5EF4-FFF2-40B4-BE49-F238E27FC236}">
                <a16:creationId xmlns:a16="http://schemas.microsoft.com/office/drawing/2014/main" id="{E9E88F1A-9DC9-4454-A833-15AB7A23D062}"/>
              </a:ext>
            </a:extLst>
          </p:cNvPr>
          <p:cNvCxnSpPr>
            <a:cxnSpLocks/>
            <a:stCxn id="18" idx="2"/>
            <a:endCxn id="2" idx="0"/>
          </p:cNvCxnSpPr>
          <p:nvPr/>
        </p:nvCxnSpPr>
        <p:spPr bwMode="auto">
          <a:xfrm>
            <a:off x="4781007" y="2986774"/>
            <a:ext cx="271285" cy="57400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Łącznik prosty ze strzałką 10">
            <a:extLst>
              <a:ext uri="{FF2B5EF4-FFF2-40B4-BE49-F238E27FC236}">
                <a16:creationId xmlns:a16="http://schemas.microsoft.com/office/drawing/2014/main" id="{E73701E4-B025-498E-9B57-9322B4AF3FD4}"/>
              </a:ext>
            </a:extLst>
          </p:cNvPr>
          <p:cNvCxnSpPr>
            <a:cxnSpLocks/>
            <a:stCxn id="19" idx="2"/>
            <a:endCxn id="2" idx="0"/>
          </p:cNvCxnSpPr>
          <p:nvPr/>
        </p:nvCxnSpPr>
        <p:spPr bwMode="auto">
          <a:xfrm flipH="1">
            <a:off x="5052292" y="3307707"/>
            <a:ext cx="871414" cy="253072"/>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ze strzałką 11">
            <a:extLst>
              <a:ext uri="{FF2B5EF4-FFF2-40B4-BE49-F238E27FC236}">
                <a16:creationId xmlns:a16="http://schemas.microsoft.com/office/drawing/2014/main" id="{FD502438-10F0-4F69-BA49-9A9C6C45F113}"/>
              </a:ext>
            </a:extLst>
          </p:cNvPr>
          <p:cNvCxnSpPr>
            <a:cxnSpLocks/>
            <a:stCxn id="2" idx="6"/>
            <a:endCxn id="20" idx="1"/>
          </p:cNvCxnSpPr>
          <p:nvPr/>
        </p:nvCxnSpPr>
        <p:spPr bwMode="auto">
          <a:xfrm flipV="1">
            <a:off x="6862619" y="4427746"/>
            <a:ext cx="220592" cy="172639"/>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Łącznik prosty ze strzałką 12">
            <a:extLst>
              <a:ext uri="{FF2B5EF4-FFF2-40B4-BE49-F238E27FC236}">
                <a16:creationId xmlns:a16="http://schemas.microsoft.com/office/drawing/2014/main" id="{19202EDF-3913-4483-B7C6-EF8999214B30}"/>
              </a:ext>
            </a:extLst>
          </p:cNvPr>
          <p:cNvCxnSpPr>
            <a:cxnSpLocks/>
            <a:stCxn id="2" idx="5"/>
            <a:endCxn id="17" idx="0"/>
          </p:cNvCxnSpPr>
          <p:nvPr/>
        </p:nvCxnSpPr>
        <p:spPr bwMode="auto">
          <a:xfrm flipH="1">
            <a:off x="6321411" y="5335497"/>
            <a:ext cx="10975" cy="255961"/>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Łącznik prosty ze strzałką 13">
            <a:extLst>
              <a:ext uri="{FF2B5EF4-FFF2-40B4-BE49-F238E27FC236}">
                <a16:creationId xmlns:a16="http://schemas.microsoft.com/office/drawing/2014/main" id="{1FB8FE9D-0F69-4884-BBD5-1A62EB7078DF}"/>
              </a:ext>
            </a:extLst>
          </p:cNvPr>
          <p:cNvCxnSpPr>
            <a:cxnSpLocks/>
            <a:stCxn id="24" idx="0"/>
            <a:endCxn id="2" idx="3"/>
          </p:cNvCxnSpPr>
          <p:nvPr/>
        </p:nvCxnSpPr>
        <p:spPr bwMode="auto">
          <a:xfrm flipV="1">
            <a:off x="3543084" y="5335497"/>
            <a:ext cx="229114" cy="30449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ze strzałką 14">
            <a:extLst>
              <a:ext uri="{FF2B5EF4-FFF2-40B4-BE49-F238E27FC236}">
                <a16:creationId xmlns:a16="http://schemas.microsoft.com/office/drawing/2014/main" id="{FD0F6E54-495C-4ABB-97EB-36415FFAC927}"/>
              </a:ext>
            </a:extLst>
          </p:cNvPr>
          <p:cNvCxnSpPr>
            <a:cxnSpLocks/>
            <a:stCxn id="22" idx="3"/>
          </p:cNvCxnSpPr>
          <p:nvPr/>
        </p:nvCxnSpPr>
        <p:spPr bwMode="auto">
          <a:xfrm>
            <a:off x="3122973" y="4086867"/>
            <a:ext cx="308081" cy="97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2720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100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867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Important</a:t>
            </a:r>
            <a:r>
              <a:rPr lang="pl-PL" sz="4000" b="0" dirty="0"/>
              <a:t>:</a:t>
            </a:r>
          </a:p>
          <a:p>
            <a:pPr marL="742950" indent="-742950">
              <a:buAutoNum type="arabicPeriod"/>
            </a:pPr>
            <a:r>
              <a:rPr lang="pl-PL" sz="4000" b="0" dirty="0" err="1"/>
              <a:t>types</a:t>
            </a:r>
            <a:r>
              <a:rPr lang="pl-PL" sz="4000" b="0" dirty="0"/>
              <a:t> of </a:t>
            </a:r>
            <a:r>
              <a:rPr lang="pl-PL" sz="4000" b="0" dirty="0" err="1"/>
              <a:t>relationships</a:t>
            </a:r>
            <a:r>
              <a:rPr lang="pl-PL" sz="4000" b="0" dirty="0"/>
              <a:t> </a:t>
            </a:r>
            <a:r>
              <a:rPr lang="pl-PL" sz="4000" b="0" dirty="0" err="1"/>
              <a:t>are</a:t>
            </a:r>
            <a:r>
              <a:rPr lang="pl-PL" sz="4000" b="0" dirty="0"/>
              <a:t> </a:t>
            </a:r>
            <a:r>
              <a:rPr lang="pl-PL" sz="4000" b="0" dirty="0" err="1"/>
              <a:t>integrity</a:t>
            </a:r>
            <a:r>
              <a:rPr lang="pl-PL" sz="4000" b="0" dirty="0"/>
              <a:t> </a:t>
            </a:r>
            <a:r>
              <a:rPr lang="pl-PL" sz="4000" b="0" dirty="0" err="1"/>
              <a:t>constraints</a:t>
            </a:r>
            <a:endParaRPr lang="pl-PL" sz="4000" b="0" dirty="0"/>
          </a:p>
          <a:p>
            <a:pPr marL="742950" indent="-742950">
              <a:buAutoNum type="arabicPeriod"/>
            </a:pPr>
            <a:r>
              <a:rPr lang="pl-PL" sz="4000" b="0" dirty="0" err="1"/>
              <a:t>They</a:t>
            </a:r>
            <a:r>
              <a:rPr lang="pl-PL" sz="4000" b="0" dirty="0"/>
              <a:t> </a:t>
            </a:r>
            <a:r>
              <a:rPr lang="pl-PL" sz="4000" b="0" dirty="0" err="1"/>
              <a:t>define</a:t>
            </a:r>
            <a:r>
              <a:rPr lang="pl-PL" sz="4000" b="0" dirty="0"/>
              <a:t> </a:t>
            </a:r>
            <a:r>
              <a:rPr lang="pl-PL" sz="4000" b="0" dirty="0" err="1"/>
              <a:t>rules</a:t>
            </a:r>
            <a:r>
              <a:rPr lang="pl-PL" sz="4000" b="0" dirty="0"/>
              <a:t> </a:t>
            </a:r>
            <a:r>
              <a:rPr lang="pl-PL" sz="4000" b="0" dirty="0" err="1"/>
              <a:t>that</a:t>
            </a:r>
            <a:r>
              <a:rPr lang="pl-PL" sz="4000" b="0" dirty="0"/>
              <a:t> </a:t>
            </a:r>
            <a:r>
              <a:rPr lang="pl-PL" sz="4000" b="0" dirty="0" err="1"/>
              <a:t>are</a:t>
            </a:r>
            <a:r>
              <a:rPr lang="pl-PL" sz="4000" b="0" dirty="0"/>
              <a:t> </a:t>
            </a:r>
            <a:r>
              <a:rPr lang="pl-PL" sz="4000" b="0" dirty="0" err="1"/>
              <a:t>obligatory</a:t>
            </a:r>
            <a:r>
              <a:rPr lang="pl-PL" sz="4000" b="0" dirty="0"/>
              <a:t> in the </a:t>
            </a:r>
            <a:r>
              <a:rPr lang="pl-PL" sz="4000" b="0" dirty="0" err="1"/>
              <a:t>world</a:t>
            </a:r>
            <a:r>
              <a:rPr lang="pl-PL" sz="4000" b="0" dirty="0"/>
              <a:t> </a:t>
            </a:r>
            <a:r>
              <a:rPr lang="pl-PL" sz="4000" b="0" dirty="0" err="1"/>
              <a:t>being</a:t>
            </a:r>
            <a:r>
              <a:rPr lang="pl-PL" sz="4000" b="0" dirty="0"/>
              <a:t> </a:t>
            </a:r>
            <a:r>
              <a:rPr lang="pl-PL" sz="4000" b="0" dirty="0" err="1"/>
              <a:t>descibed</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15665479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101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More</a:t>
            </a:r>
            <a:r>
              <a:rPr lang="pl-PL" sz="4000" b="0" dirty="0"/>
              <a:t> </a:t>
            </a:r>
            <a:r>
              <a:rPr lang="pl-PL" sz="4000" b="0" dirty="0" err="1"/>
              <a:t>specific</a:t>
            </a:r>
            <a:r>
              <a:rPr lang="pl-PL" sz="4000" b="0" dirty="0"/>
              <a:t> </a:t>
            </a:r>
            <a:r>
              <a:rPr lang="pl-PL" sz="4000" b="0" dirty="0" err="1"/>
              <a:t>relationship</a:t>
            </a:r>
            <a:r>
              <a:rPr lang="pl-PL" sz="4000" b="0" dirty="0"/>
              <a:t> </a:t>
            </a:r>
            <a:r>
              <a:rPr lang="pl-PL" sz="4000" b="0" dirty="0" err="1"/>
              <a:t>types</a:t>
            </a:r>
            <a:r>
              <a:rPr lang="pl-PL" sz="4000" b="0" dirty="0"/>
              <a:t>:</a:t>
            </a:r>
          </a:p>
          <a:p>
            <a:r>
              <a:rPr lang="pl-PL" sz="3400" b="0" i="1" u="sng" dirty="0" err="1"/>
              <a:t>Structural</a:t>
            </a:r>
            <a:r>
              <a:rPr lang="pl-PL" sz="3400" b="0" i="1" u="sng" dirty="0"/>
              <a:t> </a:t>
            </a:r>
            <a:r>
              <a:rPr lang="pl-PL" sz="3400" b="0" i="1" u="sng" dirty="0" err="1"/>
              <a:t>constraints</a:t>
            </a:r>
            <a:endParaRPr lang="pl-PL" sz="3400" b="0" i="1" u="sng"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5" name="Grupa 4">
            <a:extLst>
              <a:ext uri="{FF2B5EF4-FFF2-40B4-BE49-F238E27FC236}">
                <a16:creationId xmlns:a16="http://schemas.microsoft.com/office/drawing/2014/main" id="{EB0A3187-1DFA-454E-952D-703BE2985187}"/>
              </a:ext>
            </a:extLst>
          </p:cNvPr>
          <p:cNvGrpSpPr/>
          <p:nvPr/>
        </p:nvGrpSpPr>
        <p:grpSpPr>
          <a:xfrm>
            <a:off x="638809" y="3429000"/>
            <a:ext cx="8209280" cy="1432560"/>
            <a:chOff x="640080" y="3830320"/>
            <a:chExt cx="8209280" cy="1432560"/>
          </a:xfrm>
        </p:grpSpPr>
        <p:sp>
          <p:nvSpPr>
            <p:cNvPr id="8" name="Prostokąt 7">
              <a:extLst>
                <a:ext uri="{FF2B5EF4-FFF2-40B4-BE49-F238E27FC236}">
                  <a16:creationId xmlns:a16="http://schemas.microsoft.com/office/drawing/2014/main" id="{A0A8CF12-D79E-4EDB-9B4D-DA8FC9939D28}"/>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9" name="Prostokąt 8">
              <a:extLst>
                <a:ext uri="{FF2B5EF4-FFF2-40B4-BE49-F238E27FC236}">
                  <a16:creationId xmlns:a16="http://schemas.microsoft.com/office/drawing/2014/main" id="{5B9EEDF3-01AA-4769-AC71-A6EB56C184C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a:t>
              </a:r>
              <a:endParaRPr kumimoji="0" lang="en-US" sz="2800" b="0" i="0" u="none" strike="noStrike" cap="none" normalizeH="0" baseline="0" dirty="0">
                <a:ln>
                  <a:noFill/>
                </a:ln>
                <a:solidFill>
                  <a:schemeClr val="bg2"/>
                </a:solidFill>
                <a:effectLst/>
                <a:latin typeface="+mj-lt"/>
              </a:endParaRPr>
            </a:p>
          </p:txBody>
        </p:sp>
        <p:sp>
          <p:nvSpPr>
            <p:cNvPr id="10" name="Romb 9">
              <a:extLst>
                <a:ext uri="{FF2B5EF4-FFF2-40B4-BE49-F238E27FC236}">
                  <a16:creationId xmlns:a16="http://schemas.microsoft.com/office/drawing/2014/main" id="{B9E44A51-97C2-436D-930E-35D64BAF5D26}"/>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err="1">
                  <a:solidFill>
                    <a:schemeClr val="bg2"/>
                  </a:solidFill>
                  <a:latin typeface="+mj-lt"/>
                </a:rPr>
                <a:t>attends</a:t>
              </a:r>
              <a:endParaRPr lang="en-US" sz="2800" dirty="0">
                <a:solidFill>
                  <a:schemeClr val="bg2"/>
                </a:solidFill>
                <a:latin typeface="+mj-lt"/>
              </a:endParaRPr>
            </a:p>
          </p:txBody>
        </p:sp>
        <p:cxnSp>
          <p:nvCxnSpPr>
            <p:cNvPr id="11" name="Łącznik prosty 10">
              <a:extLst>
                <a:ext uri="{FF2B5EF4-FFF2-40B4-BE49-F238E27FC236}">
                  <a16:creationId xmlns:a16="http://schemas.microsoft.com/office/drawing/2014/main" id="{C120D2DC-44AB-45D3-AED5-4E4BBCCB25EA}"/>
                </a:ext>
              </a:extLst>
            </p:cNvPr>
            <p:cNvCxnSpPr>
              <a:cxnSpLocks/>
              <a:endCxn id="10" idx="1"/>
            </p:cNvCxnSpPr>
            <p:nvPr/>
          </p:nvCxnSpPr>
          <p:spPr bwMode="auto">
            <a:xfrm>
              <a:off x="2499360" y="4546600"/>
              <a:ext cx="123952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11">
              <a:extLst>
                <a:ext uri="{FF2B5EF4-FFF2-40B4-BE49-F238E27FC236}">
                  <a16:creationId xmlns:a16="http://schemas.microsoft.com/office/drawing/2014/main" id="{507C21BD-1B7D-4A81-AEF2-15CDF6A5380D}"/>
                </a:ext>
              </a:extLst>
            </p:cNvPr>
            <p:cNvCxnSpPr>
              <a:cxnSpLocks/>
              <a:stCxn id="10" idx="3"/>
              <a:endCxn id="9"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pole tekstowe 12">
              <a:extLst>
                <a:ext uri="{FF2B5EF4-FFF2-40B4-BE49-F238E27FC236}">
                  <a16:creationId xmlns:a16="http://schemas.microsoft.com/office/drawing/2014/main" id="{AE3E360B-AA05-4A6B-A9F5-BFD1F4B3E8E2}"/>
                </a:ext>
              </a:extLst>
            </p:cNvPr>
            <p:cNvSpPr txBox="1"/>
            <p:nvPr/>
          </p:nvSpPr>
          <p:spPr>
            <a:xfrm>
              <a:off x="6190109" y="4057610"/>
              <a:ext cx="774571" cy="461665"/>
            </a:xfrm>
            <a:prstGeom prst="rect">
              <a:avLst/>
            </a:prstGeom>
            <a:noFill/>
          </p:spPr>
          <p:txBody>
            <a:bodyPr wrap="none" rtlCol="0">
              <a:spAutoFit/>
            </a:bodyPr>
            <a:lstStyle/>
            <a:p>
              <a:r>
                <a:rPr lang="pl-PL" dirty="0">
                  <a:solidFill>
                    <a:schemeClr val="bg2"/>
                  </a:solidFill>
                </a:rPr>
                <a:t>(4,6)</a:t>
              </a:r>
              <a:endParaRPr lang="en-US" dirty="0">
                <a:solidFill>
                  <a:schemeClr val="bg2"/>
                </a:solidFill>
              </a:endParaRPr>
            </a:p>
          </p:txBody>
        </p:sp>
        <p:sp>
          <p:nvSpPr>
            <p:cNvPr id="14" name="pole tekstowe 13">
              <a:extLst>
                <a:ext uri="{FF2B5EF4-FFF2-40B4-BE49-F238E27FC236}">
                  <a16:creationId xmlns:a16="http://schemas.microsoft.com/office/drawing/2014/main" id="{50C0CC29-A1D7-422F-8A86-B6C29570D523}"/>
                </a:ext>
              </a:extLst>
            </p:cNvPr>
            <p:cNvSpPr txBox="1"/>
            <p:nvPr/>
          </p:nvSpPr>
          <p:spPr>
            <a:xfrm>
              <a:off x="2511326" y="3980795"/>
              <a:ext cx="1090363" cy="461665"/>
            </a:xfrm>
            <a:prstGeom prst="rect">
              <a:avLst/>
            </a:prstGeom>
            <a:noFill/>
          </p:spPr>
          <p:txBody>
            <a:bodyPr wrap="none" rtlCol="0">
              <a:spAutoFit/>
            </a:bodyPr>
            <a:lstStyle/>
            <a:p>
              <a:r>
                <a:rPr lang="pl-PL" dirty="0">
                  <a:solidFill>
                    <a:schemeClr val="bg2"/>
                  </a:solidFill>
                </a:rPr>
                <a:t>(10:40)</a:t>
              </a:r>
              <a:endParaRPr lang="en-US" dirty="0">
                <a:solidFill>
                  <a:schemeClr val="bg2"/>
                </a:solidFill>
              </a:endParaRPr>
            </a:p>
          </p:txBody>
        </p:sp>
      </p:grpSp>
    </p:spTree>
    <p:extLst>
      <p:ext uri="{BB962C8B-B14F-4D97-AF65-F5344CB8AC3E}">
        <p14:creationId xmlns:p14="http://schemas.microsoft.com/office/powerpoint/2010/main" val="41215399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102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More</a:t>
            </a:r>
            <a:r>
              <a:rPr lang="pl-PL" sz="4000" b="0" dirty="0"/>
              <a:t> </a:t>
            </a:r>
            <a:r>
              <a:rPr lang="pl-PL" sz="4000" b="0" dirty="0" err="1"/>
              <a:t>specific</a:t>
            </a:r>
            <a:r>
              <a:rPr lang="pl-PL" sz="4000" b="0" dirty="0"/>
              <a:t> </a:t>
            </a:r>
            <a:r>
              <a:rPr lang="pl-PL" sz="4000" b="0" dirty="0" err="1"/>
              <a:t>relationship</a:t>
            </a:r>
            <a:r>
              <a:rPr lang="pl-PL" sz="4000" b="0" dirty="0"/>
              <a:t> </a:t>
            </a:r>
            <a:r>
              <a:rPr lang="pl-PL" sz="4000" b="0" dirty="0" err="1"/>
              <a:t>types</a:t>
            </a:r>
            <a:r>
              <a:rPr lang="pl-PL" sz="4000" b="0" dirty="0"/>
              <a:t>:</a:t>
            </a:r>
          </a:p>
          <a:p>
            <a:r>
              <a:rPr lang="pl-PL" sz="3400" b="0" i="1" u="sng" dirty="0"/>
              <a:t>Total </a:t>
            </a:r>
            <a:r>
              <a:rPr lang="pl-PL" sz="3400" b="0" i="1" u="sng" dirty="0" err="1"/>
              <a:t>participation</a:t>
            </a:r>
            <a:endParaRPr lang="pl-PL" sz="3400" b="0" i="1" u="sng"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15" name="Grupa 14">
            <a:extLst>
              <a:ext uri="{FF2B5EF4-FFF2-40B4-BE49-F238E27FC236}">
                <a16:creationId xmlns:a16="http://schemas.microsoft.com/office/drawing/2014/main" id="{4B7B758F-5D9E-46EF-A9C9-B6220B63C0CB}"/>
              </a:ext>
            </a:extLst>
          </p:cNvPr>
          <p:cNvGrpSpPr/>
          <p:nvPr/>
        </p:nvGrpSpPr>
        <p:grpSpPr>
          <a:xfrm>
            <a:off x="638809" y="3429000"/>
            <a:ext cx="8209280" cy="1432560"/>
            <a:chOff x="640080" y="3830320"/>
            <a:chExt cx="8209280" cy="1432560"/>
          </a:xfrm>
        </p:grpSpPr>
        <p:sp>
          <p:nvSpPr>
            <p:cNvPr id="16" name="Prostokąt 15">
              <a:extLst>
                <a:ext uri="{FF2B5EF4-FFF2-40B4-BE49-F238E27FC236}">
                  <a16:creationId xmlns:a16="http://schemas.microsoft.com/office/drawing/2014/main" id="{B2A95172-8B7A-450E-BDB9-F29B9EF3FCE2}"/>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Lecturer</a:t>
              </a:r>
              <a:endParaRPr kumimoji="0" lang="en-US" sz="2800" b="0" i="0" u="none" strike="noStrike" cap="none" normalizeH="0" baseline="0" dirty="0">
                <a:ln>
                  <a:noFill/>
                </a:ln>
                <a:solidFill>
                  <a:schemeClr val="bg2"/>
                </a:solidFill>
                <a:effectLst/>
                <a:latin typeface="+mj-lt"/>
              </a:endParaRPr>
            </a:p>
          </p:txBody>
        </p:sp>
        <p:sp>
          <p:nvSpPr>
            <p:cNvPr id="17" name="Prostokąt 16">
              <a:extLst>
                <a:ext uri="{FF2B5EF4-FFF2-40B4-BE49-F238E27FC236}">
                  <a16:creationId xmlns:a16="http://schemas.microsoft.com/office/drawing/2014/main" id="{112E001D-E7E4-4737-86A4-7B751C4CBCF2}"/>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Institute</a:t>
              </a:r>
              <a:endParaRPr kumimoji="0" lang="en-US" sz="2800" b="0" i="0" u="none" strike="noStrike" cap="none" normalizeH="0" baseline="0" dirty="0">
                <a:ln>
                  <a:noFill/>
                </a:ln>
                <a:solidFill>
                  <a:schemeClr val="bg2"/>
                </a:solidFill>
                <a:effectLst/>
                <a:latin typeface="+mj-lt"/>
              </a:endParaRPr>
            </a:p>
          </p:txBody>
        </p:sp>
        <p:sp>
          <p:nvSpPr>
            <p:cNvPr id="18" name="Romb 17">
              <a:extLst>
                <a:ext uri="{FF2B5EF4-FFF2-40B4-BE49-F238E27FC236}">
                  <a16:creationId xmlns:a16="http://schemas.microsoft.com/office/drawing/2014/main" id="{8FA18693-2AA3-48F5-BADE-6B4A0701B189}"/>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a:solidFill>
                    <a:schemeClr val="bg2"/>
                  </a:solidFill>
                  <a:latin typeface="+mj-lt"/>
                </a:rPr>
                <a:t>Works</a:t>
              </a:r>
              <a:br>
                <a:rPr lang="pl-PL" sz="2800" dirty="0">
                  <a:solidFill>
                    <a:schemeClr val="bg2"/>
                  </a:solidFill>
                  <a:latin typeface="+mj-lt"/>
                </a:rPr>
              </a:br>
              <a:r>
                <a:rPr lang="pl-PL" sz="2800" dirty="0">
                  <a:solidFill>
                    <a:schemeClr val="bg2"/>
                  </a:solidFill>
                  <a:latin typeface="+mj-lt"/>
                </a:rPr>
                <a:t>for</a:t>
              </a:r>
              <a:endParaRPr lang="en-US" sz="2800" dirty="0">
                <a:solidFill>
                  <a:schemeClr val="bg2"/>
                </a:solidFill>
                <a:latin typeface="+mj-lt"/>
              </a:endParaRPr>
            </a:p>
          </p:txBody>
        </p:sp>
        <p:cxnSp>
          <p:nvCxnSpPr>
            <p:cNvPr id="19" name="Łącznik prosty 18">
              <a:extLst>
                <a:ext uri="{FF2B5EF4-FFF2-40B4-BE49-F238E27FC236}">
                  <a16:creationId xmlns:a16="http://schemas.microsoft.com/office/drawing/2014/main" id="{1B1F55CA-3801-4F8C-AD37-3A821140AA52}"/>
                </a:ext>
              </a:extLst>
            </p:cNvPr>
            <p:cNvCxnSpPr>
              <a:cxnSpLocks/>
              <a:endCxn id="18" idx="1"/>
            </p:cNvCxnSpPr>
            <p:nvPr/>
          </p:nvCxnSpPr>
          <p:spPr bwMode="auto">
            <a:xfrm>
              <a:off x="2499360" y="4546600"/>
              <a:ext cx="1239520" cy="0"/>
            </a:xfrm>
            <a:prstGeom prst="line">
              <a:avLst/>
            </a:prstGeom>
            <a:solidFill>
              <a:schemeClr val="accent1"/>
            </a:solidFill>
            <a:ln w="66675" cap="flat" cmpd="dbl"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Łącznik prosty 19">
              <a:extLst>
                <a:ext uri="{FF2B5EF4-FFF2-40B4-BE49-F238E27FC236}">
                  <a16:creationId xmlns:a16="http://schemas.microsoft.com/office/drawing/2014/main" id="{B2852B25-D1B7-4020-B610-4CCEC9D2027F}"/>
                </a:ext>
              </a:extLst>
            </p:cNvPr>
            <p:cNvCxnSpPr>
              <a:cxnSpLocks/>
              <a:stCxn id="18" idx="3"/>
              <a:endCxn id="17"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pole tekstowe 20">
              <a:extLst>
                <a:ext uri="{FF2B5EF4-FFF2-40B4-BE49-F238E27FC236}">
                  <a16:creationId xmlns:a16="http://schemas.microsoft.com/office/drawing/2014/main" id="{F3B296C5-8C58-43E7-80DF-EF68C74D91B7}"/>
                </a:ext>
              </a:extLst>
            </p:cNvPr>
            <p:cNvSpPr txBox="1"/>
            <p:nvPr/>
          </p:nvSpPr>
          <p:spPr>
            <a:xfrm>
              <a:off x="6626126" y="40442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sp>
          <p:nvSpPr>
            <p:cNvPr id="22" name="pole tekstowe 21">
              <a:extLst>
                <a:ext uri="{FF2B5EF4-FFF2-40B4-BE49-F238E27FC236}">
                  <a16:creationId xmlns:a16="http://schemas.microsoft.com/office/drawing/2014/main" id="{CF429FFD-6CC8-4E75-84B0-E29AAC092428}"/>
                </a:ext>
              </a:extLst>
            </p:cNvPr>
            <p:cNvSpPr txBox="1"/>
            <p:nvPr/>
          </p:nvSpPr>
          <p:spPr>
            <a:xfrm>
              <a:off x="2511326" y="39807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grpSp>
      <p:sp>
        <p:nvSpPr>
          <p:cNvPr id="23" name="Rectangle 3">
            <a:extLst>
              <a:ext uri="{FF2B5EF4-FFF2-40B4-BE49-F238E27FC236}">
                <a16:creationId xmlns:a16="http://schemas.microsoft.com/office/drawing/2014/main" id="{9A6CD8E3-2EEB-4B25-8B96-BD427C3E935F}"/>
              </a:ext>
            </a:extLst>
          </p:cNvPr>
          <p:cNvSpPr txBox="1">
            <a:spLocks noChangeArrowheads="1"/>
          </p:cNvSpPr>
          <p:nvPr/>
        </p:nvSpPr>
        <p:spPr bwMode="auto">
          <a:xfrm>
            <a:off x="427990" y="5045217"/>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200" b="0" dirty="0" err="1"/>
              <a:t>Each</a:t>
            </a:r>
            <a:r>
              <a:rPr lang="pl-PL" sz="3200" b="0" dirty="0"/>
              <a:t> </a:t>
            </a:r>
            <a:r>
              <a:rPr lang="pl-PL" sz="3200" b="0" dirty="0" err="1"/>
              <a:t>lecturer</a:t>
            </a:r>
            <a:r>
              <a:rPr lang="pl-PL" sz="3200" b="0" dirty="0"/>
              <a:t> </a:t>
            </a:r>
            <a:r>
              <a:rPr lang="pl-PL" sz="3200" b="0" dirty="0" err="1"/>
              <a:t>must</a:t>
            </a:r>
            <a:r>
              <a:rPr lang="pl-PL" sz="3200" b="0" dirty="0"/>
              <a:t> be in relations </a:t>
            </a:r>
            <a:r>
              <a:rPr lang="pl-PL" sz="3200" b="0" i="1" dirty="0" err="1"/>
              <a:t>works</a:t>
            </a:r>
            <a:r>
              <a:rPr lang="pl-PL" sz="3200" b="0" i="1" dirty="0"/>
              <a:t> for </a:t>
            </a:r>
            <a:r>
              <a:rPr lang="pl-PL" sz="3200" b="0" dirty="0"/>
              <a:t>with </a:t>
            </a:r>
            <a:r>
              <a:rPr lang="pl-PL" sz="3200" b="0" dirty="0" err="1"/>
              <a:t>an</a:t>
            </a:r>
            <a:r>
              <a:rPr lang="pl-PL" sz="3200" b="0" dirty="0"/>
              <a:t> </a:t>
            </a:r>
            <a:r>
              <a:rPr lang="pl-PL" sz="3200" b="0" dirty="0" err="1"/>
              <a:t>institute</a:t>
            </a:r>
            <a:r>
              <a:rPr lang="pl-PL" sz="3200" b="0" dirty="0"/>
              <a:t> (</a:t>
            </a:r>
            <a:r>
              <a:rPr lang="pl-PL" sz="3200" b="0" dirty="0" err="1"/>
              <a:t>must</a:t>
            </a:r>
            <a:r>
              <a:rPr lang="pl-PL" sz="3200" b="0" dirty="0"/>
              <a:t> </a:t>
            </a:r>
            <a:r>
              <a:rPr lang="pl-PL" sz="3200" b="0" dirty="0" err="1"/>
              <a:t>have</a:t>
            </a:r>
            <a:r>
              <a:rPr lang="pl-PL" sz="3200" b="0" dirty="0"/>
              <a:t> </a:t>
            </a:r>
            <a:r>
              <a:rPr lang="pl-PL" sz="3200" b="0" dirty="0" err="1"/>
              <a:t>an</a:t>
            </a:r>
            <a:r>
              <a:rPr lang="pl-PL" sz="3200" b="0" dirty="0"/>
              <a:t> </a:t>
            </a:r>
            <a:r>
              <a:rPr lang="pl-PL" sz="3200" b="0" dirty="0" err="1"/>
              <a:t>affiliation</a:t>
            </a:r>
            <a:r>
              <a:rPr lang="pl-PL" sz="3200" b="0" dirty="0"/>
              <a:t>)</a:t>
            </a:r>
          </a:p>
          <a:p>
            <a:endParaRPr lang="pl-PL" sz="4000" b="0" dirty="0"/>
          </a:p>
        </p:txBody>
      </p:sp>
    </p:spTree>
    <p:extLst>
      <p:ext uri="{BB962C8B-B14F-4D97-AF65-F5344CB8AC3E}">
        <p14:creationId xmlns:p14="http://schemas.microsoft.com/office/powerpoint/2010/main" val="31538488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103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07999" y="401553"/>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sz="4000" b="0" dirty="0">
              <a:solidFill>
                <a:schemeClr val="bg2"/>
              </a:solidFill>
            </a:endParaRPr>
          </a:p>
          <a:p>
            <a:r>
              <a:rPr lang="pl-PL" sz="3000" b="0" dirty="0">
                <a:solidFill>
                  <a:schemeClr val="bg2"/>
                </a:solidFill>
              </a:rPr>
              <a:t>A</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15" name="Grupa 14">
            <a:extLst>
              <a:ext uri="{FF2B5EF4-FFF2-40B4-BE49-F238E27FC236}">
                <a16:creationId xmlns:a16="http://schemas.microsoft.com/office/drawing/2014/main" id="{4B7B758F-5D9E-46EF-A9C9-B6220B63C0CB}"/>
              </a:ext>
            </a:extLst>
          </p:cNvPr>
          <p:cNvGrpSpPr/>
          <p:nvPr/>
        </p:nvGrpSpPr>
        <p:grpSpPr>
          <a:xfrm>
            <a:off x="613409" y="1452304"/>
            <a:ext cx="8209280" cy="1432560"/>
            <a:chOff x="640080" y="3830320"/>
            <a:chExt cx="8209280" cy="1432560"/>
          </a:xfrm>
        </p:grpSpPr>
        <p:sp>
          <p:nvSpPr>
            <p:cNvPr id="16" name="Prostokąt 15">
              <a:extLst>
                <a:ext uri="{FF2B5EF4-FFF2-40B4-BE49-F238E27FC236}">
                  <a16:creationId xmlns:a16="http://schemas.microsoft.com/office/drawing/2014/main" id="{B2A95172-8B7A-450E-BDB9-F29B9EF3FCE2}"/>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Lecturer</a:t>
              </a:r>
              <a:endParaRPr kumimoji="0" lang="en-US" sz="2800" b="0" i="0" u="none" strike="noStrike" cap="none" normalizeH="0" baseline="0" dirty="0">
                <a:ln>
                  <a:noFill/>
                </a:ln>
                <a:solidFill>
                  <a:schemeClr val="bg2"/>
                </a:solidFill>
                <a:effectLst/>
                <a:latin typeface="+mj-lt"/>
              </a:endParaRPr>
            </a:p>
          </p:txBody>
        </p:sp>
        <p:sp>
          <p:nvSpPr>
            <p:cNvPr id="17" name="Prostokąt 16">
              <a:extLst>
                <a:ext uri="{FF2B5EF4-FFF2-40B4-BE49-F238E27FC236}">
                  <a16:creationId xmlns:a16="http://schemas.microsoft.com/office/drawing/2014/main" id="{112E001D-E7E4-4737-86A4-7B751C4CBCF2}"/>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Institute</a:t>
              </a:r>
              <a:endParaRPr kumimoji="0" lang="en-US" sz="2800" b="0" i="0" u="none" strike="noStrike" cap="none" normalizeH="0" baseline="0" dirty="0">
                <a:ln>
                  <a:noFill/>
                </a:ln>
                <a:solidFill>
                  <a:schemeClr val="bg2"/>
                </a:solidFill>
                <a:effectLst/>
                <a:latin typeface="+mj-lt"/>
              </a:endParaRPr>
            </a:p>
          </p:txBody>
        </p:sp>
        <p:sp>
          <p:nvSpPr>
            <p:cNvPr id="18" name="Romb 17">
              <a:extLst>
                <a:ext uri="{FF2B5EF4-FFF2-40B4-BE49-F238E27FC236}">
                  <a16:creationId xmlns:a16="http://schemas.microsoft.com/office/drawing/2014/main" id="{8FA18693-2AA3-48F5-BADE-6B4A0701B189}"/>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a:solidFill>
                    <a:schemeClr val="bg2"/>
                  </a:solidFill>
                  <a:latin typeface="+mj-lt"/>
                </a:rPr>
                <a:t>Works</a:t>
              </a:r>
              <a:br>
                <a:rPr lang="pl-PL" sz="2800" dirty="0">
                  <a:solidFill>
                    <a:schemeClr val="bg2"/>
                  </a:solidFill>
                  <a:latin typeface="+mj-lt"/>
                </a:rPr>
              </a:br>
              <a:r>
                <a:rPr lang="pl-PL" sz="2800" dirty="0">
                  <a:solidFill>
                    <a:schemeClr val="bg2"/>
                  </a:solidFill>
                  <a:latin typeface="+mj-lt"/>
                </a:rPr>
                <a:t>for</a:t>
              </a:r>
              <a:endParaRPr lang="en-US" sz="2800" dirty="0">
                <a:solidFill>
                  <a:schemeClr val="bg2"/>
                </a:solidFill>
                <a:latin typeface="+mj-lt"/>
              </a:endParaRPr>
            </a:p>
          </p:txBody>
        </p:sp>
        <p:cxnSp>
          <p:nvCxnSpPr>
            <p:cNvPr id="19" name="Łącznik prosty 18">
              <a:extLst>
                <a:ext uri="{FF2B5EF4-FFF2-40B4-BE49-F238E27FC236}">
                  <a16:creationId xmlns:a16="http://schemas.microsoft.com/office/drawing/2014/main" id="{1B1F55CA-3801-4F8C-AD37-3A821140AA52}"/>
                </a:ext>
              </a:extLst>
            </p:cNvPr>
            <p:cNvCxnSpPr>
              <a:cxnSpLocks/>
              <a:endCxn id="18" idx="1"/>
            </p:cNvCxnSpPr>
            <p:nvPr/>
          </p:nvCxnSpPr>
          <p:spPr bwMode="auto">
            <a:xfrm>
              <a:off x="2499360" y="4546600"/>
              <a:ext cx="1239520" cy="0"/>
            </a:xfrm>
            <a:prstGeom prst="line">
              <a:avLst/>
            </a:prstGeom>
            <a:solidFill>
              <a:schemeClr val="accent1"/>
            </a:solidFill>
            <a:ln w="66675" cap="flat" cmpd="dbl"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Łącznik prosty 19">
              <a:extLst>
                <a:ext uri="{FF2B5EF4-FFF2-40B4-BE49-F238E27FC236}">
                  <a16:creationId xmlns:a16="http://schemas.microsoft.com/office/drawing/2014/main" id="{B2852B25-D1B7-4020-B610-4CCEC9D2027F}"/>
                </a:ext>
              </a:extLst>
            </p:cNvPr>
            <p:cNvCxnSpPr>
              <a:cxnSpLocks/>
              <a:stCxn id="18" idx="3"/>
              <a:endCxn id="17"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pole tekstowe 20">
              <a:extLst>
                <a:ext uri="{FF2B5EF4-FFF2-40B4-BE49-F238E27FC236}">
                  <a16:creationId xmlns:a16="http://schemas.microsoft.com/office/drawing/2014/main" id="{F3B296C5-8C58-43E7-80DF-EF68C74D91B7}"/>
                </a:ext>
              </a:extLst>
            </p:cNvPr>
            <p:cNvSpPr txBox="1"/>
            <p:nvPr/>
          </p:nvSpPr>
          <p:spPr>
            <a:xfrm>
              <a:off x="6626126" y="40442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sp>
          <p:nvSpPr>
            <p:cNvPr id="22" name="pole tekstowe 21">
              <a:extLst>
                <a:ext uri="{FF2B5EF4-FFF2-40B4-BE49-F238E27FC236}">
                  <a16:creationId xmlns:a16="http://schemas.microsoft.com/office/drawing/2014/main" id="{CF429FFD-6CC8-4E75-84B0-E29AAC092428}"/>
                </a:ext>
              </a:extLst>
            </p:cNvPr>
            <p:cNvSpPr txBox="1"/>
            <p:nvPr/>
          </p:nvSpPr>
          <p:spPr>
            <a:xfrm>
              <a:off x="2511326" y="39807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grpSp>
      <p:sp>
        <p:nvSpPr>
          <p:cNvPr id="23" name="Rectangle 3">
            <a:extLst>
              <a:ext uri="{FF2B5EF4-FFF2-40B4-BE49-F238E27FC236}">
                <a16:creationId xmlns:a16="http://schemas.microsoft.com/office/drawing/2014/main" id="{9A6CD8E3-2EEB-4B25-8B96-BD427C3E935F}"/>
              </a:ext>
            </a:extLst>
          </p:cNvPr>
          <p:cNvSpPr txBox="1">
            <a:spLocks noChangeArrowheads="1"/>
          </p:cNvSpPr>
          <p:nvPr/>
        </p:nvSpPr>
        <p:spPr bwMode="auto">
          <a:xfrm>
            <a:off x="709930" y="5276958"/>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In (B) we </a:t>
            </a:r>
            <a:r>
              <a:rPr lang="pl-PL" sz="3000" b="0" dirty="0" err="1"/>
              <a:t>may</a:t>
            </a:r>
            <a:r>
              <a:rPr lang="pl-PL" sz="3000" b="0" dirty="0"/>
              <a:t> </a:t>
            </a:r>
            <a:r>
              <a:rPr lang="pl-PL" sz="3000" b="0" dirty="0" err="1"/>
              <a:t>have</a:t>
            </a:r>
            <a:r>
              <a:rPr lang="pl-PL" sz="3000" b="0" dirty="0"/>
              <a:t> </a:t>
            </a:r>
            <a:r>
              <a:rPr lang="pl-PL" sz="3000" b="0" dirty="0" err="1"/>
              <a:t>lecturers</a:t>
            </a:r>
            <a:r>
              <a:rPr lang="pl-PL" sz="3000" b="0" dirty="0"/>
              <a:t> </a:t>
            </a:r>
            <a:r>
              <a:rPr lang="pl-PL" sz="3000" b="0" dirty="0" err="1"/>
              <a:t>that</a:t>
            </a:r>
            <a:r>
              <a:rPr lang="pl-PL" sz="3000" b="0" dirty="0"/>
              <a:t> </a:t>
            </a:r>
            <a:r>
              <a:rPr lang="pl-PL" sz="3000" b="0" dirty="0" err="1"/>
              <a:t>are</a:t>
            </a:r>
            <a:r>
              <a:rPr lang="pl-PL" sz="3000" b="0" dirty="0"/>
              <a:t> not </a:t>
            </a:r>
            <a:r>
              <a:rPr lang="pl-PL" sz="3000" b="0" dirty="0" err="1"/>
              <a:t>assigned</a:t>
            </a:r>
            <a:r>
              <a:rPr lang="pl-PL" sz="3000" b="0" dirty="0"/>
              <a:t> to </a:t>
            </a:r>
            <a:r>
              <a:rPr lang="pl-PL" sz="3000" b="0" dirty="0" err="1"/>
              <a:t>any</a:t>
            </a:r>
            <a:r>
              <a:rPr lang="pl-PL" sz="3000" b="0" dirty="0"/>
              <a:t> </a:t>
            </a:r>
            <a:r>
              <a:rPr lang="pl-PL" sz="3000" b="0" dirty="0" err="1"/>
              <a:t>institute</a:t>
            </a:r>
            <a:r>
              <a:rPr lang="pl-PL" sz="3000" b="0" dirty="0"/>
              <a:t>.</a:t>
            </a:r>
          </a:p>
        </p:txBody>
      </p:sp>
      <p:grpSp>
        <p:nvGrpSpPr>
          <p:cNvPr id="14" name="Grupa 13">
            <a:extLst>
              <a:ext uri="{FF2B5EF4-FFF2-40B4-BE49-F238E27FC236}">
                <a16:creationId xmlns:a16="http://schemas.microsoft.com/office/drawing/2014/main" id="{68DB5681-5E7C-4613-B43A-F635B4EF990F}"/>
              </a:ext>
            </a:extLst>
          </p:cNvPr>
          <p:cNvGrpSpPr/>
          <p:nvPr/>
        </p:nvGrpSpPr>
        <p:grpSpPr>
          <a:xfrm>
            <a:off x="626109" y="3718526"/>
            <a:ext cx="8209280" cy="1432560"/>
            <a:chOff x="640080" y="3830320"/>
            <a:chExt cx="8209280" cy="1432560"/>
          </a:xfrm>
        </p:grpSpPr>
        <p:sp>
          <p:nvSpPr>
            <p:cNvPr id="24" name="Prostokąt 23">
              <a:extLst>
                <a:ext uri="{FF2B5EF4-FFF2-40B4-BE49-F238E27FC236}">
                  <a16:creationId xmlns:a16="http://schemas.microsoft.com/office/drawing/2014/main" id="{478440F3-171F-472A-9475-9F3F7C38AA6D}"/>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Lecturer</a:t>
              </a:r>
              <a:endParaRPr kumimoji="0" lang="en-US" sz="2800" b="0" i="0" u="none" strike="noStrike" cap="none" normalizeH="0" baseline="0" dirty="0">
                <a:ln>
                  <a:noFill/>
                </a:ln>
                <a:solidFill>
                  <a:schemeClr val="bg2"/>
                </a:solidFill>
                <a:effectLst/>
                <a:latin typeface="+mj-lt"/>
              </a:endParaRPr>
            </a:p>
          </p:txBody>
        </p:sp>
        <p:sp>
          <p:nvSpPr>
            <p:cNvPr id="25" name="Prostokąt 24">
              <a:extLst>
                <a:ext uri="{FF2B5EF4-FFF2-40B4-BE49-F238E27FC236}">
                  <a16:creationId xmlns:a16="http://schemas.microsoft.com/office/drawing/2014/main" id="{9BE79BB9-4C43-4DD6-99AB-512DE9155D49}"/>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Institute</a:t>
              </a:r>
              <a:endParaRPr kumimoji="0" lang="en-US" sz="2800" b="0" i="0" u="none" strike="noStrike" cap="none" normalizeH="0" baseline="0" dirty="0">
                <a:ln>
                  <a:noFill/>
                </a:ln>
                <a:solidFill>
                  <a:schemeClr val="bg2"/>
                </a:solidFill>
                <a:effectLst/>
                <a:latin typeface="+mj-lt"/>
              </a:endParaRPr>
            </a:p>
          </p:txBody>
        </p:sp>
        <p:sp>
          <p:nvSpPr>
            <p:cNvPr id="26" name="Romb 25">
              <a:extLst>
                <a:ext uri="{FF2B5EF4-FFF2-40B4-BE49-F238E27FC236}">
                  <a16:creationId xmlns:a16="http://schemas.microsoft.com/office/drawing/2014/main" id="{C03F8B40-F281-4894-B717-6E3D83381B12}"/>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a:solidFill>
                    <a:schemeClr val="bg2"/>
                  </a:solidFill>
                  <a:latin typeface="+mj-lt"/>
                </a:rPr>
                <a:t>Works</a:t>
              </a:r>
              <a:br>
                <a:rPr lang="pl-PL" sz="2800" dirty="0">
                  <a:solidFill>
                    <a:schemeClr val="bg2"/>
                  </a:solidFill>
                  <a:latin typeface="+mj-lt"/>
                </a:rPr>
              </a:br>
              <a:r>
                <a:rPr lang="pl-PL" sz="2800" dirty="0">
                  <a:solidFill>
                    <a:schemeClr val="bg2"/>
                  </a:solidFill>
                  <a:latin typeface="+mj-lt"/>
                </a:rPr>
                <a:t>for</a:t>
              </a:r>
              <a:endParaRPr lang="en-US" sz="2800" dirty="0">
                <a:solidFill>
                  <a:schemeClr val="bg2"/>
                </a:solidFill>
                <a:latin typeface="+mj-lt"/>
              </a:endParaRPr>
            </a:p>
          </p:txBody>
        </p:sp>
        <p:cxnSp>
          <p:nvCxnSpPr>
            <p:cNvPr id="27" name="Łącznik prosty 26">
              <a:extLst>
                <a:ext uri="{FF2B5EF4-FFF2-40B4-BE49-F238E27FC236}">
                  <a16:creationId xmlns:a16="http://schemas.microsoft.com/office/drawing/2014/main" id="{25FB9903-37FC-4087-9D0A-E1B3C5B8A885}"/>
                </a:ext>
              </a:extLst>
            </p:cNvPr>
            <p:cNvCxnSpPr>
              <a:cxnSpLocks/>
              <a:endCxn id="26" idx="1"/>
            </p:cNvCxnSpPr>
            <p:nvPr/>
          </p:nvCxnSpPr>
          <p:spPr bwMode="auto">
            <a:xfrm>
              <a:off x="2499360" y="4546600"/>
              <a:ext cx="123952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Łącznik prosty 27">
              <a:extLst>
                <a:ext uri="{FF2B5EF4-FFF2-40B4-BE49-F238E27FC236}">
                  <a16:creationId xmlns:a16="http://schemas.microsoft.com/office/drawing/2014/main" id="{254291FB-29E2-4AE6-A878-3099A211AEB6}"/>
                </a:ext>
              </a:extLst>
            </p:cNvPr>
            <p:cNvCxnSpPr>
              <a:cxnSpLocks/>
              <a:stCxn id="26" idx="3"/>
              <a:endCxn id="25"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pole tekstowe 28">
              <a:extLst>
                <a:ext uri="{FF2B5EF4-FFF2-40B4-BE49-F238E27FC236}">
                  <a16:creationId xmlns:a16="http://schemas.microsoft.com/office/drawing/2014/main" id="{550712A0-2533-41B3-A0A0-97F36A95D3F7}"/>
                </a:ext>
              </a:extLst>
            </p:cNvPr>
            <p:cNvSpPr txBox="1"/>
            <p:nvPr/>
          </p:nvSpPr>
          <p:spPr>
            <a:xfrm>
              <a:off x="6626126" y="40442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sp>
          <p:nvSpPr>
            <p:cNvPr id="30" name="pole tekstowe 29">
              <a:extLst>
                <a:ext uri="{FF2B5EF4-FFF2-40B4-BE49-F238E27FC236}">
                  <a16:creationId xmlns:a16="http://schemas.microsoft.com/office/drawing/2014/main" id="{160DC0AF-5303-4371-9033-0A3C0CF846A9}"/>
                </a:ext>
              </a:extLst>
            </p:cNvPr>
            <p:cNvSpPr txBox="1"/>
            <p:nvPr/>
          </p:nvSpPr>
          <p:spPr>
            <a:xfrm>
              <a:off x="2511326" y="39807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grpSp>
      <p:sp>
        <p:nvSpPr>
          <p:cNvPr id="2" name="pole tekstowe 1">
            <a:extLst>
              <a:ext uri="{FF2B5EF4-FFF2-40B4-BE49-F238E27FC236}">
                <a16:creationId xmlns:a16="http://schemas.microsoft.com/office/drawing/2014/main" id="{25907374-083E-4C3C-A8D6-0F194DA18FA0}"/>
              </a:ext>
            </a:extLst>
          </p:cNvPr>
          <p:cNvSpPr txBox="1"/>
          <p:nvPr/>
        </p:nvSpPr>
        <p:spPr>
          <a:xfrm>
            <a:off x="626109" y="3360058"/>
            <a:ext cx="441146" cy="553998"/>
          </a:xfrm>
          <a:prstGeom prst="rect">
            <a:avLst/>
          </a:prstGeom>
          <a:noFill/>
        </p:spPr>
        <p:txBody>
          <a:bodyPr wrap="none" rtlCol="0">
            <a:spAutoFit/>
          </a:bodyPr>
          <a:lstStyle/>
          <a:p>
            <a:r>
              <a:rPr lang="pl-PL" sz="3000" dirty="0">
                <a:solidFill>
                  <a:schemeClr val="bg2"/>
                </a:solidFill>
                <a:latin typeface="+mj-lt"/>
              </a:rPr>
              <a:t>B</a:t>
            </a:r>
            <a:endParaRPr lang="en-US" sz="3000" dirty="0">
              <a:solidFill>
                <a:schemeClr val="bg2"/>
              </a:solidFill>
              <a:latin typeface="+mj-lt"/>
            </a:endParaRPr>
          </a:p>
        </p:txBody>
      </p:sp>
    </p:spTree>
    <p:extLst>
      <p:ext uri="{BB962C8B-B14F-4D97-AF65-F5344CB8AC3E}">
        <p14:creationId xmlns:p14="http://schemas.microsoft.com/office/powerpoint/2010/main" val="29884257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C0AB9D28-14B7-4118-B234-DFB487D3AA98}"/>
              </a:ext>
            </a:extLst>
          </p:cNvPr>
          <p:cNvSpPr>
            <a:spLocks noGrp="1"/>
          </p:cNvSpPr>
          <p:nvPr>
            <p:ph type="sldNum" sz="quarter" idx="10"/>
          </p:nvPr>
        </p:nvSpPr>
        <p:spPr/>
        <p:txBody>
          <a:bodyPr/>
          <a:lstStyle/>
          <a:p>
            <a:r>
              <a:rPr lang="en-US" altLang="en-US"/>
              <a:t>Slide 3-</a:t>
            </a:r>
            <a:fld id="{C634B8CA-03FF-427E-99B8-35420661ABC6}" type="slidenum">
              <a:rPr lang="en-US" altLang="en-US"/>
              <a:pPr/>
              <a:t>104</a:t>
            </a:fld>
            <a:endParaRPr lang="en-US" altLang="en-US"/>
          </a:p>
        </p:txBody>
      </p:sp>
      <p:pic>
        <p:nvPicPr>
          <p:cNvPr id="531461" name="Picture 5">
            <a:extLst>
              <a:ext uri="{FF2B5EF4-FFF2-40B4-BE49-F238E27FC236}">
                <a16:creationId xmlns:a16="http://schemas.microsoft.com/office/drawing/2014/main" id="{F700EE63-84F4-4D0D-A5C8-15CE180CB3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36825" y="304800"/>
            <a:ext cx="4791075" cy="6042025"/>
          </a:xfrm>
        </p:spPr>
      </p:pic>
      <p:sp>
        <p:nvSpPr>
          <p:cNvPr id="531458" name="Rectangle 2">
            <a:extLst>
              <a:ext uri="{FF2B5EF4-FFF2-40B4-BE49-F238E27FC236}">
                <a16:creationId xmlns:a16="http://schemas.microsoft.com/office/drawing/2014/main" id="{103838D4-8F93-43EF-BBB2-2E6A76883C29}"/>
              </a:ext>
            </a:extLst>
          </p:cNvPr>
          <p:cNvSpPr>
            <a:spLocks noGrp="1" noChangeArrowheads="1"/>
          </p:cNvSpPr>
          <p:nvPr>
            <p:ph type="title"/>
          </p:nvPr>
        </p:nvSpPr>
        <p:spPr>
          <a:xfrm>
            <a:off x="533400" y="304800"/>
            <a:ext cx="2882900" cy="2933700"/>
          </a:xfrm>
        </p:spPr>
        <p:txBody>
          <a:bodyPr/>
          <a:lstStyle/>
          <a:p>
            <a:r>
              <a:rPr lang="en-US" altLang="en-US" b="1" dirty="0"/>
              <a:t>Summary of the notation for ER diagrams.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195882A0-E8B4-4F54-BEA3-B0CF8AC2D6B0}"/>
              </a:ext>
            </a:extLst>
          </p:cNvPr>
          <p:cNvSpPr>
            <a:spLocks noGrp="1"/>
          </p:cNvSpPr>
          <p:nvPr>
            <p:ph type="sldNum" sz="quarter" idx="10"/>
          </p:nvPr>
        </p:nvSpPr>
        <p:spPr/>
        <p:txBody>
          <a:bodyPr/>
          <a:lstStyle/>
          <a:p>
            <a:r>
              <a:rPr lang="en-US" altLang="en-US"/>
              <a:t>Slide 3-</a:t>
            </a:r>
            <a:fld id="{A40D5453-90AE-4BE6-BB1B-36149027D857}" type="slidenum">
              <a:rPr lang="en-US" altLang="en-US"/>
              <a:pPr/>
              <a:t>105</a:t>
            </a:fld>
            <a:endParaRPr lang="en-US" altLang="en-US"/>
          </a:p>
        </p:txBody>
      </p:sp>
      <p:sp>
        <p:nvSpPr>
          <p:cNvPr id="516099" name="Rectangle 3">
            <a:extLst>
              <a:ext uri="{FF2B5EF4-FFF2-40B4-BE49-F238E27FC236}">
                <a16:creationId xmlns:a16="http://schemas.microsoft.com/office/drawing/2014/main" id="{AD0D7B52-81E6-4FDC-9C72-9F63951EC121}"/>
              </a:ext>
            </a:extLst>
          </p:cNvPr>
          <p:cNvSpPr>
            <a:spLocks noGrp="1" noChangeArrowheads="1"/>
          </p:cNvSpPr>
          <p:nvPr>
            <p:ph type="title"/>
          </p:nvPr>
        </p:nvSpPr>
        <p:spPr>
          <a:xfrm>
            <a:off x="533400" y="304800"/>
            <a:ext cx="8420100" cy="2933700"/>
          </a:xfrm>
        </p:spPr>
        <p:txBody>
          <a:bodyPr/>
          <a:lstStyle/>
          <a:p>
            <a:r>
              <a:rPr lang="en-US" altLang="en-US" b="1"/>
              <a:t>FIGURE 3.2</a:t>
            </a:r>
            <a:br>
              <a:rPr lang="en-US" altLang="en-US"/>
            </a:br>
            <a:r>
              <a:rPr lang="en-US" altLang="en-US"/>
              <a:t>An ER schema diagram for the COMPANY database.</a:t>
            </a:r>
          </a:p>
        </p:txBody>
      </p:sp>
      <p:pic>
        <p:nvPicPr>
          <p:cNvPr id="516101" name="Picture 5">
            <a:extLst>
              <a:ext uri="{FF2B5EF4-FFF2-40B4-BE49-F238E27FC236}">
                <a16:creationId xmlns:a16="http://schemas.microsoft.com/office/drawing/2014/main" id="{0ACE503C-0C7A-4473-B9E2-7983334B80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6600" y="1292225"/>
            <a:ext cx="5727700" cy="4943475"/>
          </a:xfrm>
        </p:spPr>
      </p:pic>
      <p:sp>
        <p:nvSpPr>
          <p:cNvPr id="2" name="Owal 1">
            <a:extLst>
              <a:ext uri="{FF2B5EF4-FFF2-40B4-BE49-F238E27FC236}">
                <a16:creationId xmlns:a16="http://schemas.microsoft.com/office/drawing/2014/main" id="{A9605E55-E375-4801-8D8C-36FDFB073620}"/>
              </a:ext>
            </a:extLst>
          </p:cNvPr>
          <p:cNvSpPr/>
          <p:nvPr/>
        </p:nvSpPr>
        <p:spPr bwMode="auto">
          <a:xfrm>
            <a:off x="1711036" y="1494559"/>
            <a:ext cx="2817091" cy="2933700"/>
          </a:xfrm>
          <a:prstGeom prst="ellipse">
            <a:avLst/>
          </a:prstGeom>
          <a:noFill/>
          <a:ln w="317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Dymek mowy: prostokąt z zaokrąglonymi rogami 2">
            <a:extLst>
              <a:ext uri="{FF2B5EF4-FFF2-40B4-BE49-F238E27FC236}">
                <a16:creationId xmlns:a16="http://schemas.microsoft.com/office/drawing/2014/main" id="{546A8FB2-EC9E-4393-A185-F6DDC0B255BC}"/>
              </a:ext>
            </a:extLst>
          </p:cNvPr>
          <p:cNvSpPr/>
          <p:nvPr/>
        </p:nvSpPr>
        <p:spPr bwMode="auto">
          <a:xfrm>
            <a:off x="1366982" y="5107709"/>
            <a:ext cx="2346036" cy="1750291"/>
          </a:xfrm>
          <a:prstGeom prst="wedgeRoundRectCallout">
            <a:avLst>
              <a:gd name="adj1" fmla="val -24597"/>
              <a:gd name="adj2" fmla="val -161310"/>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Recoursiveness</a:t>
            </a:r>
            <a:r>
              <a:rPr kumimoji="0" lang="pl-PL" sz="2400" b="0" i="0" u="none" strike="noStrike" cap="none" normalizeH="0" baseline="0" dirty="0">
                <a:ln>
                  <a:noFill/>
                </a:ln>
                <a:solidFill>
                  <a:schemeClr val="tx1"/>
                </a:solidFill>
                <a:effectLst/>
                <a:latin typeface="Times New Roman" panose="02020603050405020304" pitchFamily="18" charset="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Employee</a:t>
            </a:r>
            <a:r>
              <a:rPr kumimoji="0" lang="pl-PL" sz="2400" b="0" i="0" u="none" strike="noStrike" cap="none" normalizeH="0" baseline="0" dirty="0">
                <a:ln>
                  <a:noFill/>
                </a:ln>
                <a:solidFill>
                  <a:schemeClr val="tx1"/>
                </a:solidFill>
                <a:effectLst/>
                <a:latin typeface="Times New Roman" panose="02020603050405020304"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refers</a:t>
            </a:r>
            <a:r>
              <a:rPr kumimoji="0" lang="pl-PL" sz="2400" b="0" i="0" u="none" strike="noStrike" cap="none" normalizeH="0" baseline="0" dirty="0">
                <a:ln>
                  <a:noFill/>
                </a:ln>
                <a:solidFill>
                  <a:schemeClr val="tx1"/>
                </a:solidFill>
                <a:effectLst/>
                <a:latin typeface="Times New Roman" panose="02020603050405020304" pitchFamily="18" charset="0"/>
              </a:rPr>
              <a:t> to </a:t>
            </a:r>
            <a:r>
              <a:rPr kumimoji="0" lang="pl-PL" sz="2400" b="0" i="0" u="none" strike="noStrike" cap="none" normalizeH="0" baseline="0" dirty="0" err="1">
                <a:ln>
                  <a:noFill/>
                </a:ln>
                <a:solidFill>
                  <a:schemeClr val="tx1"/>
                </a:solidFill>
                <a:effectLst/>
                <a:latin typeface="Times New Roman" panose="02020603050405020304" pitchFamily="18" charset="0"/>
              </a:rPr>
              <a:t>emplyee</a:t>
            </a: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7" name="Dymek mowy: prostokąt z zaokrąglonymi rogami 6">
            <a:extLst>
              <a:ext uri="{FF2B5EF4-FFF2-40B4-BE49-F238E27FC236}">
                <a16:creationId xmlns:a16="http://schemas.microsoft.com/office/drawing/2014/main" id="{D8D2A486-B107-452A-B981-18AB69E6F545}"/>
              </a:ext>
            </a:extLst>
          </p:cNvPr>
          <p:cNvSpPr/>
          <p:nvPr/>
        </p:nvSpPr>
        <p:spPr bwMode="auto">
          <a:xfrm>
            <a:off x="6359236" y="4594947"/>
            <a:ext cx="2594264" cy="900690"/>
          </a:xfrm>
          <a:prstGeom prst="wedgeRoundRectCallout">
            <a:avLst>
              <a:gd name="adj1" fmla="val -53316"/>
              <a:gd name="adj2" fmla="val -290471"/>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deptartment</a:t>
            </a:r>
            <a:endParaRPr kumimoji="0" lang="pl-PL" sz="2400" b="0" i="0" u="none" strike="noStrike" cap="none" normalizeH="0" baseline="0" dirty="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has</a:t>
            </a:r>
            <a:r>
              <a:rPr kumimoji="0" lang="pl-PL" sz="2400" b="0" i="0" u="none" strike="noStrike" cap="none" normalizeH="0" baseline="0" dirty="0">
                <a:ln>
                  <a:noFill/>
                </a:ln>
                <a:solidFill>
                  <a:schemeClr val="tx1"/>
                </a:solidFill>
                <a:effectLst/>
                <a:latin typeface="Times New Roman" panose="02020603050405020304" pitchFamily="18" charset="0"/>
              </a:rPr>
              <a:t> a manager</a:t>
            </a:r>
          </a:p>
        </p:txBody>
      </p:sp>
      <p:sp>
        <p:nvSpPr>
          <p:cNvPr id="8" name="Dymek mowy: prostokąt z zaokrąglonymi rogami 7">
            <a:extLst>
              <a:ext uri="{FF2B5EF4-FFF2-40B4-BE49-F238E27FC236}">
                <a16:creationId xmlns:a16="http://schemas.microsoft.com/office/drawing/2014/main" id="{B80EBAD6-9759-41A4-87AD-A75C3A3761F5}"/>
              </a:ext>
            </a:extLst>
          </p:cNvPr>
          <p:cNvSpPr/>
          <p:nvPr/>
        </p:nvSpPr>
        <p:spPr bwMode="auto">
          <a:xfrm>
            <a:off x="6209558" y="620826"/>
            <a:ext cx="3039506" cy="900690"/>
          </a:xfrm>
          <a:prstGeom prst="wedgeRoundRectCallout">
            <a:avLst>
              <a:gd name="adj1" fmla="val -58981"/>
              <a:gd name="adj2" fmla="val 121962"/>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Number</a:t>
            </a:r>
            <a:r>
              <a:rPr kumimoji="0" lang="pl-PL" sz="2400" b="0" i="0" u="none" strike="noStrike" cap="none" normalizeH="0" baseline="0" dirty="0">
                <a:ln>
                  <a:noFill/>
                </a:ln>
                <a:solidFill>
                  <a:schemeClr val="tx1"/>
                </a:solidFill>
                <a:effectLst/>
                <a:latin typeface="Times New Roman" panose="02020603050405020304" pitchFamily="18" charset="0"/>
              </a:rPr>
              <a:t> of </a:t>
            </a:r>
            <a:r>
              <a:rPr kumimoji="0" lang="pl-PL" sz="2400" b="0" i="0" u="none" strike="noStrike" cap="none" normalizeH="0" baseline="0" dirty="0" err="1">
                <a:ln>
                  <a:noFill/>
                </a:ln>
                <a:solidFill>
                  <a:schemeClr val="tx1"/>
                </a:solidFill>
                <a:effectLst/>
                <a:latin typeface="Times New Roman" panose="02020603050405020304" pitchFamily="18" charset="0"/>
              </a:rPr>
              <a:t>employees</a:t>
            </a:r>
            <a:endParaRPr kumimoji="0" lang="pl-PL" sz="2400" b="0" i="0" u="none" strike="noStrike" cap="none" normalizeH="0" baseline="0" dirty="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pl-PL" dirty="0" err="1"/>
              <a:t>is</a:t>
            </a:r>
            <a:r>
              <a:rPr lang="pl-PL" dirty="0"/>
              <a:t> </a:t>
            </a:r>
            <a:r>
              <a:rPr lang="pl-PL" dirty="0" err="1"/>
              <a:t>derived</a:t>
            </a:r>
            <a:r>
              <a:rPr lang="pl-PL" dirty="0"/>
              <a:t> </a:t>
            </a:r>
            <a:r>
              <a:rPr lang="pl-PL" dirty="0" err="1"/>
              <a:t>attribute</a:t>
            </a:r>
            <a:r>
              <a:rPr kumimoji="0" lang="pl-PL" sz="2400" b="0" i="0" u="none" strike="noStrike" cap="none" normalizeH="0" baseline="0" dirty="0">
                <a:ln>
                  <a:noFill/>
                </a:ln>
                <a:solidFill>
                  <a:schemeClr val="tx1"/>
                </a:solidFill>
                <a:effectLst/>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195882A0-E8B4-4F54-BEA3-B0CF8AC2D6B0}"/>
              </a:ext>
            </a:extLst>
          </p:cNvPr>
          <p:cNvSpPr>
            <a:spLocks noGrp="1"/>
          </p:cNvSpPr>
          <p:nvPr>
            <p:ph type="sldNum" sz="quarter" idx="10"/>
          </p:nvPr>
        </p:nvSpPr>
        <p:spPr/>
        <p:txBody>
          <a:bodyPr/>
          <a:lstStyle/>
          <a:p>
            <a:r>
              <a:rPr lang="en-US" altLang="en-US"/>
              <a:t>Slide 3-</a:t>
            </a:r>
            <a:fld id="{A40D5453-90AE-4BE6-BB1B-36149027D857}" type="slidenum">
              <a:rPr lang="en-US" altLang="en-US"/>
              <a:pPr/>
              <a:t>106</a:t>
            </a:fld>
            <a:endParaRPr lang="en-US" altLang="en-US"/>
          </a:p>
        </p:txBody>
      </p:sp>
      <p:sp>
        <p:nvSpPr>
          <p:cNvPr id="516099" name="Rectangle 3">
            <a:extLst>
              <a:ext uri="{FF2B5EF4-FFF2-40B4-BE49-F238E27FC236}">
                <a16:creationId xmlns:a16="http://schemas.microsoft.com/office/drawing/2014/main" id="{AD0D7B52-81E6-4FDC-9C72-9F63951EC121}"/>
              </a:ext>
            </a:extLst>
          </p:cNvPr>
          <p:cNvSpPr>
            <a:spLocks noGrp="1" noChangeArrowheads="1"/>
          </p:cNvSpPr>
          <p:nvPr>
            <p:ph type="title"/>
          </p:nvPr>
        </p:nvSpPr>
        <p:spPr>
          <a:xfrm>
            <a:off x="533400" y="304800"/>
            <a:ext cx="8420100" cy="2933700"/>
          </a:xfrm>
        </p:spPr>
        <p:txBody>
          <a:bodyPr/>
          <a:lstStyle/>
          <a:p>
            <a:r>
              <a:rPr lang="en-US" altLang="en-US" b="1"/>
              <a:t>FIGURE 3.2</a:t>
            </a:r>
            <a:br>
              <a:rPr lang="en-US" altLang="en-US"/>
            </a:br>
            <a:r>
              <a:rPr lang="en-US" altLang="en-US"/>
              <a:t>An ER schema diagram for the COMPANY database.</a:t>
            </a:r>
          </a:p>
        </p:txBody>
      </p:sp>
      <p:pic>
        <p:nvPicPr>
          <p:cNvPr id="516101" name="Picture 5">
            <a:extLst>
              <a:ext uri="{FF2B5EF4-FFF2-40B4-BE49-F238E27FC236}">
                <a16:creationId xmlns:a16="http://schemas.microsoft.com/office/drawing/2014/main" id="{0ACE503C-0C7A-4473-B9E2-7983334B80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6600" y="1292225"/>
            <a:ext cx="5727700" cy="4943475"/>
          </a:xfrm>
        </p:spPr>
      </p:pic>
      <p:sp>
        <p:nvSpPr>
          <p:cNvPr id="2" name="Owal 1">
            <a:extLst>
              <a:ext uri="{FF2B5EF4-FFF2-40B4-BE49-F238E27FC236}">
                <a16:creationId xmlns:a16="http://schemas.microsoft.com/office/drawing/2014/main" id="{A9605E55-E375-4801-8D8C-36FDFB073620}"/>
              </a:ext>
            </a:extLst>
          </p:cNvPr>
          <p:cNvSpPr/>
          <p:nvPr/>
        </p:nvSpPr>
        <p:spPr bwMode="auto">
          <a:xfrm>
            <a:off x="1711036" y="1494559"/>
            <a:ext cx="2817091" cy="2933700"/>
          </a:xfrm>
          <a:prstGeom prst="ellipse">
            <a:avLst/>
          </a:prstGeom>
          <a:noFill/>
          <a:ln w="317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Dymek mowy: prostokąt z zaokrąglonymi rogami 2">
            <a:extLst>
              <a:ext uri="{FF2B5EF4-FFF2-40B4-BE49-F238E27FC236}">
                <a16:creationId xmlns:a16="http://schemas.microsoft.com/office/drawing/2014/main" id="{546A8FB2-EC9E-4393-A185-F6DDC0B255BC}"/>
              </a:ext>
            </a:extLst>
          </p:cNvPr>
          <p:cNvSpPr/>
          <p:nvPr/>
        </p:nvSpPr>
        <p:spPr bwMode="auto">
          <a:xfrm>
            <a:off x="1366982" y="5107709"/>
            <a:ext cx="2346036" cy="1750291"/>
          </a:xfrm>
          <a:prstGeom prst="wedgeRoundRectCallout">
            <a:avLst>
              <a:gd name="adj1" fmla="val -24597"/>
              <a:gd name="adj2" fmla="val -161310"/>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Recoursiveness</a:t>
            </a:r>
            <a:r>
              <a:rPr kumimoji="0" lang="pl-PL" sz="2400" b="0" i="0" u="none" strike="noStrike" cap="none" normalizeH="0" baseline="0" dirty="0">
                <a:ln>
                  <a:noFill/>
                </a:ln>
                <a:solidFill>
                  <a:schemeClr val="tx1"/>
                </a:solidFill>
                <a:effectLst/>
                <a:latin typeface="Times New Roman" panose="02020603050405020304" pitchFamily="18" charset="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Employee</a:t>
            </a:r>
            <a:r>
              <a:rPr kumimoji="0" lang="pl-PL" sz="2400" b="0" i="0" u="none" strike="noStrike" cap="none" normalizeH="0" baseline="0" dirty="0">
                <a:ln>
                  <a:noFill/>
                </a:ln>
                <a:solidFill>
                  <a:schemeClr val="tx1"/>
                </a:solidFill>
                <a:effectLst/>
                <a:latin typeface="Times New Roman" panose="02020603050405020304"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refers</a:t>
            </a:r>
            <a:r>
              <a:rPr kumimoji="0" lang="pl-PL" sz="2400" b="0" i="0" u="none" strike="noStrike" cap="none" normalizeH="0" baseline="0" dirty="0">
                <a:ln>
                  <a:noFill/>
                </a:ln>
                <a:solidFill>
                  <a:schemeClr val="tx1"/>
                </a:solidFill>
                <a:effectLst/>
                <a:latin typeface="Times New Roman" panose="02020603050405020304" pitchFamily="18" charset="0"/>
              </a:rPr>
              <a:t> to </a:t>
            </a:r>
            <a:r>
              <a:rPr kumimoji="0" lang="pl-PL" sz="2400" b="0" i="0" u="none" strike="noStrike" cap="none" normalizeH="0" baseline="0" dirty="0" err="1">
                <a:ln>
                  <a:noFill/>
                </a:ln>
                <a:solidFill>
                  <a:schemeClr val="tx1"/>
                </a:solidFill>
                <a:effectLst/>
                <a:latin typeface="Times New Roman" panose="02020603050405020304" pitchFamily="18" charset="0"/>
              </a:rPr>
              <a:t>emplyee</a:t>
            </a: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7" name="Dymek mowy: prostokąt z zaokrąglonymi rogami 6">
            <a:extLst>
              <a:ext uri="{FF2B5EF4-FFF2-40B4-BE49-F238E27FC236}">
                <a16:creationId xmlns:a16="http://schemas.microsoft.com/office/drawing/2014/main" id="{D8D2A486-B107-452A-B981-18AB69E6F545}"/>
              </a:ext>
            </a:extLst>
          </p:cNvPr>
          <p:cNvSpPr/>
          <p:nvPr/>
        </p:nvSpPr>
        <p:spPr bwMode="auto">
          <a:xfrm>
            <a:off x="6359236" y="4594947"/>
            <a:ext cx="2594264" cy="900690"/>
          </a:xfrm>
          <a:prstGeom prst="wedgeRoundRectCallout">
            <a:avLst>
              <a:gd name="adj1" fmla="val -53316"/>
              <a:gd name="adj2" fmla="val -290471"/>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deptartment</a:t>
            </a:r>
            <a:endParaRPr kumimoji="0" lang="pl-PL" sz="2400" b="0" i="0" u="none" strike="noStrike" cap="none" normalizeH="0" baseline="0" dirty="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has</a:t>
            </a:r>
            <a:r>
              <a:rPr kumimoji="0" lang="pl-PL" sz="2400" b="0" i="0" u="none" strike="noStrike" cap="none" normalizeH="0" baseline="0" dirty="0">
                <a:ln>
                  <a:noFill/>
                </a:ln>
                <a:solidFill>
                  <a:schemeClr val="tx1"/>
                </a:solidFill>
                <a:effectLst/>
                <a:latin typeface="Times New Roman" panose="02020603050405020304" pitchFamily="18" charset="0"/>
              </a:rPr>
              <a:t> a manager</a:t>
            </a:r>
          </a:p>
        </p:txBody>
      </p:sp>
      <p:sp>
        <p:nvSpPr>
          <p:cNvPr id="8" name="Dymek mowy: prostokąt z zaokrąglonymi rogami 7">
            <a:extLst>
              <a:ext uri="{FF2B5EF4-FFF2-40B4-BE49-F238E27FC236}">
                <a16:creationId xmlns:a16="http://schemas.microsoft.com/office/drawing/2014/main" id="{B80EBAD6-9759-41A4-87AD-A75C3A3761F5}"/>
              </a:ext>
            </a:extLst>
          </p:cNvPr>
          <p:cNvSpPr/>
          <p:nvPr/>
        </p:nvSpPr>
        <p:spPr bwMode="auto">
          <a:xfrm>
            <a:off x="6018769" y="180965"/>
            <a:ext cx="3039506" cy="900690"/>
          </a:xfrm>
          <a:prstGeom prst="wedgeRoundRectCallout">
            <a:avLst>
              <a:gd name="adj1" fmla="val -47431"/>
              <a:gd name="adj2" fmla="val 147343"/>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department</a:t>
            </a:r>
            <a:r>
              <a:rPr kumimoji="0" lang="pl-PL" sz="2400" b="0" i="0" u="none" strike="noStrike" cap="none" normalizeH="0" dirty="0">
                <a:ln>
                  <a:noFill/>
                </a:ln>
                <a:solidFill>
                  <a:schemeClr val="tx1"/>
                </a:solidFill>
                <a:effectLst/>
                <a:latin typeface="Times New Roman" panose="02020603050405020304" pitchFamily="18" charset="0"/>
              </a:rPr>
              <a:t> </a:t>
            </a:r>
            <a:r>
              <a:rPr kumimoji="0" lang="pl-PL" sz="2400" b="0" i="0" u="none" strike="noStrike" cap="none" normalizeH="0" dirty="0" err="1">
                <a:ln>
                  <a:noFill/>
                </a:ln>
                <a:solidFill>
                  <a:schemeClr val="tx1"/>
                </a:solidFill>
                <a:effectLst/>
                <a:latin typeface="Times New Roman" panose="02020603050405020304" pitchFamily="18" charset="0"/>
              </a:rPr>
              <a:t>has</a:t>
            </a:r>
            <a:r>
              <a:rPr kumimoji="0" lang="pl-PL" sz="2400" b="0" i="0" u="none" strike="noStrike" cap="none" normalizeH="0" dirty="0">
                <a:ln>
                  <a:noFill/>
                </a:ln>
                <a:solidFill>
                  <a:schemeClr val="tx1"/>
                </a:solidFill>
                <a:effectLst/>
                <a:latin typeface="Times New Roman" panose="02020603050405020304" pitchFamily="18" charset="0"/>
              </a:rPr>
              <a:t> </a:t>
            </a:r>
            <a:br>
              <a:rPr kumimoji="0" lang="pl-PL" sz="2400" b="0" i="0" u="none" strike="noStrike" cap="none" normalizeH="0" dirty="0">
                <a:ln>
                  <a:noFill/>
                </a:ln>
                <a:solidFill>
                  <a:schemeClr val="tx1"/>
                </a:solidFill>
                <a:effectLst/>
                <a:latin typeface="Times New Roman" panose="02020603050405020304" pitchFamily="18" charset="0"/>
              </a:rPr>
            </a:br>
            <a:r>
              <a:rPr kumimoji="0" lang="pl-PL" sz="2400" b="0" i="0" u="none" strike="noStrike" cap="none" normalizeH="0" dirty="0" err="1">
                <a:ln>
                  <a:noFill/>
                </a:ln>
                <a:solidFill>
                  <a:schemeClr val="tx1"/>
                </a:solidFill>
                <a:effectLst/>
                <a:latin typeface="Times New Roman" panose="02020603050405020304" pitchFamily="18" charset="0"/>
              </a:rPr>
              <a:t>employees</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
        <p:nvSpPr>
          <p:cNvPr id="9" name="Dymek mowy: prostokąt z zaokrąglonymi rogami 8">
            <a:extLst>
              <a:ext uri="{FF2B5EF4-FFF2-40B4-BE49-F238E27FC236}">
                <a16:creationId xmlns:a16="http://schemas.microsoft.com/office/drawing/2014/main" id="{D8D14015-1859-4E64-9E72-6EB8FEE8F8EF}"/>
              </a:ext>
            </a:extLst>
          </p:cNvPr>
          <p:cNvSpPr/>
          <p:nvPr/>
        </p:nvSpPr>
        <p:spPr bwMode="auto">
          <a:xfrm>
            <a:off x="2006600" y="105961"/>
            <a:ext cx="3737821" cy="900690"/>
          </a:xfrm>
          <a:prstGeom prst="wedgeRoundRectCallout">
            <a:avLst>
              <a:gd name="adj1" fmla="val 14366"/>
              <a:gd name="adj2" fmla="val 171240"/>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pl-PL" dirty="0"/>
              <a:t>a</a:t>
            </a:r>
            <a:r>
              <a:rPr kumimoji="0" lang="pl-PL" sz="2400" b="0" i="0" u="none" strike="noStrike" cap="none" normalizeH="0" baseline="0" dirty="0">
                <a:ln>
                  <a:noFill/>
                </a:ln>
                <a:solidFill>
                  <a:schemeClr val="tx1"/>
                </a:solidFill>
                <a:effectLst/>
                <a:latin typeface="Times New Roman" panose="02020603050405020304" pitchFamily="18" charset="0"/>
              </a:rPr>
              <a:t>nd </a:t>
            </a: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employee</a:t>
            </a:r>
            <a:r>
              <a:rPr kumimoji="0" lang="pl-PL" sz="2400" b="0" i="0" u="none" strike="noStrike" cap="none" normalizeH="0" dirty="0">
                <a:ln>
                  <a:noFill/>
                </a:ln>
                <a:solidFill>
                  <a:schemeClr val="tx1"/>
                </a:solidFill>
                <a:effectLst/>
                <a:latin typeface="Times New Roman" panose="02020603050405020304" pitchFamily="18" charset="0"/>
              </a:rPr>
              <a:t> </a:t>
            </a:r>
            <a:br>
              <a:rPr kumimoji="0" lang="pl-PL" sz="2400" b="0" i="0" u="none" strike="noStrike" cap="none" normalizeH="0" dirty="0">
                <a:ln>
                  <a:noFill/>
                </a:ln>
                <a:solidFill>
                  <a:schemeClr val="tx1"/>
                </a:solidFill>
                <a:effectLst/>
                <a:latin typeface="Times New Roman" panose="02020603050405020304" pitchFamily="18" charset="0"/>
              </a:rPr>
            </a:br>
            <a:r>
              <a:rPr kumimoji="0" lang="pl-PL" sz="2400" b="0" i="0" u="none" strike="noStrike" cap="none" normalizeH="0" dirty="0" err="1">
                <a:ln>
                  <a:noFill/>
                </a:ln>
                <a:solidFill>
                  <a:schemeClr val="tx1"/>
                </a:solidFill>
                <a:effectLst/>
                <a:latin typeface="Times New Roman" panose="02020603050405020304" pitchFamily="18" charset="0"/>
              </a:rPr>
              <a:t>is</a:t>
            </a:r>
            <a:r>
              <a:rPr kumimoji="0" lang="pl-PL" sz="2400" b="0" i="0" u="none" strike="noStrike" cap="none" normalizeH="0" dirty="0">
                <a:ln>
                  <a:noFill/>
                </a:ln>
                <a:solidFill>
                  <a:schemeClr val="tx1"/>
                </a:solidFill>
                <a:effectLst/>
                <a:latin typeface="Times New Roman" panose="02020603050405020304" pitchFamily="18" charset="0"/>
              </a:rPr>
              <a:t> </a:t>
            </a:r>
            <a:r>
              <a:rPr kumimoji="0" lang="pl-PL" sz="2400" b="0" i="0" u="none" strike="noStrike" cap="none" normalizeH="0" dirty="0" err="1">
                <a:ln>
                  <a:noFill/>
                </a:ln>
                <a:solidFill>
                  <a:schemeClr val="tx1"/>
                </a:solidFill>
                <a:effectLst/>
                <a:latin typeface="Times New Roman" panose="02020603050405020304" pitchFamily="18" charset="0"/>
              </a:rPr>
              <a:t>affiliated</a:t>
            </a:r>
            <a:r>
              <a:rPr kumimoji="0" lang="pl-PL" sz="2400" b="0" i="0" u="none" strike="noStrike" cap="none" normalizeH="0" dirty="0">
                <a:ln>
                  <a:noFill/>
                </a:ln>
                <a:solidFill>
                  <a:schemeClr val="tx1"/>
                </a:solidFill>
                <a:effectLst/>
                <a:latin typeface="Times New Roman" panose="02020603050405020304" pitchFamily="18" charset="0"/>
              </a:rPr>
              <a:t> </a:t>
            </a:r>
            <a:r>
              <a:rPr kumimoji="0" lang="pl-PL" sz="2400" b="0" i="0" u="none" strike="noStrike" cap="none" normalizeH="0" dirty="0" err="1">
                <a:ln>
                  <a:noFill/>
                </a:ln>
                <a:solidFill>
                  <a:schemeClr val="tx1"/>
                </a:solidFill>
                <a:effectLst/>
                <a:latin typeface="Times New Roman" panose="02020603050405020304" pitchFamily="18" charset="0"/>
              </a:rPr>
              <a:t>at</a:t>
            </a:r>
            <a:r>
              <a:rPr kumimoji="0" lang="pl-PL" sz="2400" b="0" i="0" u="none" strike="noStrike" cap="none" normalizeH="0" dirty="0">
                <a:ln>
                  <a:noFill/>
                </a:ln>
                <a:solidFill>
                  <a:schemeClr val="tx1"/>
                </a:solidFill>
                <a:effectLst/>
                <a:latin typeface="Times New Roman" panose="02020603050405020304" pitchFamily="18" charset="0"/>
              </a:rPr>
              <a:t> a </a:t>
            </a:r>
            <a:r>
              <a:rPr kumimoji="0" lang="pl-PL" sz="2400" b="0" i="0" u="none" strike="noStrike" cap="none" normalizeH="0" dirty="0" err="1">
                <a:ln>
                  <a:noFill/>
                </a:ln>
                <a:solidFill>
                  <a:schemeClr val="tx1"/>
                </a:solidFill>
                <a:effectLst/>
                <a:latin typeface="Times New Roman" panose="02020603050405020304" pitchFamily="18" charset="0"/>
              </a:rPr>
              <a:t>department</a:t>
            </a:r>
            <a:r>
              <a:rPr kumimoji="0" lang="pl-PL" sz="2400" b="0" i="0" u="none" strike="noStrike" cap="none" normalizeH="0" dirty="0">
                <a:ln>
                  <a:noFill/>
                </a:ln>
                <a:solidFill>
                  <a:schemeClr val="tx1"/>
                </a:solidFill>
                <a:effectLst/>
                <a:latin typeface="Times New Roman" panose="02020603050405020304" pitchFamily="18" charset="0"/>
              </a:rPr>
              <a:t> </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
        <p:nvSpPr>
          <p:cNvPr id="10" name="Dymek mowy: prostokąt z zaokrąglonymi rogami 9">
            <a:extLst>
              <a:ext uri="{FF2B5EF4-FFF2-40B4-BE49-F238E27FC236}">
                <a16:creationId xmlns:a16="http://schemas.microsoft.com/office/drawing/2014/main" id="{7710D11B-418F-41B0-A813-04883671B9C3}"/>
              </a:ext>
            </a:extLst>
          </p:cNvPr>
          <p:cNvSpPr/>
          <p:nvPr/>
        </p:nvSpPr>
        <p:spPr bwMode="auto">
          <a:xfrm>
            <a:off x="6437168" y="5575671"/>
            <a:ext cx="2594264" cy="900690"/>
          </a:xfrm>
          <a:prstGeom prst="wedgeRoundRectCallout">
            <a:avLst>
              <a:gd name="adj1" fmla="val -95277"/>
              <a:gd name="adj2" fmla="val -41500"/>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chemeClr val="tx1"/>
                </a:solidFill>
                <a:effectLst/>
                <a:latin typeface="Times New Roman" panose="02020603050405020304" pitchFamily="18" charset="0"/>
              </a:rPr>
              <a:t>It </a:t>
            </a:r>
            <a:r>
              <a:rPr kumimoji="0" lang="pl-PL" sz="2400" b="0" i="0" u="none" strike="noStrike" cap="none" normalizeH="0" baseline="0" dirty="0" err="1">
                <a:ln>
                  <a:noFill/>
                </a:ln>
                <a:solidFill>
                  <a:schemeClr val="tx1"/>
                </a:solidFill>
                <a:effectLst/>
                <a:latin typeface="Times New Roman" panose="02020603050405020304" pitchFamily="18" charset="0"/>
              </a:rPr>
              <a:t>is</a:t>
            </a:r>
            <a:r>
              <a:rPr kumimoji="0" lang="pl-PL" sz="2400" b="0" i="0" u="none" strike="noStrike" cap="none" normalizeH="0" baseline="0" dirty="0">
                <a:ln>
                  <a:noFill/>
                </a:ln>
                <a:solidFill>
                  <a:schemeClr val="tx1"/>
                </a:solidFill>
                <a:effectLst/>
                <a:latin typeface="Times New Roman" panose="02020603050405020304" pitchFamily="18" charset="0"/>
              </a:rPr>
              <a:t> a </a:t>
            </a:r>
            <a:r>
              <a:rPr kumimoji="0" lang="pl-PL" sz="2400" b="0" i="0" u="none" strike="noStrike" cap="none" normalizeH="0" baseline="0" dirty="0" err="1">
                <a:ln>
                  <a:noFill/>
                </a:ln>
                <a:solidFill>
                  <a:schemeClr val="tx1"/>
                </a:solidFill>
                <a:effectLst/>
                <a:latin typeface="Times New Roman" panose="02020603050405020304" pitchFamily="18" charset="0"/>
              </a:rPr>
              <a:t>weak</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entity</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145901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195882A0-E8B4-4F54-BEA3-B0CF8AC2D6B0}"/>
              </a:ext>
            </a:extLst>
          </p:cNvPr>
          <p:cNvSpPr>
            <a:spLocks noGrp="1"/>
          </p:cNvSpPr>
          <p:nvPr>
            <p:ph type="sldNum" sz="quarter" idx="10"/>
          </p:nvPr>
        </p:nvSpPr>
        <p:spPr/>
        <p:txBody>
          <a:bodyPr/>
          <a:lstStyle/>
          <a:p>
            <a:r>
              <a:rPr lang="en-US" altLang="en-US"/>
              <a:t>Slide 3-</a:t>
            </a:r>
            <a:fld id="{A40D5453-90AE-4BE6-BB1B-36149027D857}" type="slidenum">
              <a:rPr lang="en-US" altLang="en-US"/>
              <a:pPr/>
              <a:t>107</a:t>
            </a:fld>
            <a:endParaRPr lang="en-US" altLang="en-US"/>
          </a:p>
        </p:txBody>
      </p:sp>
      <p:sp>
        <p:nvSpPr>
          <p:cNvPr id="516099" name="Rectangle 3">
            <a:extLst>
              <a:ext uri="{FF2B5EF4-FFF2-40B4-BE49-F238E27FC236}">
                <a16:creationId xmlns:a16="http://schemas.microsoft.com/office/drawing/2014/main" id="{AD0D7B52-81E6-4FDC-9C72-9F63951EC121}"/>
              </a:ext>
            </a:extLst>
          </p:cNvPr>
          <p:cNvSpPr>
            <a:spLocks noGrp="1" noChangeArrowheads="1"/>
          </p:cNvSpPr>
          <p:nvPr>
            <p:ph type="title"/>
          </p:nvPr>
        </p:nvSpPr>
        <p:spPr>
          <a:xfrm>
            <a:off x="533400" y="304800"/>
            <a:ext cx="8420100" cy="2933700"/>
          </a:xfrm>
        </p:spPr>
        <p:txBody>
          <a:bodyPr/>
          <a:lstStyle/>
          <a:p>
            <a:r>
              <a:rPr lang="en-US" altLang="en-US" b="1"/>
              <a:t>FIGURE 3.2</a:t>
            </a:r>
            <a:br>
              <a:rPr lang="en-US" altLang="en-US"/>
            </a:br>
            <a:r>
              <a:rPr lang="en-US" altLang="en-US"/>
              <a:t>An ER schema diagram for the COMPANY database.</a:t>
            </a:r>
          </a:p>
        </p:txBody>
      </p:sp>
      <p:pic>
        <p:nvPicPr>
          <p:cNvPr id="516101" name="Picture 5">
            <a:extLst>
              <a:ext uri="{FF2B5EF4-FFF2-40B4-BE49-F238E27FC236}">
                <a16:creationId xmlns:a16="http://schemas.microsoft.com/office/drawing/2014/main" id="{0ACE503C-0C7A-4473-B9E2-7983334B80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6600" y="1292225"/>
            <a:ext cx="5727700" cy="4943475"/>
          </a:xfrm>
        </p:spPr>
      </p:pic>
      <p:sp>
        <p:nvSpPr>
          <p:cNvPr id="7" name="Dymek mowy: prostokąt z zaokrąglonymi rogami 6">
            <a:extLst>
              <a:ext uri="{FF2B5EF4-FFF2-40B4-BE49-F238E27FC236}">
                <a16:creationId xmlns:a16="http://schemas.microsoft.com/office/drawing/2014/main" id="{D8D2A486-B107-452A-B981-18AB69E6F545}"/>
              </a:ext>
            </a:extLst>
          </p:cNvPr>
          <p:cNvSpPr/>
          <p:nvPr/>
        </p:nvSpPr>
        <p:spPr bwMode="auto">
          <a:xfrm>
            <a:off x="6359236" y="4594947"/>
            <a:ext cx="2594264" cy="900690"/>
          </a:xfrm>
          <a:prstGeom prst="wedgeRoundRectCallout">
            <a:avLst>
              <a:gd name="adj1" fmla="val -53316"/>
              <a:gd name="adj2" fmla="val -290471"/>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deptartment</a:t>
            </a:r>
            <a:endParaRPr kumimoji="0" lang="pl-PL" sz="2400" b="0" i="0" u="none" strike="noStrike" cap="none" normalizeH="0" baseline="0" dirty="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has</a:t>
            </a:r>
            <a:r>
              <a:rPr kumimoji="0" lang="pl-PL" sz="2400" b="0" i="0" u="none" strike="noStrike" cap="none" normalizeH="0" baseline="0" dirty="0">
                <a:ln>
                  <a:noFill/>
                </a:ln>
                <a:solidFill>
                  <a:schemeClr val="tx1"/>
                </a:solidFill>
                <a:effectLst/>
                <a:latin typeface="Times New Roman" panose="02020603050405020304" pitchFamily="18" charset="0"/>
              </a:rPr>
              <a:t> a manager</a:t>
            </a:r>
          </a:p>
        </p:txBody>
      </p:sp>
      <p:sp>
        <p:nvSpPr>
          <p:cNvPr id="8" name="Dymek mowy: prostokąt z zaokrąglonymi rogami 7">
            <a:extLst>
              <a:ext uri="{FF2B5EF4-FFF2-40B4-BE49-F238E27FC236}">
                <a16:creationId xmlns:a16="http://schemas.microsoft.com/office/drawing/2014/main" id="{B80EBAD6-9759-41A4-87AD-A75C3A3761F5}"/>
              </a:ext>
            </a:extLst>
          </p:cNvPr>
          <p:cNvSpPr/>
          <p:nvPr/>
        </p:nvSpPr>
        <p:spPr bwMode="auto">
          <a:xfrm>
            <a:off x="6018769" y="180965"/>
            <a:ext cx="3039506" cy="900690"/>
          </a:xfrm>
          <a:prstGeom prst="wedgeRoundRectCallout">
            <a:avLst>
              <a:gd name="adj1" fmla="val -47431"/>
              <a:gd name="adj2" fmla="val 147343"/>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department</a:t>
            </a:r>
            <a:r>
              <a:rPr kumimoji="0" lang="pl-PL" sz="2400" b="0" i="0" u="none" strike="noStrike" cap="none" normalizeH="0" dirty="0">
                <a:ln>
                  <a:noFill/>
                </a:ln>
                <a:solidFill>
                  <a:schemeClr val="tx1"/>
                </a:solidFill>
                <a:effectLst/>
                <a:latin typeface="Times New Roman" panose="02020603050405020304" pitchFamily="18" charset="0"/>
              </a:rPr>
              <a:t> </a:t>
            </a:r>
            <a:r>
              <a:rPr kumimoji="0" lang="pl-PL" sz="2400" b="0" i="0" u="none" strike="noStrike" cap="none" normalizeH="0" dirty="0" err="1">
                <a:ln>
                  <a:noFill/>
                </a:ln>
                <a:solidFill>
                  <a:schemeClr val="tx1"/>
                </a:solidFill>
                <a:effectLst/>
                <a:latin typeface="Times New Roman" panose="02020603050405020304" pitchFamily="18" charset="0"/>
              </a:rPr>
              <a:t>has</a:t>
            </a:r>
            <a:r>
              <a:rPr kumimoji="0" lang="pl-PL" sz="2400" b="0" i="0" u="none" strike="noStrike" cap="none" normalizeH="0" dirty="0">
                <a:ln>
                  <a:noFill/>
                </a:ln>
                <a:solidFill>
                  <a:schemeClr val="tx1"/>
                </a:solidFill>
                <a:effectLst/>
                <a:latin typeface="Times New Roman" panose="02020603050405020304" pitchFamily="18" charset="0"/>
              </a:rPr>
              <a:t> </a:t>
            </a:r>
            <a:br>
              <a:rPr kumimoji="0" lang="pl-PL" sz="2400" b="0" i="0" u="none" strike="noStrike" cap="none" normalizeH="0" dirty="0">
                <a:ln>
                  <a:noFill/>
                </a:ln>
                <a:solidFill>
                  <a:schemeClr val="tx1"/>
                </a:solidFill>
                <a:effectLst/>
                <a:latin typeface="Times New Roman" panose="02020603050405020304" pitchFamily="18" charset="0"/>
              </a:rPr>
            </a:br>
            <a:r>
              <a:rPr kumimoji="0" lang="pl-PL" sz="2400" b="0" i="0" u="none" strike="noStrike" cap="none" normalizeH="0" dirty="0" err="1">
                <a:ln>
                  <a:noFill/>
                </a:ln>
                <a:solidFill>
                  <a:schemeClr val="tx1"/>
                </a:solidFill>
                <a:effectLst/>
                <a:latin typeface="Times New Roman" panose="02020603050405020304" pitchFamily="18" charset="0"/>
              </a:rPr>
              <a:t>employees</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
        <p:nvSpPr>
          <p:cNvPr id="9" name="Dymek mowy: prostokąt z zaokrąglonymi rogami 8">
            <a:extLst>
              <a:ext uri="{FF2B5EF4-FFF2-40B4-BE49-F238E27FC236}">
                <a16:creationId xmlns:a16="http://schemas.microsoft.com/office/drawing/2014/main" id="{D8D14015-1859-4E64-9E72-6EB8FEE8F8EF}"/>
              </a:ext>
            </a:extLst>
          </p:cNvPr>
          <p:cNvSpPr/>
          <p:nvPr/>
        </p:nvSpPr>
        <p:spPr bwMode="auto">
          <a:xfrm>
            <a:off x="322293" y="4697206"/>
            <a:ext cx="2462472" cy="900690"/>
          </a:xfrm>
          <a:prstGeom prst="wedgeRoundRectCallout">
            <a:avLst>
              <a:gd name="adj1" fmla="val 153742"/>
              <a:gd name="adj2" fmla="val -163871"/>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pl-PL" dirty="0" err="1"/>
              <a:t>Relatioship</a:t>
            </a:r>
            <a:r>
              <a:rPr lang="pl-PL" dirty="0"/>
              <a:t> with </a:t>
            </a:r>
            <a:br>
              <a:rPr lang="pl-PL" dirty="0"/>
            </a:br>
            <a:r>
              <a:rPr lang="pl-PL" dirty="0" err="1"/>
              <a:t>an</a:t>
            </a:r>
            <a:r>
              <a:rPr lang="pl-PL" dirty="0"/>
              <a:t> </a:t>
            </a:r>
            <a:r>
              <a:rPr lang="pl-PL" dirty="0" err="1"/>
              <a:t>attribute</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26348209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195882A0-E8B4-4F54-BEA3-B0CF8AC2D6B0}"/>
              </a:ext>
            </a:extLst>
          </p:cNvPr>
          <p:cNvSpPr>
            <a:spLocks noGrp="1"/>
          </p:cNvSpPr>
          <p:nvPr>
            <p:ph type="sldNum" sz="quarter" idx="10"/>
          </p:nvPr>
        </p:nvSpPr>
        <p:spPr/>
        <p:txBody>
          <a:bodyPr/>
          <a:lstStyle/>
          <a:p>
            <a:r>
              <a:rPr lang="en-US" altLang="en-US"/>
              <a:t>Slide 3-</a:t>
            </a:r>
            <a:fld id="{A40D5453-90AE-4BE6-BB1B-36149027D857}" type="slidenum">
              <a:rPr lang="en-US" altLang="en-US"/>
              <a:pPr/>
              <a:t>108</a:t>
            </a:fld>
            <a:endParaRPr lang="en-US" altLang="en-US"/>
          </a:p>
        </p:txBody>
      </p:sp>
      <p:sp>
        <p:nvSpPr>
          <p:cNvPr id="516099" name="Rectangle 3">
            <a:extLst>
              <a:ext uri="{FF2B5EF4-FFF2-40B4-BE49-F238E27FC236}">
                <a16:creationId xmlns:a16="http://schemas.microsoft.com/office/drawing/2014/main" id="{AD0D7B52-81E6-4FDC-9C72-9F63951EC121}"/>
              </a:ext>
            </a:extLst>
          </p:cNvPr>
          <p:cNvSpPr>
            <a:spLocks noGrp="1" noChangeArrowheads="1"/>
          </p:cNvSpPr>
          <p:nvPr>
            <p:ph type="title"/>
          </p:nvPr>
        </p:nvSpPr>
        <p:spPr>
          <a:xfrm>
            <a:off x="533400" y="304800"/>
            <a:ext cx="8420100" cy="2933700"/>
          </a:xfrm>
        </p:spPr>
        <p:txBody>
          <a:bodyPr/>
          <a:lstStyle/>
          <a:p>
            <a:r>
              <a:rPr lang="en-US" altLang="en-US" b="1"/>
              <a:t>FIGURE 3.2</a:t>
            </a:r>
            <a:br>
              <a:rPr lang="en-US" altLang="en-US"/>
            </a:br>
            <a:r>
              <a:rPr lang="en-US" altLang="en-US"/>
              <a:t>An ER schema diagram for the COMPANY database.</a:t>
            </a:r>
          </a:p>
        </p:txBody>
      </p:sp>
      <p:pic>
        <p:nvPicPr>
          <p:cNvPr id="516101" name="Picture 5">
            <a:extLst>
              <a:ext uri="{FF2B5EF4-FFF2-40B4-BE49-F238E27FC236}">
                <a16:creationId xmlns:a16="http://schemas.microsoft.com/office/drawing/2014/main" id="{0ACE503C-0C7A-4473-B9E2-7983334B80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06600" y="1292225"/>
            <a:ext cx="5727700" cy="4943475"/>
          </a:xfrm>
        </p:spPr>
      </p:pic>
      <p:sp>
        <p:nvSpPr>
          <p:cNvPr id="7" name="Dymek mowy: prostokąt z zaokrąglonymi rogami 6">
            <a:extLst>
              <a:ext uri="{FF2B5EF4-FFF2-40B4-BE49-F238E27FC236}">
                <a16:creationId xmlns:a16="http://schemas.microsoft.com/office/drawing/2014/main" id="{D8D2A486-B107-452A-B981-18AB69E6F545}"/>
              </a:ext>
            </a:extLst>
          </p:cNvPr>
          <p:cNvSpPr/>
          <p:nvPr/>
        </p:nvSpPr>
        <p:spPr bwMode="auto">
          <a:xfrm>
            <a:off x="6359236" y="4594947"/>
            <a:ext cx="2594264" cy="900690"/>
          </a:xfrm>
          <a:prstGeom prst="wedgeRoundRectCallout">
            <a:avLst>
              <a:gd name="adj1" fmla="val -53316"/>
              <a:gd name="adj2" fmla="val -290471"/>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deptartment</a:t>
            </a:r>
            <a:endParaRPr kumimoji="0" lang="pl-PL" sz="2400" b="0" i="0" u="none" strike="noStrike" cap="none" normalizeH="0" baseline="0" dirty="0">
              <a:ln>
                <a:noFill/>
              </a:ln>
              <a:solidFill>
                <a:schemeClr val="tx1"/>
              </a:solidFill>
              <a:effectLst/>
              <a:latin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has</a:t>
            </a:r>
            <a:r>
              <a:rPr kumimoji="0" lang="pl-PL" sz="2400" b="0" i="0" u="none" strike="noStrike" cap="none" normalizeH="0" baseline="0" dirty="0">
                <a:ln>
                  <a:noFill/>
                </a:ln>
                <a:solidFill>
                  <a:schemeClr val="tx1"/>
                </a:solidFill>
                <a:effectLst/>
                <a:latin typeface="Times New Roman" panose="02020603050405020304" pitchFamily="18" charset="0"/>
              </a:rPr>
              <a:t> a manager</a:t>
            </a:r>
          </a:p>
        </p:txBody>
      </p:sp>
      <p:sp>
        <p:nvSpPr>
          <p:cNvPr id="8" name="Dymek mowy: prostokąt z zaokrąglonymi rogami 7">
            <a:extLst>
              <a:ext uri="{FF2B5EF4-FFF2-40B4-BE49-F238E27FC236}">
                <a16:creationId xmlns:a16="http://schemas.microsoft.com/office/drawing/2014/main" id="{B80EBAD6-9759-41A4-87AD-A75C3A3761F5}"/>
              </a:ext>
            </a:extLst>
          </p:cNvPr>
          <p:cNvSpPr/>
          <p:nvPr/>
        </p:nvSpPr>
        <p:spPr bwMode="auto">
          <a:xfrm>
            <a:off x="6018769" y="180965"/>
            <a:ext cx="3039506" cy="900690"/>
          </a:xfrm>
          <a:prstGeom prst="wedgeRoundRectCallout">
            <a:avLst>
              <a:gd name="adj1" fmla="val -47431"/>
              <a:gd name="adj2" fmla="val 147343"/>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tx1"/>
                </a:solidFill>
                <a:effectLst/>
                <a:latin typeface="Times New Roman" panose="02020603050405020304" pitchFamily="18" charset="0"/>
              </a:rPr>
              <a:t>Every</a:t>
            </a:r>
            <a:r>
              <a:rPr kumimoji="0" lang="pl-PL" sz="2400" b="0" i="0" u="none" strike="noStrike" cap="none" normalizeH="0" baseline="0" dirty="0">
                <a:ln>
                  <a:noFill/>
                </a:ln>
                <a:solidFill>
                  <a:schemeClr val="tx1"/>
                </a:solidFill>
                <a:effectLst/>
                <a:latin typeface="Times New Roman" panose="02020603050405020304" pitchFamily="18" charset="0"/>
              </a:rPr>
              <a:t> </a:t>
            </a:r>
            <a:r>
              <a:rPr kumimoji="0" lang="pl-PL" sz="2400" b="0" i="0" u="none" strike="noStrike" cap="none" normalizeH="0" baseline="0" dirty="0" err="1">
                <a:ln>
                  <a:noFill/>
                </a:ln>
                <a:solidFill>
                  <a:schemeClr val="tx1"/>
                </a:solidFill>
                <a:effectLst/>
                <a:latin typeface="Times New Roman" panose="02020603050405020304" pitchFamily="18" charset="0"/>
              </a:rPr>
              <a:t>department</a:t>
            </a:r>
            <a:r>
              <a:rPr kumimoji="0" lang="pl-PL" sz="2400" b="0" i="0" u="none" strike="noStrike" cap="none" normalizeH="0" dirty="0">
                <a:ln>
                  <a:noFill/>
                </a:ln>
                <a:solidFill>
                  <a:schemeClr val="tx1"/>
                </a:solidFill>
                <a:effectLst/>
                <a:latin typeface="Times New Roman" panose="02020603050405020304" pitchFamily="18" charset="0"/>
              </a:rPr>
              <a:t> </a:t>
            </a:r>
            <a:r>
              <a:rPr kumimoji="0" lang="pl-PL" sz="2400" b="0" i="0" u="none" strike="noStrike" cap="none" normalizeH="0" dirty="0" err="1">
                <a:ln>
                  <a:noFill/>
                </a:ln>
                <a:solidFill>
                  <a:schemeClr val="tx1"/>
                </a:solidFill>
                <a:effectLst/>
                <a:latin typeface="Times New Roman" panose="02020603050405020304" pitchFamily="18" charset="0"/>
              </a:rPr>
              <a:t>has</a:t>
            </a:r>
            <a:r>
              <a:rPr kumimoji="0" lang="pl-PL" sz="2400" b="0" i="0" u="none" strike="noStrike" cap="none" normalizeH="0" dirty="0">
                <a:ln>
                  <a:noFill/>
                </a:ln>
                <a:solidFill>
                  <a:schemeClr val="tx1"/>
                </a:solidFill>
                <a:effectLst/>
                <a:latin typeface="Times New Roman" panose="02020603050405020304" pitchFamily="18" charset="0"/>
              </a:rPr>
              <a:t> </a:t>
            </a:r>
            <a:br>
              <a:rPr kumimoji="0" lang="pl-PL" sz="2400" b="0" i="0" u="none" strike="noStrike" cap="none" normalizeH="0" dirty="0">
                <a:ln>
                  <a:noFill/>
                </a:ln>
                <a:solidFill>
                  <a:schemeClr val="tx1"/>
                </a:solidFill>
                <a:effectLst/>
                <a:latin typeface="Times New Roman" panose="02020603050405020304" pitchFamily="18" charset="0"/>
              </a:rPr>
            </a:br>
            <a:r>
              <a:rPr kumimoji="0" lang="pl-PL" sz="2400" b="0" i="0" u="none" strike="noStrike" cap="none" normalizeH="0" dirty="0" err="1">
                <a:ln>
                  <a:noFill/>
                </a:ln>
                <a:solidFill>
                  <a:schemeClr val="tx1"/>
                </a:solidFill>
                <a:effectLst/>
                <a:latin typeface="Times New Roman" panose="02020603050405020304" pitchFamily="18" charset="0"/>
              </a:rPr>
              <a:t>employees</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
        <p:nvSpPr>
          <p:cNvPr id="9" name="Dymek mowy: prostokąt z zaokrąglonymi rogami 8">
            <a:extLst>
              <a:ext uri="{FF2B5EF4-FFF2-40B4-BE49-F238E27FC236}">
                <a16:creationId xmlns:a16="http://schemas.microsoft.com/office/drawing/2014/main" id="{D8D14015-1859-4E64-9E72-6EB8FEE8F8EF}"/>
              </a:ext>
            </a:extLst>
          </p:cNvPr>
          <p:cNvSpPr/>
          <p:nvPr/>
        </p:nvSpPr>
        <p:spPr bwMode="auto">
          <a:xfrm>
            <a:off x="322293" y="4697206"/>
            <a:ext cx="2462472" cy="900690"/>
          </a:xfrm>
          <a:prstGeom prst="wedgeRoundRectCallout">
            <a:avLst>
              <a:gd name="adj1" fmla="val 152858"/>
              <a:gd name="adj2" fmla="val -262976"/>
              <a:gd name="adj3" fmla="val 16667"/>
            </a:avLst>
          </a:prstGeom>
          <a:solidFill>
            <a:srgbClr val="00206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pl-PL" dirty="0" err="1"/>
              <a:t>Relatioship</a:t>
            </a:r>
            <a:r>
              <a:rPr lang="pl-PL" dirty="0"/>
              <a:t> with </a:t>
            </a:r>
            <a:br>
              <a:rPr lang="pl-PL" dirty="0"/>
            </a:br>
            <a:r>
              <a:rPr lang="pl-PL" dirty="0" err="1"/>
              <a:t>an</a:t>
            </a:r>
            <a:r>
              <a:rPr lang="pl-PL" dirty="0"/>
              <a:t> </a:t>
            </a:r>
            <a:r>
              <a:rPr lang="pl-PL" dirty="0" err="1"/>
              <a:t>attribute</a:t>
            </a:r>
            <a:endParaRPr kumimoji="0" lang="pl-PL" sz="2400"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37089416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109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Let</a:t>
            </a:r>
            <a:r>
              <a:rPr lang="pl-PL" sz="4000" b="0" dirty="0"/>
              <a:t> </a:t>
            </a:r>
            <a:r>
              <a:rPr lang="pl-PL" sz="4000" b="0" dirty="0" err="1"/>
              <a:t>us</a:t>
            </a:r>
            <a:r>
              <a:rPr lang="pl-PL" sz="4000" b="0" dirty="0"/>
              <a:t> </a:t>
            </a:r>
            <a:r>
              <a:rPr lang="pl-PL" sz="4000" b="0" dirty="0" err="1"/>
              <a:t>consider</a:t>
            </a:r>
            <a:r>
              <a:rPr lang="pl-PL" sz="4000" b="0" dirty="0"/>
              <a:t> </a:t>
            </a:r>
            <a:r>
              <a:rPr lang="pl-PL" sz="4000" b="0" dirty="0" err="1"/>
              <a:t>recursive</a:t>
            </a:r>
            <a:r>
              <a:rPr lang="pl-PL" sz="4000" b="0" dirty="0"/>
              <a:t> </a:t>
            </a:r>
            <a:r>
              <a:rPr lang="pl-PL" sz="4000" b="0" dirty="0" err="1"/>
              <a:t>relationships</a:t>
            </a:r>
            <a:endParaRPr lang="pl-PL" sz="34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15" name="Grupa 14">
            <a:extLst>
              <a:ext uri="{FF2B5EF4-FFF2-40B4-BE49-F238E27FC236}">
                <a16:creationId xmlns:a16="http://schemas.microsoft.com/office/drawing/2014/main" id="{4B7B758F-5D9E-46EF-A9C9-B6220B63C0CB}"/>
              </a:ext>
            </a:extLst>
          </p:cNvPr>
          <p:cNvGrpSpPr/>
          <p:nvPr/>
        </p:nvGrpSpPr>
        <p:grpSpPr>
          <a:xfrm>
            <a:off x="638809" y="3020060"/>
            <a:ext cx="8209280" cy="1432560"/>
            <a:chOff x="640080" y="3830320"/>
            <a:chExt cx="8209280" cy="1432560"/>
          </a:xfrm>
        </p:grpSpPr>
        <p:sp>
          <p:nvSpPr>
            <p:cNvPr id="16" name="Prostokąt 15">
              <a:extLst>
                <a:ext uri="{FF2B5EF4-FFF2-40B4-BE49-F238E27FC236}">
                  <a16:creationId xmlns:a16="http://schemas.microsoft.com/office/drawing/2014/main" id="{B2A95172-8B7A-450E-BDB9-F29B9EF3FCE2}"/>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Employee</a:t>
              </a:r>
              <a:endParaRPr kumimoji="0" lang="en-US" sz="2800" b="0" i="0" u="none" strike="noStrike" cap="none" normalizeH="0" baseline="0" dirty="0">
                <a:ln>
                  <a:noFill/>
                </a:ln>
                <a:solidFill>
                  <a:schemeClr val="bg2"/>
                </a:solidFill>
                <a:effectLst/>
                <a:latin typeface="+mj-lt"/>
              </a:endParaRPr>
            </a:p>
          </p:txBody>
        </p:sp>
        <p:sp>
          <p:nvSpPr>
            <p:cNvPr id="17" name="Prostokąt 16">
              <a:extLst>
                <a:ext uri="{FF2B5EF4-FFF2-40B4-BE49-F238E27FC236}">
                  <a16:creationId xmlns:a16="http://schemas.microsoft.com/office/drawing/2014/main" id="{112E001D-E7E4-4737-86A4-7B751C4CBCF2}"/>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Employee</a:t>
              </a:r>
              <a:endParaRPr kumimoji="0" lang="en-US" sz="2800" b="0" i="0" u="none" strike="noStrike" cap="none" normalizeH="0" baseline="0" dirty="0">
                <a:ln>
                  <a:noFill/>
                </a:ln>
                <a:solidFill>
                  <a:schemeClr val="bg2"/>
                </a:solidFill>
                <a:effectLst/>
                <a:latin typeface="+mj-lt"/>
              </a:endParaRPr>
            </a:p>
          </p:txBody>
        </p:sp>
        <p:sp>
          <p:nvSpPr>
            <p:cNvPr id="18" name="Romb 17">
              <a:extLst>
                <a:ext uri="{FF2B5EF4-FFF2-40B4-BE49-F238E27FC236}">
                  <a16:creationId xmlns:a16="http://schemas.microsoft.com/office/drawing/2014/main" id="{8FA18693-2AA3-48F5-BADE-6B4A0701B189}"/>
                </a:ext>
              </a:extLst>
            </p:cNvPr>
            <p:cNvSpPr/>
            <p:nvPr/>
          </p:nvSpPr>
          <p:spPr bwMode="auto">
            <a:xfrm>
              <a:off x="3738880" y="3830320"/>
              <a:ext cx="22641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err="1">
                  <a:solidFill>
                    <a:schemeClr val="bg2"/>
                  </a:solidFill>
                  <a:latin typeface="+mj-lt"/>
                </a:rPr>
                <a:t>supervises</a:t>
              </a:r>
              <a:endParaRPr lang="en-US" sz="2800" dirty="0">
                <a:solidFill>
                  <a:schemeClr val="bg2"/>
                </a:solidFill>
                <a:latin typeface="+mj-lt"/>
              </a:endParaRPr>
            </a:p>
          </p:txBody>
        </p:sp>
        <p:cxnSp>
          <p:nvCxnSpPr>
            <p:cNvPr id="19" name="Łącznik prosty 18">
              <a:extLst>
                <a:ext uri="{FF2B5EF4-FFF2-40B4-BE49-F238E27FC236}">
                  <a16:creationId xmlns:a16="http://schemas.microsoft.com/office/drawing/2014/main" id="{1B1F55CA-3801-4F8C-AD37-3A821140AA52}"/>
                </a:ext>
              </a:extLst>
            </p:cNvPr>
            <p:cNvCxnSpPr>
              <a:cxnSpLocks/>
              <a:endCxn id="18" idx="1"/>
            </p:cNvCxnSpPr>
            <p:nvPr/>
          </p:nvCxnSpPr>
          <p:spPr bwMode="auto">
            <a:xfrm>
              <a:off x="2499360" y="4546600"/>
              <a:ext cx="12395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Łącznik prosty 19">
              <a:extLst>
                <a:ext uri="{FF2B5EF4-FFF2-40B4-BE49-F238E27FC236}">
                  <a16:creationId xmlns:a16="http://schemas.microsoft.com/office/drawing/2014/main" id="{B2852B25-D1B7-4020-B610-4CCEC9D2027F}"/>
                </a:ext>
              </a:extLst>
            </p:cNvPr>
            <p:cNvCxnSpPr>
              <a:cxnSpLocks/>
              <a:stCxn id="18" idx="3"/>
              <a:endCxn id="17" idx="1"/>
            </p:cNvCxnSpPr>
            <p:nvPr/>
          </p:nvCxnSpPr>
          <p:spPr bwMode="auto">
            <a:xfrm>
              <a:off x="6003060" y="4546600"/>
              <a:ext cx="9870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pole tekstowe 20">
              <a:extLst>
                <a:ext uri="{FF2B5EF4-FFF2-40B4-BE49-F238E27FC236}">
                  <a16:creationId xmlns:a16="http://schemas.microsoft.com/office/drawing/2014/main" id="{F3B296C5-8C58-43E7-80DF-EF68C74D91B7}"/>
                </a:ext>
              </a:extLst>
            </p:cNvPr>
            <p:cNvSpPr txBox="1"/>
            <p:nvPr/>
          </p:nvSpPr>
          <p:spPr>
            <a:xfrm>
              <a:off x="6626126" y="40442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sp>
          <p:nvSpPr>
            <p:cNvPr id="22" name="pole tekstowe 21">
              <a:extLst>
                <a:ext uri="{FF2B5EF4-FFF2-40B4-BE49-F238E27FC236}">
                  <a16:creationId xmlns:a16="http://schemas.microsoft.com/office/drawing/2014/main" id="{CF429FFD-6CC8-4E75-84B0-E29AAC092428}"/>
                </a:ext>
              </a:extLst>
            </p:cNvPr>
            <p:cNvSpPr txBox="1"/>
            <p:nvPr/>
          </p:nvSpPr>
          <p:spPr>
            <a:xfrm>
              <a:off x="2511326" y="39807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grpSp>
      <p:grpSp>
        <p:nvGrpSpPr>
          <p:cNvPr id="32" name="Grupa 31">
            <a:extLst>
              <a:ext uri="{FF2B5EF4-FFF2-40B4-BE49-F238E27FC236}">
                <a16:creationId xmlns:a16="http://schemas.microsoft.com/office/drawing/2014/main" id="{B7B1D1E8-1C97-4F4D-A570-C2D000833818}"/>
              </a:ext>
            </a:extLst>
          </p:cNvPr>
          <p:cNvGrpSpPr/>
          <p:nvPr/>
        </p:nvGrpSpPr>
        <p:grpSpPr>
          <a:xfrm>
            <a:off x="638809" y="4734019"/>
            <a:ext cx="8209280" cy="1432560"/>
            <a:chOff x="640080" y="3830320"/>
            <a:chExt cx="8209280" cy="1432560"/>
          </a:xfrm>
        </p:grpSpPr>
        <p:sp>
          <p:nvSpPr>
            <p:cNvPr id="33" name="Prostokąt 32">
              <a:extLst>
                <a:ext uri="{FF2B5EF4-FFF2-40B4-BE49-F238E27FC236}">
                  <a16:creationId xmlns:a16="http://schemas.microsoft.com/office/drawing/2014/main" id="{83E2FC99-9CCF-4362-809B-5AE9AB756D10}"/>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person</a:t>
              </a:r>
              <a:endParaRPr kumimoji="0" lang="en-US" sz="2800" b="0" i="0" u="none" strike="noStrike" cap="none" normalizeH="0" baseline="0" dirty="0">
                <a:ln>
                  <a:noFill/>
                </a:ln>
                <a:solidFill>
                  <a:schemeClr val="bg2"/>
                </a:solidFill>
                <a:effectLst/>
                <a:latin typeface="+mj-lt"/>
              </a:endParaRPr>
            </a:p>
          </p:txBody>
        </p:sp>
        <p:sp>
          <p:nvSpPr>
            <p:cNvPr id="34" name="Prostokąt 33">
              <a:extLst>
                <a:ext uri="{FF2B5EF4-FFF2-40B4-BE49-F238E27FC236}">
                  <a16:creationId xmlns:a16="http://schemas.microsoft.com/office/drawing/2014/main" id="{185FEF4F-0597-4085-B201-903F936163E6}"/>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Person</a:t>
              </a:r>
              <a:endParaRPr kumimoji="0" lang="en-US" sz="2800" b="0" i="0" u="none" strike="noStrike" cap="none" normalizeH="0" baseline="0" dirty="0">
                <a:ln>
                  <a:noFill/>
                </a:ln>
                <a:solidFill>
                  <a:schemeClr val="bg2"/>
                </a:solidFill>
                <a:effectLst/>
                <a:latin typeface="+mj-lt"/>
              </a:endParaRPr>
            </a:p>
          </p:txBody>
        </p:sp>
        <p:sp>
          <p:nvSpPr>
            <p:cNvPr id="35" name="Romb 34">
              <a:extLst>
                <a:ext uri="{FF2B5EF4-FFF2-40B4-BE49-F238E27FC236}">
                  <a16:creationId xmlns:a16="http://schemas.microsoft.com/office/drawing/2014/main" id="{96A30DCD-A914-450B-9C39-48F548785CFC}"/>
                </a:ext>
              </a:extLst>
            </p:cNvPr>
            <p:cNvSpPr/>
            <p:nvPr/>
          </p:nvSpPr>
          <p:spPr bwMode="auto">
            <a:xfrm>
              <a:off x="3738880" y="3830320"/>
              <a:ext cx="22641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a:solidFill>
                    <a:schemeClr val="bg2"/>
                  </a:solidFill>
                  <a:latin typeface="+mj-lt"/>
                </a:rPr>
                <a:t>Has </a:t>
              </a:r>
              <a:r>
                <a:rPr lang="pl-PL" sz="2800" dirty="0" err="1">
                  <a:solidFill>
                    <a:schemeClr val="bg2"/>
                  </a:solidFill>
                  <a:latin typeface="+mj-lt"/>
                </a:rPr>
                <a:t>father</a:t>
              </a:r>
              <a:endParaRPr lang="en-US" sz="2800" dirty="0">
                <a:solidFill>
                  <a:schemeClr val="bg2"/>
                </a:solidFill>
                <a:latin typeface="+mj-lt"/>
              </a:endParaRPr>
            </a:p>
          </p:txBody>
        </p:sp>
        <p:cxnSp>
          <p:nvCxnSpPr>
            <p:cNvPr id="36" name="Łącznik prosty 35">
              <a:extLst>
                <a:ext uri="{FF2B5EF4-FFF2-40B4-BE49-F238E27FC236}">
                  <a16:creationId xmlns:a16="http://schemas.microsoft.com/office/drawing/2014/main" id="{8C8CB898-DCF1-456B-83D5-52F93018C30C}"/>
                </a:ext>
              </a:extLst>
            </p:cNvPr>
            <p:cNvCxnSpPr>
              <a:cxnSpLocks/>
              <a:endCxn id="35" idx="1"/>
            </p:cNvCxnSpPr>
            <p:nvPr/>
          </p:nvCxnSpPr>
          <p:spPr bwMode="auto">
            <a:xfrm>
              <a:off x="2499360" y="4546600"/>
              <a:ext cx="12395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Łącznik prosty 36">
              <a:extLst>
                <a:ext uri="{FF2B5EF4-FFF2-40B4-BE49-F238E27FC236}">
                  <a16:creationId xmlns:a16="http://schemas.microsoft.com/office/drawing/2014/main" id="{68C958A7-71E6-43B8-A9AD-9322FD4266DB}"/>
                </a:ext>
              </a:extLst>
            </p:cNvPr>
            <p:cNvCxnSpPr>
              <a:cxnSpLocks/>
              <a:stCxn id="35" idx="3"/>
              <a:endCxn id="34" idx="1"/>
            </p:cNvCxnSpPr>
            <p:nvPr/>
          </p:nvCxnSpPr>
          <p:spPr bwMode="auto">
            <a:xfrm>
              <a:off x="6003060" y="4546600"/>
              <a:ext cx="9870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pole tekstowe 37">
              <a:extLst>
                <a:ext uri="{FF2B5EF4-FFF2-40B4-BE49-F238E27FC236}">
                  <a16:creationId xmlns:a16="http://schemas.microsoft.com/office/drawing/2014/main" id="{85D923A3-FB48-43C2-A887-80292CBF08E8}"/>
                </a:ext>
              </a:extLst>
            </p:cNvPr>
            <p:cNvSpPr txBox="1"/>
            <p:nvPr/>
          </p:nvSpPr>
          <p:spPr>
            <a:xfrm>
              <a:off x="6626126" y="40442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sp>
          <p:nvSpPr>
            <p:cNvPr id="39" name="pole tekstowe 38">
              <a:extLst>
                <a:ext uri="{FF2B5EF4-FFF2-40B4-BE49-F238E27FC236}">
                  <a16:creationId xmlns:a16="http://schemas.microsoft.com/office/drawing/2014/main" id="{AEAF7D2F-440A-4A80-84AF-EC20E2099CF3}"/>
                </a:ext>
              </a:extLst>
            </p:cNvPr>
            <p:cNvSpPr txBox="1"/>
            <p:nvPr/>
          </p:nvSpPr>
          <p:spPr>
            <a:xfrm>
              <a:off x="2511326" y="39807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grpSp>
    </p:spTree>
    <p:extLst>
      <p:ext uri="{BB962C8B-B14F-4D97-AF65-F5344CB8AC3E}">
        <p14:creationId xmlns:p14="http://schemas.microsoft.com/office/powerpoint/2010/main" val="97428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wal 1">
            <a:extLst>
              <a:ext uri="{FF2B5EF4-FFF2-40B4-BE49-F238E27FC236}">
                <a16:creationId xmlns:a16="http://schemas.microsoft.com/office/drawing/2014/main" id="{16008B06-C142-4CAC-BF84-A3F327EA3923}"/>
              </a:ext>
            </a:extLst>
          </p:cNvPr>
          <p:cNvSpPr/>
          <p:nvPr/>
        </p:nvSpPr>
        <p:spPr bwMode="auto">
          <a:xfrm>
            <a:off x="3241965" y="3560779"/>
            <a:ext cx="3620654" cy="207921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a:ln>
                <a:noFill/>
              </a:ln>
              <a:solidFill>
                <a:schemeClr val="bg2"/>
              </a:solidFill>
              <a:effectLst/>
              <a:latin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bg2"/>
                </a:solidFill>
                <a:effectLst/>
                <a:latin typeface="Times New Roman" panose="02020603050405020304" pitchFamily="18" charset="0"/>
              </a:rPr>
              <a:t>Schema</a:t>
            </a:r>
            <a:endParaRPr kumimoji="0" lang="pl-PL" sz="2400" b="0" i="0" u="none" strike="noStrike" cap="none" normalizeH="0" baseline="0" dirty="0">
              <a:ln>
                <a:noFill/>
              </a:ln>
              <a:solidFill>
                <a:schemeClr val="bg2"/>
              </a:solidFill>
              <a:effectLst/>
              <a:latin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lang="pl-PL" dirty="0" err="1">
                <a:solidFill>
                  <a:schemeClr val="bg2"/>
                </a:solidFill>
              </a:rPr>
              <a:t>Written</a:t>
            </a:r>
            <a:r>
              <a:rPr lang="pl-PL" dirty="0">
                <a:solidFill>
                  <a:schemeClr val="bg2"/>
                </a:solidFill>
              </a:rPr>
              <a:t> in DDL</a:t>
            </a:r>
            <a:endParaRPr kumimoji="0" lang="en-US" sz="2400" b="0" i="0" u="none" strike="noStrike" cap="none" normalizeH="0" baseline="0" dirty="0">
              <a:ln>
                <a:noFill/>
              </a:ln>
              <a:solidFill>
                <a:schemeClr val="bg2"/>
              </a:solidFill>
              <a:effectLst/>
            </a:endParaRPr>
          </a:p>
        </p:txBody>
      </p:sp>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873414" y="1258018"/>
            <a:ext cx="7740072" cy="77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A </a:t>
            </a:r>
            <a:r>
              <a:rPr lang="pl-PL" sz="3000" b="0" dirty="0" err="1"/>
              <a:t>language</a:t>
            </a:r>
            <a:r>
              <a:rPr lang="pl-PL" sz="3000" b="0" dirty="0"/>
              <a:t> for </a:t>
            </a:r>
            <a:r>
              <a:rPr lang="pl-PL" sz="3000" b="0" dirty="0" err="1"/>
              <a:t>defining</a:t>
            </a:r>
            <a:r>
              <a:rPr lang="pl-PL" sz="3000" b="0" dirty="0"/>
              <a:t> </a:t>
            </a:r>
            <a:r>
              <a:rPr lang="pl-PL" sz="3000" b="0" dirty="0" err="1"/>
              <a:t>structures</a:t>
            </a:r>
            <a:r>
              <a:rPr lang="pl-PL" sz="3000" b="0" dirty="0"/>
              <a:t>: DDL</a:t>
            </a:r>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grpSp>
        <p:nvGrpSpPr>
          <p:cNvPr id="8" name="Grupa 7">
            <a:extLst>
              <a:ext uri="{FF2B5EF4-FFF2-40B4-BE49-F238E27FC236}">
                <a16:creationId xmlns:a16="http://schemas.microsoft.com/office/drawing/2014/main" id="{6BD38124-AF26-4104-9DBD-F6F970D4CF3E}"/>
              </a:ext>
            </a:extLst>
          </p:cNvPr>
          <p:cNvGrpSpPr/>
          <p:nvPr/>
        </p:nvGrpSpPr>
        <p:grpSpPr>
          <a:xfrm>
            <a:off x="2327565" y="2262909"/>
            <a:ext cx="5551054" cy="4100946"/>
            <a:chOff x="2775527" y="2351374"/>
            <a:chExt cx="4576619" cy="3767564"/>
          </a:xfrm>
        </p:grpSpPr>
        <p:sp>
          <p:nvSpPr>
            <p:cNvPr id="17" name="Prostokąt 16">
              <a:extLst>
                <a:ext uri="{FF2B5EF4-FFF2-40B4-BE49-F238E27FC236}">
                  <a16:creationId xmlns:a16="http://schemas.microsoft.com/office/drawing/2014/main" id="{92C01D4F-E455-48CD-8BFC-808D99D8272F}"/>
                </a:ext>
              </a:extLst>
            </p:cNvPr>
            <p:cNvSpPr/>
            <p:nvPr/>
          </p:nvSpPr>
          <p:spPr bwMode="auto">
            <a:xfrm>
              <a:off x="5740400" y="5409332"/>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6</a:t>
              </a:r>
              <a:endParaRPr lang="en-US" dirty="0"/>
            </a:p>
          </p:txBody>
        </p:sp>
        <p:sp>
          <p:nvSpPr>
            <p:cNvPr id="18" name="Prostokąt 17">
              <a:extLst>
                <a:ext uri="{FF2B5EF4-FFF2-40B4-BE49-F238E27FC236}">
                  <a16:creationId xmlns:a16="http://schemas.microsoft.com/office/drawing/2014/main" id="{C80244A9-7C6C-4F17-AC2A-188AFE3BEA0C}"/>
                </a:ext>
              </a:extLst>
            </p:cNvPr>
            <p:cNvSpPr/>
            <p:nvPr/>
          </p:nvSpPr>
          <p:spPr bwMode="auto">
            <a:xfrm>
              <a:off x="4470400" y="235137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3</a:t>
              </a:r>
              <a:endParaRPr lang="en-US" baseline="-25000" dirty="0"/>
            </a:p>
          </p:txBody>
        </p:sp>
        <p:sp>
          <p:nvSpPr>
            <p:cNvPr id="19" name="Prostokąt 18">
              <a:extLst>
                <a:ext uri="{FF2B5EF4-FFF2-40B4-BE49-F238E27FC236}">
                  <a16:creationId xmlns:a16="http://schemas.microsoft.com/office/drawing/2014/main" id="{0F47E6C2-01D2-459E-9EFB-7F04ADB277EF}"/>
                </a:ext>
              </a:extLst>
            </p:cNvPr>
            <p:cNvSpPr/>
            <p:nvPr/>
          </p:nvSpPr>
          <p:spPr bwMode="auto">
            <a:xfrm>
              <a:off x="5412509" y="2646217"/>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4</a:t>
              </a:r>
              <a:endParaRPr lang="en-US" baseline="-25000" dirty="0"/>
            </a:p>
          </p:txBody>
        </p:sp>
        <p:sp>
          <p:nvSpPr>
            <p:cNvPr id="20" name="Prostokąt 19">
              <a:extLst>
                <a:ext uri="{FF2B5EF4-FFF2-40B4-BE49-F238E27FC236}">
                  <a16:creationId xmlns:a16="http://schemas.microsoft.com/office/drawing/2014/main" id="{87B91B6A-28B0-4DC6-8B2B-080D08937AB6}"/>
                </a:ext>
              </a:extLst>
            </p:cNvPr>
            <p:cNvSpPr/>
            <p:nvPr/>
          </p:nvSpPr>
          <p:spPr bwMode="auto">
            <a:xfrm>
              <a:off x="6696364" y="4007713"/>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5</a:t>
              </a:r>
              <a:endParaRPr lang="en-US" dirty="0"/>
            </a:p>
          </p:txBody>
        </p:sp>
        <p:sp>
          <p:nvSpPr>
            <p:cNvPr id="21" name="Prostokąt 20">
              <a:extLst>
                <a:ext uri="{FF2B5EF4-FFF2-40B4-BE49-F238E27FC236}">
                  <a16:creationId xmlns:a16="http://schemas.microsoft.com/office/drawing/2014/main" id="{974869F3-5752-4688-8D17-7D3F332AD836}"/>
                </a:ext>
              </a:extLst>
            </p:cNvPr>
            <p:cNvSpPr/>
            <p:nvPr/>
          </p:nvSpPr>
          <p:spPr bwMode="auto">
            <a:xfrm>
              <a:off x="3685309" y="273468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2</a:t>
              </a:r>
              <a:endParaRPr lang="en-US" baseline="-25000" dirty="0"/>
            </a:p>
            <a:p>
              <a:pPr algn="ctr" eaLnBrk="1" hangingPunct="1"/>
              <a:endParaRPr lang="en-US" dirty="0"/>
            </a:p>
          </p:txBody>
        </p:sp>
        <p:sp>
          <p:nvSpPr>
            <p:cNvPr id="22" name="Prostokąt 21">
              <a:extLst>
                <a:ext uri="{FF2B5EF4-FFF2-40B4-BE49-F238E27FC236}">
                  <a16:creationId xmlns:a16="http://schemas.microsoft.com/office/drawing/2014/main" id="{4B5CFF8F-AB2B-40D8-9795-4EDF6FFBC960}"/>
                </a:ext>
              </a:extLst>
            </p:cNvPr>
            <p:cNvSpPr/>
            <p:nvPr/>
          </p:nvSpPr>
          <p:spPr bwMode="auto">
            <a:xfrm>
              <a:off x="2775527" y="3694545"/>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1</a:t>
              </a:r>
              <a:endParaRPr lang="en-US" baseline="-25000" dirty="0"/>
            </a:p>
          </p:txBody>
        </p:sp>
        <p:sp>
          <p:nvSpPr>
            <p:cNvPr id="23" name="pole tekstowe 22">
              <a:extLst>
                <a:ext uri="{FF2B5EF4-FFF2-40B4-BE49-F238E27FC236}">
                  <a16:creationId xmlns:a16="http://schemas.microsoft.com/office/drawing/2014/main" id="{FF6441EF-9361-4B3F-9FC4-E2B5C211A7F4}"/>
                </a:ext>
              </a:extLst>
            </p:cNvPr>
            <p:cNvSpPr txBox="1"/>
            <p:nvPr/>
          </p:nvSpPr>
          <p:spPr>
            <a:xfrm>
              <a:off x="4013200" y="5657273"/>
              <a:ext cx="1316182" cy="461665"/>
            </a:xfrm>
            <a:prstGeom prst="rect">
              <a:avLst/>
            </a:prstGeom>
            <a:noFill/>
          </p:spPr>
          <p:txBody>
            <a:bodyPr wrap="square" rtlCol="0">
              <a:spAutoFit/>
            </a:bodyPr>
            <a:lstStyle/>
            <a:p>
              <a:pPr algn="ctr"/>
              <a:r>
                <a:rPr lang="pl-PL" dirty="0"/>
                <a:t>  </a:t>
              </a:r>
              <a:r>
                <a:rPr lang="pl-PL" dirty="0">
                  <a:solidFill>
                    <a:schemeClr val="bg2"/>
                  </a:solidFill>
                </a:rPr>
                <a:t> …</a:t>
              </a:r>
              <a:endParaRPr lang="en-US" dirty="0">
                <a:solidFill>
                  <a:schemeClr val="bg2"/>
                </a:solidFill>
              </a:endParaRPr>
            </a:p>
          </p:txBody>
        </p:sp>
        <p:sp>
          <p:nvSpPr>
            <p:cNvPr id="24" name="Prostokąt 23">
              <a:extLst>
                <a:ext uri="{FF2B5EF4-FFF2-40B4-BE49-F238E27FC236}">
                  <a16:creationId xmlns:a16="http://schemas.microsoft.com/office/drawing/2014/main" id="{5CC833F5-F6EF-4A88-909F-01D7F64636E7}"/>
                </a:ext>
              </a:extLst>
            </p:cNvPr>
            <p:cNvSpPr/>
            <p:nvPr/>
          </p:nvSpPr>
          <p:spPr bwMode="auto">
            <a:xfrm>
              <a:off x="3449782" y="5453919"/>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t>P</a:t>
              </a:r>
              <a:r>
                <a:rPr lang="pl-PL" baseline="-25000" dirty="0" err="1"/>
                <a:t>n</a:t>
              </a:r>
              <a:endParaRPr lang="en-US" dirty="0"/>
            </a:p>
          </p:txBody>
        </p:sp>
      </p:grpSp>
      <p:cxnSp>
        <p:nvCxnSpPr>
          <p:cNvPr id="9" name="Łącznik prosty ze strzałką 8">
            <a:extLst>
              <a:ext uri="{FF2B5EF4-FFF2-40B4-BE49-F238E27FC236}">
                <a16:creationId xmlns:a16="http://schemas.microsoft.com/office/drawing/2014/main" id="{B04887C5-6EDB-4142-9212-56C51857A288}"/>
              </a:ext>
            </a:extLst>
          </p:cNvPr>
          <p:cNvCxnSpPr>
            <a:cxnSpLocks/>
            <a:stCxn id="21" idx="2"/>
            <a:endCxn id="2" idx="0"/>
          </p:cNvCxnSpPr>
          <p:nvPr/>
        </p:nvCxnSpPr>
        <p:spPr bwMode="auto">
          <a:xfrm>
            <a:off x="3828758" y="3404002"/>
            <a:ext cx="1223534" cy="156777"/>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ze strzałką 9">
            <a:extLst>
              <a:ext uri="{FF2B5EF4-FFF2-40B4-BE49-F238E27FC236}">
                <a16:creationId xmlns:a16="http://schemas.microsoft.com/office/drawing/2014/main" id="{E9E88F1A-9DC9-4454-A833-15AB7A23D062}"/>
              </a:ext>
            </a:extLst>
          </p:cNvPr>
          <p:cNvCxnSpPr>
            <a:cxnSpLocks/>
            <a:stCxn id="18" idx="2"/>
            <a:endCxn id="2" idx="0"/>
          </p:cNvCxnSpPr>
          <p:nvPr/>
        </p:nvCxnSpPr>
        <p:spPr bwMode="auto">
          <a:xfrm>
            <a:off x="4781007" y="2986774"/>
            <a:ext cx="271285" cy="57400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Łącznik prosty ze strzałką 10">
            <a:extLst>
              <a:ext uri="{FF2B5EF4-FFF2-40B4-BE49-F238E27FC236}">
                <a16:creationId xmlns:a16="http://schemas.microsoft.com/office/drawing/2014/main" id="{E73701E4-B025-498E-9B57-9322B4AF3FD4}"/>
              </a:ext>
            </a:extLst>
          </p:cNvPr>
          <p:cNvCxnSpPr>
            <a:cxnSpLocks/>
            <a:stCxn id="19" idx="2"/>
            <a:endCxn id="2" idx="0"/>
          </p:cNvCxnSpPr>
          <p:nvPr/>
        </p:nvCxnSpPr>
        <p:spPr bwMode="auto">
          <a:xfrm flipH="1">
            <a:off x="5052292" y="3307707"/>
            <a:ext cx="871414" cy="253072"/>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ze strzałką 11">
            <a:extLst>
              <a:ext uri="{FF2B5EF4-FFF2-40B4-BE49-F238E27FC236}">
                <a16:creationId xmlns:a16="http://schemas.microsoft.com/office/drawing/2014/main" id="{FD502438-10F0-4F69-BA49-9A9C6C45F113}"/>
              </a:ext>
            </a:extLst>
          </p:cNvPr>
          <p:cNvCxnSpPr>
            <a:cxnSpLocks/>
            <a:stCxn id="2" idx="6"/>
            <a:endCxn id="20" idx="1"/>
          </p:cNvCxnSpPr>
          <p:nvPr/>
        </p:nvCxnSpPr>
        <p:spPr bwMode="auto">
          <a:xfrm flipV="1">
            <a:off x="6862619" y="4427746"/>
            <a:ext cx="220592" cy="172639"/>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Łącznik prosty ze strzałką 12">
            <a:extLst>
              <a:ext uri="{FF2B5EF4-FFF2-40B4-BE49-F238E27FC236}">
                <a16:creationId xmlns:a16="http://schemas.microsoft.com/office/drawing/2014/main" id="{19202EDF-3913-4483-B7C6-EF8999214B30}"/>
              </a:ext>
            </a:extLst>
          </p:cNvPr>
          <p:cNvCxnSpPr>
            <a:cxnSpLocks/>
            <a:stCxn id="2" idx="5"/>
            <a:endCxn id="17" idx="0"/>
          </p:cNvCxnSpPr>
          <p:nvPr/>
        </p:nvCxnSpPr>
        <p:spPr bwMode="auto">
          <a:xfrm flipH="1">
            <a:off x="6321411" y="5335497"/>
            <a:ext cx="10975" cy="255961"/>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Łącznik prosty ze strzałką 13">
            <a:extLst>
              <a:ext uri="{FF2B5EF4-FFF2-40B4-BE49-F238E27FC236}">
                <a16:creationId xmlns:a16="http://schemas.microsoft.com/office/drawing/2014/main" id="{1FB8FE9D-0F69-4884-BBD5-1A62EB7078DF}"/>
              </a:ext>
            </a:extLst>
          </p:cNvPr>
          <p:cNvCxnSpPr>
            <a:cxnSpLocks/>
            <a:stCxn id="24" idx="0"/>
            <a:endCxn id="2" idx="3"/>
          </p:cNvCxnSpPr>
          <p:nvPr/>
        </p:nvCxnSpPr>
        <p:spPr bwMode="auto">
          <a:xfrm flipV="1">
            <a:off x="3543084" y="5335497"/>
            <a:ext cx="229114" cy="30449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ze strzałką 14">
            <a:extLst>
              <a:ext uri="{FF2B5EF4-FFF2-40B4-BE49-F238E27FC236}">
                <a16:creationId xmlns:a16="http://schemas.microsoft.com/office/drawing/2014/main" id="{FD0F6E54-495C-4ABB-97EB-36415FFAC927}"/>
              </a:ext>
            </a:extLst>
          </p:cNvPr>
          <p:cNvCxnSpPr>
            <a:cxnSpLocks/>
            <a:stCxn id="22" idx="3"/>
          </p:cNvCxnSpPr>
          <p:nvPr/>
        </p:nvCxnSpPr>
        <p:spPr bwMode="auto">
          <a:xfrm>
            <a:off x="3122973" y="4086867"/>
            <a:ext cx="308081" cy="97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883045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Let</a:t>
            </a:r>
            <a:r>
              <a:rPr lang="pl-PL" sz="4000" b="0" dirty="0"/>
              <a:t> </a:t>
            </a:r>
            <a:r>
              <a:rPr lang="pl-PL" sz="4000" b="0" dirty="0" err="1"/>
              <a:t>us</a:t>
            </a:r>
            <a:r>
              <a:rPr lang="pl-PL" sz="4000" b="0" dirty="0"/>
              <a:t> </a:t>
            </a:r>
            <a:r>
              <a:rPr lang="pl-PL" sz="4000" b="0" dirty="0" err="1"/>
              <a:t>consider</a:t>
            </a:r>
            <a:r>
              <a:rPr lang="pl-PL" sz="4000" b="0" dirty="0"/>
              <a:t> </a:t>
            </a:r>
            <a:r>
              <a:rPr lang="pl-PL" sz="4000" b="0" dirty="0" err="1"/>
              <a:t>recursive</a:t>
            </a:r>
            <a:r>
              <a:rPr lang="pl-PL" sz="4000" b="0" dirty="0"/>
              <a:t> </a:t>
            </a:r>
            <a:r>
              <a:rPr lang="pl-PL" sz="4000" b="0" dirty="0" err="1"/>
              <a:t>relationships</a:t>
            </a:r>
            <a:endParaRPr lang="pl-PL" sz="4000" b="0" dirty="0"/>
          </a:p>
          <a:p>
            <a:endParaRPr lang="pl-PL" sz="4000" b="0" dirty="0"/>
          </a:p>
          <a:p>
            <a:r>
              <a:rPr lang="pl-PL" sz="4000" b="0" dirty="0"/>
              <a:t>The </a:t>
            </a:r>
            <a:r>
              <a:rPr lang="pl-PL" sz="4000" b="0" dirty="0" err="1"/>
              <a:t>instances</a:t>
            </a:r>
            <a:r>
              <a:rPr lang="pl-PL" sz="4000" b="0" dirty="0"/>
              <a:t> of </a:t>
            </a:r>
            <a:r>
              <a:rPr lang="pl-PL" sz="4000" b="0" dirty="0" err="1"/>
              <a:t>such</a:t>
            </a:r>
            <a:r>
              <a:rPr lang="pl-PL" sz="4000" b="0" dirty="0"/>
              <a:t> </a:t>
            </a:r>
            <a:r>
              <a:rPr lang="pl-PL" sz="4000" b="0" dirty="0" err="1"/>
              <a:t>diagrams</a:t>
            </a:r>
            <a:r>
              <a:rPr lang="pl-PL" sz="4000" b="0" dirty="0"/>
              <a:t> </a:t>
            </a:r>
            <a:r>
              <a:rPr lang="pl-PL" sz="4000" b="0" dirty="0" err="1"/>
              <a:t>are</a:t>
            </a:r>
            <a:r>
              <a:rPr lang="pl-PL" sz="4000" b="0" dirty="0"/>
              <a:t> </a:t>
            </a:r>
            <a:r>
              <a:rPr lang="pl-PL" sz="4000" b="0" dirty="0" err="1"/>
              <a:t>often</a:t>
            </a:r>
            <a:r>
              <a:rPr lang="pl-PL" sz="4000" b="0" dirty="0"/>
              <a:t> </a:t>
            </a:r>
            <a:r>
              <a:rPr lang="pl-PL" sz="4000" b="0" dirty="0" err="1"/>
              <a:t>trees</a:t>
            </a:r>
            <a:r>
              <a:rPr lang="pl-PL" sz="4000" b="0" dirty="0"/>
              <a:t>, </a:t>
            </a:r>
            <a:r>
              <a:rPr lang="pl-PL" sz="4000" b="0" dirty="0" err="1"/>
              <a:t>sometimes</a:t>
            </a:r>
            <a:r>
              <a:rPr lang="pl-PL" sz="4000" b="0" dirty="0"/>
              <a:t> </a:t>
            </a:r>
            <a:r>
              <a:rPr lang="pl-PL" sz="4000" b="0" dirty="0" err="1"/>
              <a:t>are</a:t>
            </a:r>
            <a:r>
              <a:rPr lang="pl-PL" sz="4000" b="0" dirty="0"/>
              <a:t> </a:t>
            </a:r>
            <a:r>
              <a:rPr lang="pl-PL" sz="4000" b="0" dirty="0" err="1"/>
              <a:t>latices</a:t>
            </a:r>
            <a:r>
              <a:rPr lang="pl-PL" sz="4000" b="0" dirty="0"/>
              <a:t>, in </a:t>
            </a:r>
            <a:r>
              <a:rPr lang="pl-PL" sz="4000" b="0" dirty="0" err="1"/>
              <a:t>this</a:t>
            </a:r>
            <a:r>
              <a:rPr lang="pl-PL" sz="4000" b="0" dirty="0"/>
              <a:t> </a:t>
            </a:r>
            <a:r>
              <a:rPr lang="pl-PL" sz="4000" b="0" dirty="0" err="1"/>
              <a:t>case</a:t>
            </a:r>
            <a:r>
              <a:rPr lang="pl-PL" sz="4000" b="0" dirty="0"/>
              <a:t> </a:t>
            </a:r>
            <a:r>
              <a:rPr lang="pl-PL" sz="4000" b="0" dirty="0" err="1"/>
              <a:t>they</a:t>
            </a:r>
            <a:r>
              <a:rPr lang="pl-PL" sz="4000" b="0" dirty="0"/>
              <a:t> </a:t>
            </a:r>
            <a:r>
              <a:rPr lang="pl-PL" sz="4000" b="0" dirty="0" err="1"/>
              <a:t>cannot</a:t>
            </a:r>
            <a:r>
              <a:rPr lang="pl-PL" sz="4000" b="0" dirty="0"/>
              <a:t> </a:t>
            </a:r>
            <a:r>
              <a:rPr lang="pl-PL" sz="4000" b="0" dirty="0" err="1"/>
              <a:t>have</a:t>
            </a:r>
            <a:r>
              <a:rPr lang="pl-PL" sz="4000" b="0" dirty="0"/>
              <a:t> </a:t>
            </a:r>
            <a:r>
              <a:rPr lang="pl-PL" sz="4000" b="0" dirty="0" err="1"/>
              <a:t>cycles</a:t>
            </a:r>
            <a:r>
              <a:rPr lang="pl-PL" sz="4000" b="0" dirty="0"/>
              <a:t>:</a:t>
            </a:r>
          </a:p>
          <a:p>
            <a:r>
              <a:rPr lang="pl-PL" sz="3200" b="0" u="sng" dirty="0" err="1"/>
              <a:t>Descendant</a:t>
            </a:r>
            <a:r>
              <a:rPr lang="pl-PL" sz="3200" b="0" u="sng" dirty="0"/>
              <a:t> </a:t>
            </a:r>
            <a:r>
              <a:rPr lang="pl-PL" sz="3200" b="0" u="sng" dirty="0" err="1"/>
              <a:t>cannot</a:t>
            </a:r>
            <a:r>
              <a:rPr lang="pl-PL" sz="3200" b="0" u="sng" dirty="0"/>
              <a:t> be </a:t>
            </a:r>
            <a:r>
              <a:rPr lang="pl-PL" sz="3200" b="0" u="sng" dirty="0" err="1"/>
              <a:t>ancestor</a:t>
            </a:r>
            <a:r>
              <a:rPr lang="pl-PL" sz="3200" b="0" u="sng" dirty="0"/>
              <a:t> for </a:t>
            </a:r>
            <a:r>
              <a:rPr lang="pl-PL" sz="3200" b="0" u="sng" dirty="0" err="1"/>
              <a:t>itself</a:t>
            </a:r>
            <a:r>
              <a:rPr lang="pl-PL" sz="3200" b="0" u="sng" dirty="0"/>
              <a:t> </a:t>
            </a:r>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24200800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1" y="1487054"/>
            <a:ext cx="4343400" cy="4967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Tree</a:t>
            </a:r>
            <a:r>
              <a:rPr lang="pl-PL" sz="4000" b="0" dirty="0"/>
              <a:t>:</a:t>
            </a:r>
          </a:p>
          <a:p>
            <a:endParaRPr lang="pl-PL" sz="4000" b="0" dirty="0"/>
          </a:p>
          <a:p>
            <a:r>
              <a:rPr lang="pl-PL" sz="4000" b="0" dirty="0"/>
              <a:t>P </a:t>
            </a:r>
            <a:r>
              <a:rPr lang="pl-PL" sz="4000" b="0" dirty="0" err="1"/>
              <a:t>is</a:t>
            </a:r>
            <a:r>
              <a:rPr lang="pl-PL" sz="4000" b="0" dirty="0"/>
              <a:t> </a:t>
            </a:r>
            <a:r>
              <a:rPr lang="pl-PL" sz="4000" b="0" dirty="0" err="1"/>
              <a:t>father</a:t>
            </a:r>
            <a:r>
              <a:rPr lang="pl-PL" sz="4000" b="0" dirty="0"/>
              <a:t> of P</a:t>
            </a:r>
          </a:p>
          <a:p>
            <a:r>
              <a:rPr lang="pl-PL" sz="4000" b="0" dirty="0"/>
              <a:t>P </a:t>
            </a:r>
            <a:r>
              <a:rPr lang="pl-PL" sz="4000" b="0" dirty="0" err="1"/>
              <a:t>is</a:t>
            </a:r>
            <a:r>
              <a:rPr lang="pl-PL" sz="4000" b="0" dirty="0"/>
              <a:t> a boss of P</a:t>
            </a:r>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Owal 1">
            <a:extLst>
              <a:ext uri="{FF2B5EF4-FFF2-40B4-BE49-F238E27FC236}">
                <a16:creationId xmlns:a16="http://schemas.microsoft.com/office/drawing/2014/main" id="{BB9C98B9-50BC-4644-AF58-7D2BB120D405}"/>
              </a:ext>
            </a:extLst>
          </p:cNvPr>
          <p:cNvSpPr/>
          <p:nvPr/>
        </p:nvSpPr>
        <p:spPr bwMode="auto">
          <a:xfrm>
            <a:off x="6640945" y="1237673"/>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pole tekstowe 2">
            <a:extLst>
              <a:ext uri="{FF2B5EF4-FFF2-40B4-BE49-F238E27FC236}">
                <a16:creationId xmlns:a16="http://schemas.microsoft.com/office/drawing/2014/main" id="{E09F863B-004D-4185-AD74-F63D0D519FF8}"/>
              </a:ext>
            </a:extLst>
          </p:cNvPr>
          <p:cNvSpPr txBox="1"/>
          <p:nvPr/>
        </p:nvSpPr>
        <p:spPr>
          <a:xfrm>
            <a:off x="6795360" y="1397437"/>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8" name="Owal 7">
            <a:extLst>
              <a:ext uri="{FF2B5EF4-FFF2-40B4-BE49-F238E27FC236}">
                <a16:creationId xmlns:a16="http://schemas.microsoft.com/office/drawing/2014/main" id="{97A41107-D4FF-4168-888F-08779ECBADE2}"/>
              </a:ext>
            </a:extLst>
          </p:cNvPr>
          <p:cNvSpPr/>
          <p:nvPr/>
        </p:nvSpPr>
        <p:spPr bwMode="auto">
          <a:xfrm>
            <a:off x="5757501" y="2369128"/>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9" name="pole tekstowe 8">
            <a:extLst>
              <a:ext uri="{FF2B5EF4-FFF2-40B4-BE49-F238E27FC236}">
                <a16:creationId xmlns:a16="http://schemas.microsoft.com/office/drawing/2014/main" id="{B160B7E1-16E6-4FF5-BAA6-81419D080C0A}"/>
              </a:ext>
            </a:extLst>
          </p:cNvPr>
          <p:cNvSpPr txBox="1"/>
          <p:nvPr/>
        </p:nvSpPr>
        <p:spPr>
          <a:xfrm>
            <a:off x="5911916" y="2528892"/>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10" name="Owal 9">
            <a:extLst>
              <a:ext uri="{FF2B5EF4-FFF2-40B4-BE49-F238E27FC236}">
                <a16:creationId xmlns:a16="http://schemas.microsoft.com/office/drawing/2014/main" id="{F471537B-8295-4CF4-BF61-7FA95E15E4A0}"/>
              </a:ext>
            </a:extLst>
          </p:cNvPr>
          <p:cNvSpPr/>
          <p:nvPr/>
        </p:nvSpPr>
        <p:spPr bwMode="auto">
          <a:xfrm>
            <a:off x="6795361" y="2379391"/>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1" name="pole tekstowe 10">
            <a:extLst>
              <a:ext uri="{FF2B5EF4-FFF2-40B4-BE49-F238E27FC236}">
                <a16:creationId xmlns:a16="http://schemas.microsoft.com/office/drawing/2014/main" id="{554830F3-F1AF-4CE5-9FF1-47E10F65C94D}"/>
              </a:ext>
            </a:extLst>
          </p:cNvPr>
          <p:cNvSpPr txBox="1"/>
          <p:nvPr/>
        </p:nvSpPr>
        <p:spPr>
          <a:xfrm>
            <a:off x="6949776" y="2539155"/>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12" name="Owal 11">
            <a:extLst>
              <a:ext uri="{FF2B5EF4-FFF2-40B4-BE49-F238E27FC236}">
                <a16:creationId xmlns:a16="http://schemas.microsoft.com/office/drawing/2014/main" id="{0A8B1571-31AC-442F-A070-F7D889DC5535}"/>
              </a:ext>
            </a:extLst>
          </p:cNvPr>
          <p:cNvSpPr/>
          <p:nvPr/>
        </p:nvSpPr>
        <p:spPr bwMode="auto">
          <a:xfrm>
            <a:off x="7833221" y="2369128"/>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3" name="pole tekstowe 12">
            <a:extLst>
              <a:ext uri="{FF2B5EF4-FFF2-40B4-BE49-F238E27FC236}">
                <a16:creationId xmlns:a16="http://schemas.microsoft.com/office/drawing/2014/main" id="{29327204-FB60-4865-B9E1-031FE7C93F52}"/>
              </a:ext>
            </a:extLst>
          </p:cNvPr>
          <p:cNvSpPr txBox="1"/>
          <p:nvPr/>
        </p:nvSpPr>
        <p:spPr>
          <a:xfrm>
            <a:off x="8008570" y="2525858"/>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cxnSp>
        <p:nvCxnSpPr>
          <p:cNvPr id="5" name="Łącznik prosty ze strzałką 4">
            <a:extLst>
              <a:ext uri="{FF2B5EF4-FFF2-40B4-BE49-F238E27FC236}">
                <a16:creationId xmlns:a16="http://schemas.microsoft.com/office/drawing/2014/main" id="{1E9926D8-EB59-4E7F-B6B7-FB4813BDA245}"/>
              </a:ext>
            </a:extLst>
          </p:cNvPr>
          <p:cNvCxnSpPr>
            <a:stCxn id="2" idx="3"/>
            <a:endCxn id="8" idx="0"/>
          </p:cNvCxnSpPr>
          <p:nvPr/>
        </p:nvCxnSpPr>
        <p:spPr bwMode="auto">
          <a:xfrm flipH="1">
            <a:off x="6090011" y="1813185"/>
            <a:ext cx="648324" cy="555943"/>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ze strzałką 14">
            <a:extLst>
              <a:ext uri="{FF2B5EF4-FFF2-40B4-BE49-F238E27FC236}">
                <a16:creationId xmlns:a16="http://schemas.microsoft.com/office/drawing/2014/main" id="{64CE0A05-438E-4CCC-A6FC-B3F5446EEDCA}"/>
              </a:ext>
            </a:extLst>
          </p:cNvPr>
          <p:cNvCxnSpPr>
            <a:stCxn id="2" idx="4"/>
            <a:endCxn id="10" idx="0"/>
          </p:cNvCxnSpPr>
          <p:nvPr/>
        </p:nvCxnSpPr>
        <p:spPr bwMode="auto">
          <a:xfrm>
            <a:off x="6973455" y="1911927"/>
            <a:ext cx="154416" cy="467464"/>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Łącznik prosty ze strzałką 17">
            <a:extLst>
              <a:ext uri="{FF2B5EF4-FFF2-40B4-BE49-F238E27FC236}">
                <a16:creationId xmlns:a16="http://schemas.microsoft.com/office/drawing/2014/main" id="{DF3274DE-2B43-4590-B22E-D5DC1206E233}"/>
              </a:ext>
            </a:extLst>
          </p:cNvPr>
          <p:cNvCxnSpPr>
            <a:stCxn id="2" idx="5"/>
            <a:endCxn id="12" idx="0"/>
          </p:cNvCxnSpPr>
          <p:nvPr/>
        </p:nvCxnSpPr>
        <p:spPr bwMode="auto">
          <a:xfrm>
            <a:off x="7208574" y="1813185"/>
            <a:ext cx="957157" cy="555943"/>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wal 23">
            <a:extLst>
              <a:ext uri="{FF2B5EF4-FFF2-40B4-BE49-F238E27FC236}">
                <a16:creationId xmlns:a16="http://schemas.microsoft.com/office/drawing/2014/main" id="{0E7D7A0E-C77B-425F-9914-CA42F4E5A60F}"/>
              </a:ext>
            </a:extLst>
          </p:cNvPr>
          <p:cNvSpPr/>
          <p:nvPr/>
        </p:nvSpPr>
        <p:spPr bwMode="auto">
          <a:xfrm>
            <a:off x="5401313" y="3507366"/>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5" name="pole tekstowe 24">
            <a:extLst>
              <a:ext uri="{FF2B5EF4-FFF2-40B4-BE49-F238E27FC236}">
                <a16:creationId xmlns:a16="http://schemas.microsoft.com/office/drawing/2014/main" id="{48E77A1E-9D4D-4D86-8299-4C6F46C7E4CA}"/>
              </a:ext>
            </a:extLst>
          </p:cNvPr>
          <p:cNvSpPr txBox="1"/>
          <p:nvPr/>
        </p:nvSpPr>
        <p:spPr>
          <a:xfrm>
            <a:off x="5555728" y="3667130"/>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26" name="Owal 25">
            <a:extLst>
              <a:ext uri="{FF2B5EF4-FFF2-40B4-BE49-F238E27FC236}">
                <a16:creationId xmlns:a16="http://schemas.microsoft.com/office/drawing/2014/main" id="{AE52B805-E21D-46F3-9236-3AC55661B7B2}"/>
              </a:ext>
            </a:extLst>
          </p:cNvPr>
          <p:cNvSpPr/>
          <p:nvPr/>
        </p:nvSpPr>
        <p:spPr bwMode="auto">
          <a:xfrm>
            <a:off x="6268104" y="3454541"/>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7" name="pole tekstowe 26">
            <a:extLst>
              <a:ext uri="{FF2B5EF4-FFF2-40B4-BE49-F238E27FC236}">
                <a16:creationId xmlns:a16="http://schemas.microsoft.com/office/drawing/2014/main" id="{EA18A220-733A-4B13-9771-877E3088512B}"/>
              </a:ext>
            </a:extLst>
          </p:cNvPr>
          <p:cNvSpPr txBox="1"/>
          <p:nvPr/>
        </p:nvSpPr>
        <p:spPr>
          <a:xfrm>
            <a:off x="6422519" y="3614305"/>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cxnSp>
        <p:nvCxnSpPr>
          <p:cNvPr id="28" name="Łącznik prosty ze strzałką 27">
            <a:extLst>
              <a:ext uri="{FF2B5EF4-FFF2-40B4-BE49-F238E27FC236}">
                <a16:creationId xmlns:a16="http://schemas.microsoft.com/office/drawing/2014/main" id="{1E9710AA-0E1C-4F10-8C0C-F4186E1FE811}"/>
              </a:ext>
            </a:extLst>
          </p:cNvPr>
          <p:cNvCxnSpPr>
            <a:stCxn id="8" idx="3"/>
            <a:endCxn id="24" idx="0"/>
          </p:cNvCxnSpPr>
          <p:nvPr/>
        </p:nvCxnSpPr>
        <p:spPr bwMode="auto">
          <a:xfrm flipH="1">
            <a:off x="5733823" y="2944640"/>
            <a:ext cx="121068" cy="562726"/>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Łącznik prosty ze strzałką 30">
            <a:extLst>
              <a:ext uri="{FF2B5EF4-FFF2-40B4-BE49-F238E27FC236}">
                <a16:creationId xmlns:a16="http://schemas.microsoft.com/office/drawing/2014/main" id="{81F20B66-0AD5-4521-B696-C432E7557CD3}"/>
              </a:ext>
            </a:extLst>
          </p:cNvPr>
          <p:cNvCxnSpPr>
            <a:stCxn id="8" idx="4"/>
            <a:endCxn id="26" idx="0"/>
          </p:cNvCxnSpPr>
          <p:nvPr/>
        </p:nvCxnSpPr>
        <p:spPr bwMode="auto">
          <a:xfrm>
            <a:off x="6090011" y="3043382"/>
            <a:ext cx="510603" cy="411159"/>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77792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1" y="1487055"/>
            <a:ext cx="4343400" cy="313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Latice</a:t>
            </a:r>
            <a:r>
              <a:rPr lang="pl-PL" sz="4000" b="0" dirty="0"/>
              <a:t>:</a:t>
            </a:r>
          </a:p>
          <a:p>
            <a:endParaRPr lang="pl-PL" sz="4000" b="0" dirty="0"/>
          </a:p>
          <a:p>
            <a:endParaRPr lang="pl-PL" sz="4000" b="0" dirty="0"/>
          </a:p>
          <a:p>
            <a:r>
              <a:rPr lang="pl-PL" sz="4000" b="0" dirty="0"/>
              <a:t>Paper </a:t>
            </a:r>
            <a:r>
              <a:rPr lang="pl-PL" sz="4000" b="0" dirty="0" err="1"/>
              <a:t>cites</a:t>
            </a:r>
            <a:r>
              <a:rPr lang="pl-PL" sz="4000" b="0" dirty="0"/>
              <a:t> Paper</a:t>
            </a:r>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Owal 1">
            <a:extLst>
              <a:ext uri="{FF2B5EF4-FFF2-40B4-BE49-F238E27FC236}">
                <a16:creationId xmlns:a16="http://schemas.microsoft.com/office/drawing/2014/main" id="{BB9C98B9-50BC-4644-AF58-7D2BB120D405}"/>
              </a:ext>
            </a:extLst>
          </p:cNvPr>
          <p:cNvSpPr/>
          <p:nvPr/>
        </p:nvSpPr>
        <p:spPr bwMode="auto">
          <a:xfrm>
            <a:off x="6640945" y="1237673"/>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pole tekstowe 2">
            <a:extLst>
              <a:ext uri="{FF2B5EF4-FFF2-40B4-BE49-F238E27FC236}">
                <a16:creationId xmlns:a16="http://schemas.microsoft.com/office/drawing/2014/main" id="{E09F863B-004D-4185-AD74-F63D0D519FF8}"/>
              </a:ext>
            </a:extLst>
          </p:cNvPr>
          <p:cNvSpPr txBox="1"/>
          <p:nvPr/>
        </p:nvSpPr>
        <p:spPr>
          <a:xfrm>
            <a:off x="6795360" y="1397437"/>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8" name="Owal 7">
            <a:extLst>
              <a:ext uri="{FF2B5EF4-FFF2-40B4-BE49-F238E27FC236}">
                <a16:creationId xmlns:a16="http://schemas.microsoft.com/office/drawing/2014/main" id="{97A41107-D4FF-4168-888F-08779ECBADE2}"/>
              </a:ext>
            </a:extLst>
          </p:cNvPr>
          <p:cNvSpPr/>
          <p:nvPr/>
        </p:nvSpPr>
        <p:spPr bwMode="auto">
          <a:xfrm>
            <a:off x="5757501" y="2369128"/>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9" name="pole tekstowe 8">
            <a:extLst>
              <a:ext uri="{FF2B5EF4-FFF2-40B4-BE49-F238E27FC236}">
                <a16:creationId xmlns:a16="http://schemas.microsoft.com/office/drawing/2014/main" id="{B160B7E1-16E6-4FF5-BAA6-81419D080C0A}"/>
              </a:ext>
            </a:extLst>
          </p:cNvPr>
          <p:cNvSpPr txBox="1"/>
          <p:nvPr/>
        </p:nvSpPr>
        <p:spPr>
          <a:xfrm>
            <a:off x="5911916" y="2528892"/>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10" name="Owal 9">
            <a:extLst>
              <a:ext uri="{FF2B5EF4-FFF2-40B4-BE49-F238E27FC236}">
                <a16:creationId xmlns:a16="http://schemas.microsoft.com/office/drawing/2014/main" id="{F471537B-8295-4CF4-BF61-7FA95E15E4A0}"/>
              </a:ext>
            </a:extLst>
          </p:cNvPr>
          <p:cNvSpPr/>
          <p:nvPr/>
        </p:nvSpPr>
        <p:spPr bwMode="auto">
          <a:xfrm>
            <a:off x="6795361" y="2379391"/>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1" name="pole tekstowe 10">
            <a:extLst>
              <a:ext uri="{FF2B5EF4-FFF2-40B4-BE49-F238E27FC236}">
                <a16:creationId xmlns:a16="http://schemas.microsoft.com/office/drawing/2014/main" id="{554830F3-F1AF-4CE5-9FF1-47E10F65C94D}"/>
              </a:ext>
            </a:extLst>
          </p:cNvPr>
          <p:cNvSpPr txBox="1"/>
          <p:nvPr/>
        </p:nvSpPr>
        <p:spPr>
          <a:xfrm>
            <a:off x="6949776" y="2539155"/>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12" name="Owal 11">
            <a:extLst>
              <a:ext uri="{FF2B5EF4-FFF2-40B4-BE49-F238E27FC236}">
                <a16:creationId xmlns:a16="http://schemas.microsoft.com/office/drawing/2014/main" id="{0A8B1571-31AC-442F-A070-F7D889DC5535}"/>
              </a:ext>
            </a:extLst>
          </p:cNvPr>
          <p:cNvSpPr/>
          <p:nvPr/>
        </p:nvSpPr>
        <p:spPr bwMode="auto">
          <a:xfrm>
            <a:off x="7833221" y="2369128"/>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3" name="pole tekstowe 12">
            <a:extLst>
              <a:ext uri="{FF2B5EF4-FFF2-40B4-BE49-F238E27FC236}">
                <a16:creationId xmlns:a16="http://schemas.microsoft.com/office/drawing/2014/main" id="{29327204-FB60-4865-B9E1-031FE7C93F52}"/>
              </a:ext>
            </a:extLst>
          </p:cNvPr>
          <p:cNvSpPr txBox="1"/>
          <p:nvPr/>
        </p:nvSpPr>
        <p:spPr>
          <a:xfrm>
            <a:off x="8008570" y="2525858"/>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cxnSp>
        <p:nvCxnSpPr>
          <p:cNvPr id="5" name="Łącznik prosty ze strzałką 4">
            <a:extLst>
              <a:ext uri="{FF2B5EF4-FFF2-40B4-BE49-F238E27FC236}">
                <a16:creationId xmlns:a16="http://schemas.microsoft.com/office/drawing/2014/main" id="{1E9926D8-EB59-4E7F-B6B7-FB4813BDA245}"/>
              </a:ext>
            </a:extLst>
          </p:cNvPr>
          <p:cNvCxnSpPr>
            <a:stCxn id="2" idx="3"/>
            <a:endCxn id="8" idx="0"/>
          </p:cNvCxnSpPr>
          <p:nvPr/>
        </p:nvCxnSpPr>
        <p:spPr bwMode="auto">
          <a:xfrm flipH="1">
            <a:off x="6090011" y="1813185"/>
            <a:ext cx="648324" cy="555943"/>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ze strzałką 14">
            <a:extLst>
              <a:ext uri="{FF2B5EF4-FFF2-40B4-BE49-F238E27FC236}">
                <a16:creationId xmlns:a16="http://schemas.microsoft.com/office/drawing/2014/main" id="{64CE0A05-438E-4CCC-A6FC-B3F5446EEDCA}"/>
              </a:ext>
            </a:extLst>
          </p:cNvPr>
          <p:cNvCxnSpPr>
            <a:stCxn id="2" idx="4"/>
            <a:endCxn id="10" idx="0"/>
          </p:cNvCxnSpPr>
          <p:nvPr/>
        </p:nvCxnSpPr>
        <p:spPr bwMode="auto">
          <a:xfrm>
            <a:off x="6973455" y="1911927"/>
            <a:ext cx="154416" cy="467464"/>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Łącznik prosty ze strzałką 17">
            <a:extLst>
              <a:ext uri="{FF2B5EF4-FFF2-40B4-BE49-F238E27FC236}">
                <a16:creationId xmlns:a16="http://schemas.microsoft.com/office/drawing/2014/main" id="{DF3274DE-2B43-4590-B22E-D5DC1206E233}"/>
              </a:ext>
            </a:extLst>
          </p:cNvPr>
          <p:cNvCxnSpPr>
            <a:stCxn id="2" idx="5"/>
            <a:endCxn id="12" idx="0"/>
          </p:cNvCxnSpPr>
          <p:nvPr/>
        </p:nvCxnSpPr>
        <p:spPr bwMode="auto">
          <a:xfrm>
            <a:off x="7208574" y="1813185"/>
            <a:ext cx="957157" cy="555943"/>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wal 23">
            <a:extLst>
              <a:ext uri="{FF2B5EF4-FFF2-40B4-BE49-F238E27FC236}">
                <a16:creationId xmlns:a16="http://schemas.microsoft.com/office/drawing/2014/main" id="{0E7D7A0E-C77B-425F-9914-CA42F4E5A60F}"/>
              </a:ext>
            </a:extLst>
          </p:cNvPr>
          <p:cNvSpPr/>
          <p:nvPr/>
        </p:nvSpPr>
        <p:spPr bwMode="auto">
          <a:xfrm>
            <a:off x="5401313" y="3507366"/>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5" name="pole tekstowe 24">
            <a:extLst>
              <a:ext uri="{FF2B5EF4-FFF2-40B4-BE49-F238E27FC236}">
                <a16:creationId xmlns:a16="http://schemas.microsoft.com/office/drawing/2014/main" id="{48E77A1E-9D4D-4D86-8299-4C6F46C7E4CA}"/>
              </a:ext>
            </a:extLst>
          </p:cNvPr>
          <p:cNvSpPr txBox="1"/>
          <p:nvPr/>
        </p:nvSpPr>
        <p:spPr>
          <a:xfrm>
            <a:off x="5555728" y="3667130"/>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sp>
        <p:nvSpPr>
          <p:cNvPr id="26" name="Owal 25">
            <a:extLst>
              <a:ext uri="{FF2B5EF4-FFF2-40B4-BE49-F238E27FC236}">
                <a16:creationId xmlns:a16="http://schemas.microsoft.com/office/drawing/2014/main" id="{AE52B805-E21D-46F3-9236-3AC55661B7B2}"/>
              </a:ext>
            </a:extLst>
          </p:cNvPr>
          <p:cNvSpPr/>
          <p:nvPr/>
        </p:nvSpPr>
        <p:spPr bwMode="auto">
          <a:xfrm>
            <a:off x="6268104" y="3454541"/>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7" name="pole tekstowe 26">
            <a:extLst>
              <a:ext uri="{FF2B5EF4-FFF2-40B4-BE49-F238E27FC236}">
                <a16:creationId xmlns:a16="http://schemas.microsoft.com/office/drawing/2014/main" id="{EA18A220-733A-4B13-9771-877E3088512B}"/>
              </a:ext>
            </a:extLst>
          </p:cNvPr>
          <p:cNvSpPr txBox="1"/>
          <p:nvPr/>
        </p:nvSpPr>
        <p:spPr>
          <a:xfrm>
            <a:off x="6422519" y="3614305"/>
            <a:ext cx="356188" cy="461665"/>
          </a:xfrm>
          <a:prstGeom prst="rect">
            <a:avLst/>
          </a:prstGeom>
          <a:noFill/>
        </p:spPr>
        <p:txBody>
          <a:bodyPr wrap="none" rtlCol="0">
            <a:spAutoFit/>
          </a:bodyPr>
          <a:lstStyle/>
          <a:p>
            <a:r>
              <a:rPr lang="pl-PL" dirty="0">
                <a:solidFill>
                  <a:schemeClr val="bg2"/>
                </a:solidFill>
              </a:rPr>
              <a:t>P</a:t>
            </a:r>
            <a:endParaRPr lang="en-US" dirty="0">
              <a:solidFill>
                <a:schemeClr val="bg2"/>
              </a:solidFill>
            </a:endParaRPr>
          </a:p>
        </p:txBody>
      </p:sp>
      <p:cxnSp>
        <p:nvCxnSpPr>
          <p:cNvPr id="28" name="Łącznik prosty ze strzałką 27">
            <a:extLst>
              <a:ext uri="{FF2B5EF4-FFF2-40B4-BE49-F238E27FC236}">
                <a16:creationId xmlns:a16="http://schemas.microsoft.com/office/drawing/2014/main" id="{1E9710AA-0E1C-4F10-8C0C-F4186E1FE811}"/>
              </a:ext>
            </a:extLst>
          </p:cNvPr>
          <p:cNvCxnSpPr>
            <a:stCxn id="8" idx="3"/>
            <a:endCxn id="24" idx="0"/>
          </p:cNvCxnSpPr>
          <p:nvPr/>
        </p:nvCxnSpPr>
        <p:spPr bwMode="auto">
          <a:xfrm flipH="1">
            <a:off x="5733823" y="2944640"/>
            <a:ext cx="121068" cy="562726"/>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Łącznik prosty ze strzałką 30">
            <a:extLst>
              <a:ext uri="{FF2B5EF4-FFF2-40B4-BE49-F238E27FC236}">
                <a16:creationId xmlns:a16="http://schemas.microsoft.com/office/drawing/2014/main" id="{81F20B66-0AD5-4521-B696-C432E7557CD3}"/>
              </a:ext>
            </a:extLst>
          </p:cNvPr>
          <p:cNvCxnSpPr>
            <a:stCxn id="8" idx="4"/>
            <a:endCxn id="26" idx="1"/>
          </p:cNvCxnSpPr>
          <p:nvPr/>
        </p:nvCxnSpPr>
        <p:spPr bwMode="auto">
          <a:xfrm>
            <a:off x="6090011" y="3043382"/>
            <a:ext cx="275483" cy="509901"/>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Łącznik prosty ze strzałką 21">
            <a:extLst>
              <a:ext uri="{FF2B5EF4-FFF2-40B4-BE49-F238E27FC236}">
                <a16:creationId xmlns:a16="http://schemas.microsoft.com/office/drawing/2014/main" id="{52E47685-EF17-46F5-8739-A211D7408A1F}"/>
              </a:ext>
            </a:extLst>
          </p:cNvPr>
          <p:cNvCxnSpPr>
            <a:stCxn id="12" idx="4"/>
            <a:endCxn id="26" idx="6"/>
          </p:cNvCxnSpPr>
          <p:nvPr/>
        </p:nvCxnSpPr>
        <p:spPr bwMode="auto">
          <a:xfrm flipH="1">
            <a:off x="6933123" y="3043382"/>
            <a:ext cx="1232608" cy="748286"/>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Łącznik prosty ze strzałką 28">
            <a:extLst>
              <a:ext uri="{FF2B5EF4-FFF2-40B4-BE49-F238E27FC236}">
                <a16:creationId xmlns:a16="http://schemas.microsoft.com/office/drawing/2014/main" id="{C20DC265-AB09-4548-B604-5330AFBF34EB}"/>
              </a:ext>
            </a:extLst>
          </p:cNvPr>
          <p:cNvCxnSpPr>
            <a:stCxn id="10" idx="4"/>
            <a:endCxn id="26" idx="7"/>
          </p:cNvCxnSpPr>
          <p:nvPr/>
        </p:nvCxnSpPr>
        <p:spPr bwMode="auto">
          <a:xfrm flipH="1">
            <a:off x="6835733" y="3053645"/>
            <a:ext cx="292138" cy="499638"/>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Grupa 31">
            <a:extLst>
              <a:ext uri="{FF2B5EF4-FFF2-40B4-BE49-F238E27FC236}">
                <a16:creationId xmlns:a16="http://schemas.microsoft.com/office/drawing/2014/main" id="{07278AC9-9A0B-455D-9C89-232E09BAB2D0}"/>
              </a:ext>
            </a:extLst>
          </p:cNvPr>
          <p:cNvGrpSpPr/>
          <p:nvPr/>
        </p:nvGrpSpPr>
        <p:grpSpPr>
          <a:xfrm>
            <a:off x="638809" y="4766489"/>
            <a:ext cx="8209280" cy="1432560"/>
            <a:chOff x="640080" y="3830320"/>
            <a:chExt cx="8209280" cy="1432560"/>
          </a:xfrm>
        </p:grpSpPr>
        <p:sp>
          <p:nvSpPr>
            <p:cNvPr id="33" name="Prostokąt 32">
              <a:extLst>
                <a:ext uri="{FF2B5EF4-FFF2-40B4-BE49-F238E27FC236}">
                  <a16:creationId xmlns:a16="http://schemas.microsoft.com/office/drawing/2014/main" id="{82080D8B-64BE-4CE8-8A09-94363AD0E764}"/>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Paper</a:t>
              </a:r>
              <a:endParaRPr kumimoji="0" lang="en-US" sz="2800" b="0" i="0" u="none" strike="noStrike" cap="none" normalizeH="0" baseline="0" dirty="0">
                <a:ln>
                  <a:noFill/>
                </a:ln>
                <a:solidFill>
                  <a:schemeClr val="bg2"/>
                </a:solidFill>
                <a:effectLst/>
                <a:latin typeface="+mj-lt"/>
              </a:endParaRPr>
            </a:p>
          </p:txBody>
        </p:sp>
        <p:sp>
          <p:nvSpPr>
            <p:cNvPr id="34" name="Prostokąt 33">
              <a:extLst>
                <a:ext uri="{FF2B5EF4-FFF2-40B4-BE49-F238E27FC236}">
                  <a16:creationId xmlns:a16="http://schemas.microsoft.com/office/drawing/2014/main" id="{5B4BCD71-0C35-428E-93CE-FFBB0D538AC7}"/>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Paper</a:t>
              </a:r>
              <a:endParaRPr kumimoji="0" lang="en-US" sz="2800" b="0" i="0" u="none" strike="noStrike" cap="none" normalizeH="0" baseline="0" dirty="0">
                <a:ln>
                  <a:noFill/>
                </a:ln>
                <a:solidFill>
                  <a:schemeClr val="bg2"/>
                </a:solidFill>
                <a:effectLst/>
                <a:latin typeface="+mj-lt"/>
              </a:endParaRPr>
            </a:p>
          </p:txBody>
        </p:sp>
        <p:sp>
          <p:nvSpPr>
            <p:cNvPr id="35" name="Romb 34">
              <a:extLst>
                <a:ext uri="{FF2B5EF4-FFF2-40B4-BE49-F238E27FC236}">
                  <a16:creationId xmlns:a16="http://schemas.microsoft.com/office/drawing/2014/main" id="{2212058F-C795-49FD-AAB6-62091768A295}"/>
                </a:ext>
              </a:extLst>
            </p:cNvPr>
            <p:cNvSpPr/>
            <p:nvPr/>
          </p:nvSpPr>
          <p:spPr bwMode="auto">
            <a:xfrm>
              <a:off x="3738880" y="3830320"/>
              <a:ext cx="22641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err="1">
                  <a:solidFill>
                    <a:schemeClr val="bg2"/>
                  </a:solidFill>
                  <a:latin typeface="+mj-lt"/>
                </a:rPr>
                <a:t>cites</a:t>
              </a:r>
              <a:endParaRPr lang="en-US" sz="2800" dirty="0">
                <a:solidFill>
                  <a:schemeClr val="bg2"/>
                </a:solidFill>
                <a:latin typeface="+mj-lt"/>
              </a:endParaRPr>
            </a:p>
          </p:txBody>
        </p:sp>
        <p:cxnSp>
          <p:nvCxnSpPr>
            <p:cNvPr id="36" name="Łącznik prosty 35">
              <a:extLst>
                <a:ext uri="{FF2B5EF4-FFF2-40B4-BE49-F238E27FC236}">
                  <a16:creationId xmlns:a16="http://schemas.microsoft.com/office/drawing/2014/main" id="{637DE7A2-D30A-4450-809D-CDC266626C76}"/>
                </a:ext>
              </a:extLst>
            </p:cNvPr>
            <p:cNvCxnSpPr>
              <a:cxnSpLocks/>
              <a:endCxn id="35" idx="1"/>
            </p:cNvCxnSpPr>
            <p:nvPr/>
          </p:nvCxnSpPr>
          <p:spPr bwMode="auto">
            <a:xfrm>
              <a:off x="2499360" y="4546600"/>
              <a:ext cx="12395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Łącznik prosty 36">
              <a:extLst>
                <a:ext uri="{FF2B5EF4-FFF2-40B4-BE49-F238E27FC236}">
                  <a16:creationId xmlns:a16="http://schemas.microsoft.com/office/drawing/2014/main" id="{EF6DA672-1250-43EA-9DD4-E0F8AF25CA64}"/>
                </a:ext>
              </a:extLst>
            </p:cNvPr>
            <p:cNvCxnSpPr>
              <a:cxnSpLocks/>
              <a:stCxn id="35" idx="3"/>
              <a:endCxn id="34" idx="1"/>
            </p:cNvCxnSpPr>
            <p:nvPr/>
          </p:nvCxnSpPr>
          <p:spPr bwMode="auto">
            <a:xfrm>
              <a:off x="6003060" y="4546600"/>
              <a:ext cx="9870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pole tekstowe 37">
              <a:extLst>
                <a:ext uri="{FF2B5EF4-FFF2-40B4-BE49-F238E27FC236}">
                  <a16:creationId xmlns:a16="http://schemas.microsoft.com/office/drawing/2014/main" id="{538CA14B-EA79-4BD2-945D-BCC86DE45CFF}"/>
                </a:ext>
              </a:extLst>
            </p:cNvPr>
            <p:cNvSpPr txBox="1"/>
            <p:nvPr/>
          </p:nvSpPr>
          <p:spPr>
            <a:xfrm>
              <a:off x="6626126" y="40442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sp>
          <p:nvSpPr>
            <p:cNvPr id="39" name="pole tekstowe 38">
              <a:extLst>
                <a:ext uri="{FF2B5EF4-FFF2-40B4-BE49-F238E27FC236}">
                  <a16:creationId xmlns:a16="http://schemas.microsoft.com/office/drawing/2014/main" id="{57FC53F0-C4B1-4495-9BDD-D15B45F4A8EA}"/>
                </a:ext>
              </a:extLst>
            </p:cNvPr>
            <p:cNvSpPr txBox="1"/>
            <p:nvPr/>
          </p:nvSpPr>
          <p:spPr>
            <a:xfrm>
              <a:off x="2511326" y="3980795"/>
              <a:ext cx="458780" cy="461665"/>
            </a:xfrm>
            <a:prstGeom prst="rect">
              <a:avLst/>
            </a:prstGeom>
            <a:noFill/>
          </p:spPr>
          <p:txBody>
            <a:bodyPr wrap="none" rtlCol="0">
              <a:spAutoFit/>
            </a:bodyPr>
            <a:lstStyle/>
            <a:p>
              <a:r>
                <a:rPr lang="pl-PL" dirty="0">
                  <a:solidFill>
                    <a:schemeClr val="bg2"/>
                  </a:solidFill>
                </a:rPr>
                <a:t>M</a:t>
              </a:r>
              <a:endParaRPr lang="en-US" dirty="0">
                <a:solidFill>
                  <a:schemeClr val="bg2"/>
                </a:solidFill>
              </a:endParaRPr>
            </a:p>
          </p:txBody>
        </p:sp>
      </p:grpSp>
    </p:spTree>
    <p:extLst>
      <p:ext uri="{BB962C8B-B14F-4D97-AF65-F5344CB8AC3E}">
        <p14:creationId xmlns:p14="http://schemas.microsoft.com/office/powerpoint/2010/main" val="9329566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Let</a:t>
            </a:r>
            <a:r>
              <a:rPr lang="pl-PL" sz="4000" b="0" dirty="0"/>
              <a:t> </a:t>
            </a:r>
            <a:r>
              <a:rPr lang="pl-PL" sz="4000" b="0" dirty="0" err="1"/>
              <a:t>us</a:t>
            </a:r>
            <a:r>
              <a:rPr lang="pl-PL" sz="4000" b="0" dirty="0"/>
              <a:t> </a:t>
            </a:r>
            <a:r>
              <a:rPr lang="pl-PL" sz="4000" b="0" dirty="0" err="1"/>
              <a:t>consider</a:t>
            </a:r>
            <a:r>
              <a:rPr lang="pl-PL" sz="4000" b="0" dirty="0"/>
              <a:t> </a:t>
            </a:r>
            <a:r>
              <a:rPr lang="pl-PL" sz="4000" b="0" dirty="0" err="1"/>
              <a:t>recursive</a:t>
            </a:r>
            <a:r>
              <a:rPr lang="pl-PL" sz="4000" b="0" dirty="0"/>
              <a:t> </a:t>
            </a:r>
            <a:r>
              <a:rPr lang="pl-PL" sz="4000" b="0" dirty="0" err="1"/>
              <a:t>relationships</a:t>
            </a:r>
            <a:endParaRPr lang="pl-PL" sz="4000" b="0" dirty="0"/>
          </a:p>
          <a:p>
            <a:endParaRPr lang="pl-PL" sz="4000" b="0" dirty="0"/>
          </a:p>
          <a:p>
            <a:r>
              <a:rPr lang="pl-PL" sz="4000" b="0" u="sng" dirty="0" err="1"/>
              <a:t>Descendant</a:t>
            </a:r>
            <a:r>
              <a:rPr lang="pl-PL" sz="4000" b="0" u="sng" dirty="0"/>
              <a:t> </a:t>
            </a:r>
            <a:r>
              <a:rPr lang="pl-PL" sz="4000" b="0" u="sng" dirty="0" err="1"/>
              <a:t>cannot</a:t>
            </a:r>
            <a:r>
              <a:rPr lang="pl-PL" sz="4000" b="0" u="sng" dirty="0"/>
              <a:t> be </a:t>
            </a:r>
            <a:r>
              <a:rPr lang="pl-PL" sz="4000" b="0" u="sng" dirty="0" err="1"/>
              <a:t>ancestor</a:t>
            </a:r>
            <a:r>
              <a:rPr lang="pl-PL" sz="4000" b="0" u="sng" dirty="0"/>
              <a:t> for </a:t>
            </a:r>
            <a:r>
              <a:rPr lang="pl-PL" sz="4000" b="0" u="sng" dirty="0" err="1"/>
              <a:t>itself</a:t>
            </a:r>
            <a:r>
              <a:rPr lang="pl-PL" sz="4000" b="0" u="sng" dirty="0"/>
              <a:t> </a:t>
            </a:r>
            <a:endParaRPr lang="pl-PL" sz="3400" b="0" u="sng" dirty="0"/>
          </a:p>
          <a:p>
            <a:endParaRPr lang="pl-PL" sz="4000" b="0" dirty="0"/>
          </a:p>
          <a:p>
            <a:r>
              <a:rPr lang="pl-PL" sz="2600" b="0" dirty="0" err="1"/>
              <a:t>This</a:t>
            </a:r>
            <a:r>
              <a:rPr lang="pl-PL" sz="2600" b="0" dirty="0"/>
              <a:t> </a:t>
            </a:r>
            <a:r>
              <a:rPr lang="pl-PL" sz="2600" b="0" dirty="0" err="1"/>
              <a:t>is</a:t>
            </a:r>
            <a:r>
              <a:rPr lang="pl-PL" sz="2600" b="0" dirty="0"/>
              <a:t> a </a:t>
            </a:r>
            <a:r>
              <a:rPr lang="pl-PL" sz="2600" b="0" dirty="0" err="1"/>
              <a:t>very</a:t>
            </a:r>
            <a:r>
              <a:rPr lang="pl-PL" sz="2600" b="0" dirty="0"/>
              <a:t> </a:t>
            </a:r>
            <a:r>
              <a:rPr lang="pl-PL" sz="2600" b="0" dirty="0" err="1"/>
              <a:t>strong</a:t>
            </a:r>
            <a:r>
              <a:rPr lang="pl-PL" sz="2600" b="0" dirty="0"/>
              <a:t> </a:t>
            </a:r>
            <a:r>
              <a:rPr lang="pl-PL" sz="2600" b="0" dirty="0" err="1"/>
              <a:t>integrity</a:t>
            </a:r>
            <a:r>
              <a:rPr lang="pl-PL" sz="2600" b="0" dirty="0"/>
              <a:t> </a:t>
            </a:r>
            <a:r>
              <a:rPr lang="pl-PL" sz="2600" b="0" dirty="0" err="1"/>
              <a:t>constraint</a:t>
            </a:r>
            <a:r>
              <a:rPr lang="pl-PL" sz="2600" b="0" dirty="0"/>
              <a:t>, and not </a:t>
            </a:r>
            <a:r>
              <a:rPr lang="pl-PL" sz="2600" b="0" dirty="0" err="1"/>
              <a:t>so</a:t>
            </a:r>
            <a:r>
              <a:rPr lang="pl-PL" sz="2600" b="0" dirty="0"/>
              <a:t> </a:t>
            </a:r>
            <a:r>
              <a:rPr lang="pl-PL" sz="2600" b="0" dirty="0" err="1"/>
              <a:t>easy</a:t>
            </a:r>
            <a:r>
              <a:rPr lang="pl-PL" sz="2600" b="0" dirty="0"/>
              <a:t> to express with E-R </a:t>
            </a:r>
            <a:r>
              <a:rPr lang="pl-PL" sz="2600" b="0" dirty="0" err="1"/>
              <a:t>diagrams</a:t>
            </a:r>
            <a:r>
              <a:rPr lang="pl-PL" sz="2600" b="0" dirty="0"/>
              <a:t>, (</a:t>
            </a:r>
            <a:r>
              <a:rPr lang="pl-PL" sz="2600" b="0" dirty="0" err="1"/>
              <a:t>actually</a:t>
            </a:r>
            <a:r>
              <a:rPr lang="pl-PL" sz="2600" b="0" dirty="0"/>
              <a:t> not </a:t>
            </a:r>
            <a:r>
              <a:rPr lang="pl-PL" sz="2600" b="0" dirty="0" err="1"/>
              <a:t>possible</a:t>
            </a:r>
            <a:r>
              <a:rPr lang="pl-PL" sz="2600" b="0" dirty="0"/>
              <a:t>!)</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11234981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48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a:t>But </a:t>
            </a:r>
            <a:r>
              <a:rPr lang="pl-PL" sz="4000" b="0" dirty="0" err="1"/>
              <a:t>recursive</a:t>
            </a:r>
            <a:r>
              <a:rPr lang="pl-PL" sz="4000" b="0" dirty="0"/>
              <a:t> </a:t>
            </a:r>
            <a:r>
              <a:rPr lang="pl-PL" sz="4000" b="0" dirty="0" err="1"/>
              <a:t>relationships</a:t>
            </a:r>
            <a:r>
              <a:rPr lang="pl-PL" sz="4000" b="0" dirty="0"/>
              <a:t> </a:t>
            </a:r>
            <a:r>
              <a:rPr lang="pl-PL" sz="4000" b="0" dirty="0" err="1"/>
              <a:t>may</a:t>
            </a:r>
            <a:r>
              <a:rPr lang="pl-PL" sz="4000" b="0" dirty="0"/>
              <a:t> </a:t>
            </a:r>
            <a:r>
              <a:rPr lang="pl-PL" sz="4000" b="0" dirty="0" err="1"/>
              <a:t>also</a:t>
            </a:r>
            <a:r>
              <a:rPr lang="pl-PL" sz="4000" b="0" dirty="0"/>
              <a:t> </a:t>
            </a:r>
            <a:r>
              <a:rPr lang="pl-PL" sz="4000" b="0" dirty="0" err="1"/>
              <a:t>build</a:t>
            </a:r>
            <a:r>
              <a:rPr lang="pl-PL" sz="4000" b="0" dirty="0"/>
              <a:t> a </a:t>
            </a:r>
            <a:r>
              <a:rPr lang="pl-PL" sz="4000" b="0" dirty="0" err="1"/>
              <a:t>graph</a:t>
            </a:r>
            <a:r>
              <a:rPr lang="pl-PL" sz="4000" b="0" dirty="0"/>
              <a:t> </a:t>
            </a:r>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Rectangle 3">
            <a:extLst>
              <a:ext uri="{FF2B5EF4-FFF2-40B4-BE49-F238E27FC236}">
                <a16:creationId xmlns:a16="http://schemas.microsoft.com/office/drawing/2014/main" id="{DF702DDD-BC01-F990-C29F-40CD8FE65A6F}"/>
              </a:ext>
            </a:extLst>
          </p:cNvPr>
          <p:cNvSpPr txBox="1">
            <a:spLocks noChangeArrowheads="1"/>
          </p:cNvSpPr>
          <p:nvPr/>
        </p:nvSpPr>
        <p:spPr bwMode="auto">
          <a:xfrm>
            <a:off x="533401" y="3002857"/>
            <a:ext cx="4343400" cy="313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Graph</a:t>
            </a:r>
            <a:r>
              <a:rPr lang="pl-PL" sz="4000" b="0" dirty="0"/>
              <a:t>:</a:t>
            </a:r>
          </a:p>
          <a:p>
            <a:endParaRPr lang="pl-PL" sz="4000" b="0" dirty="0"/>
          </a:p>
          <a:p>
            <a:endParaRPr lang="pl-PL" sz="4000" b="0" dirty="0"/>
          </a:p>
          <a:p>
            <a:r>
              <a:rPr lang="pl-PL" sz="4000" b="0" dirty="0"/>
              <a:t>City </a:t>
            </a:r>
            <a:r>
              <a:rPr lang="pl-PL" sz="4000" b="0" dirty="0" err="1"/>
              <a:t>is</a:t>
            </a:r>
            <a:r>
              <a:rPr lang="pl-PL" sz="4000" b="0" dirty="0"/>
              <a:t> </a:t>
            </a:r>
            <a:r>
              <a:rPr lang="pl-PL" sz="4000" b="0" dirty="0" err="1"/>
              <a:t>connected</a:t>
            </a:r>
            <a:r>
              <a:rPr lang="pl-PL" sz="4000" b="0" dirty="0"/>
              <a:t> with </a:t>
            </a:r>
            <a:r>
              <a:rPr lang="pl-PL" sz="4000" b="0" dirty="0" err="1"/>
              <a:t>another</a:t>
            </a:r>
            <a:r>
              <a:rPr lang="pl-PL" sz="4000" b="0" dirty="0"/>
              <a:t> </a:t>
            </a:r>
            <a:r>
              <a:rPr lang="pl-PL" sz="4000" b="0" dirty="0" err="1"/>
              <a:t>city</a:t>
            </a:r>
            <a:endParaRPr lang="pl-PL" sz="4000" b="0" dirty="0"/>
          </a:p>
          <a:p>
            <a:endParaRPr lang="pl-PL" sz="4000" b="0" dirty="0"/>
          </a:p>
        </p:txBody>
      </p:sp>
      <p:sp>
        <p:nvSpPr>
          <p:cNvPr id="3" name="Owal 2">
            <a:extLst>
              <a:ext uri="{FF2B5EF4-FFF2-40B4-BE49-F238E27FC236}">
                <a16:creationId xmlns:a16="http://schemas.microsoft.com/office/drawing/2014/main" id="{C09A0D07-E8D1-B3E6-2804-545C6027F857}"/>
              </a:ext>
            </a:extLst>
          </p:cNvPr>
          <p:cNvSpPr/>
          <p:nvPr/>
        </p:nvSpPr>
        <p:spPr bwMode="auto">
          <a:xfrm>
            <a:off x="6617266" y="2752340"/>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4" name="pole tekstowe 3">
            <a:extLst>
              <a:ext uri="{FF2B5EF4-FFF2-40B4-BE49-F238E27FC236}">
                <a16:creationId xmlns:a16="http://schemas.microsoft.com/office/drawing/2014/main" id="{DE266414-3AF3-9CB0-048D-00AC313C2A9D}"/>
              </a:ext>
            </a:extLst>
          </p:cNvPr>
          <p:cNvSpPr txBox="1"/>
          <p:nvPr/>
        </p:nvSpPr>
        <p:spPr>
          <a:xfrm>
            <a:off x="6771681" y="2912104"/>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5" name="Owal 4">
            <a:extLst>
              <a:ext uri="{FF2B5EF4-FFF2-40B4-BE49-F238E27FC236}">
                <a16:creationId xmlns:a16="http://schemas.microsoft.com/office/drawing/2014/main" id="{C27AF2BF-1DF0-DF75-3462-FA3A32B5D9AD}"/>
              </a:ext>
            </a:extLst>
          </p:cNvPr>
          <p:cNvSpPr/>
          <p:nvPr/>
        </p:nvSpPr>
        <p:spPr bwMode="auto">
          <a:xfrm>
            <a:off x="5733822" y="3883795"/>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8" name="pole tekstowe 7">
            <a:extLst>
              <a:ext uri="{FF2B5EF4-FFF2-40B4-BE49-F238E27FC236}">
                <a16:creationId xmlns:a16="http://schemas.microsoft.com/office/drawing/2014/main" id="{0C118E54-2568-7BA2-33CA-85C9E5D1117C}"/>
              </a:ext>
            </a:extLst>
          </p:cNvPr>
          <p:cNvSpPr txBox="1"/>
          <p:nvPr/>
        </p:nvSpPr>
        <p:spPr>
          <a:xfrm>
            <a:off x="5888237" y="4043559"/>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9" name="Owal 8">
            <a:extLst>
              <a:ext uri="{FF2B5EF4-FFF2-40B4-BE49-F238E27FC236}">
                <a16:creationId xmlns:a16="http://schemas.microsoft.com/office/drawing/2014/main" id="{B495AF51-1074-75FD-C304-30230BBDEA17}"/>
              </a:ext>
            </a:extLst>
          </p:cNvPr>
          <p:cNvSpPr/>
          <p:nvPr/>
        </p:nvSpPr>
        <p:spPr bwMode="auto">
          <a:xfrm>
            <a:off x="6771682" y="3894058"/>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0" name="pole tekstowe 9">
            <a:extLst>
              <a:ext uri="{FF2B5EF4-FFF2-40B4-BE49-F238E27FC236}">
                <a16:creationId xmlns:a16="http://schemas.microsoft.com/office/drawing/2014/main" id="{1FD5220E-ECC1-5B29-D3D8-3C2C4E2CC632}"/>
              </a:ext>
            </a:extLst>
          </p:cNvPr>
          <p:cNvSpPr txBox="1"/>
          <p:nvPr/>
        </p:nvSpPr>
        <p:spPr>
          <a:xfrm>
            <a:off x="6926097" y="4053822"/>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11" name="Owal 10">
            <a:extLst>
              <a:ext uri="{FF2B5EF4-FFF2-40B4-BE49-F238E27FC236}">
                <a16:creationId xmlns:a16="http://schemas.microsoft.com/office/drawing/2014/main" id="{FBA48AAB-83C1-3E74-076B-D0292C829D18}"/>
              </a:ext>
            </a:extLst>
          </p:cNvPr>
          <p:cNvSpPr/>
          <p:nvPr/>
        </p:nvSpPr>
        <p:spPr bwMode="auto">
          <a:xfrm>
            <a:off x="7809542" y="3883795"/>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2" name="pole tekstowe 11">
            <a:extLst>
              <a:ext uri="{FF2B5EF4-FFF2-40B4-BE49-F238E27FC236}">
                <a16:creationId xmlns:a16="http://schemas.microsoft.com/office/drawing/2014/main" id="{C5EBB4DC-AF27-7CCE-A8F6-8954DF204E69}"/>
              </a:ext>
            </a:extLst>
          </p:cNvPr>
          <p:cNvSpPr txBox="1"/>
          <p:nvPr/>
        </p:nvSpPr>
        <p:spPr>
          <a:xfrm>
            <a:off x="7984891" y="4040525"/>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16" name="Owal 15">
            <a:extLst>
              <a:ext uri="{FF2B5EF4-FFF2-40B4-BE49-F238E27FC236}">
                <a16:creationId xmlns:a16="http://schemas.microsoft.com/office/drawing/2014/main" id="{470183B9-86FC-429B-79C7-D994B23CC012}"/>
              </a:ext>
            </a:extLst>
          </p:cNvPr>
          <p:cNvSpPr/>
          <p:nvPr/>
        </p:nvSpPr>
        <p:spPr bwMode="auto">
          <a:xfrm>
            <a:off x="5377634" y="5022033"/>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7" name="pole tekstowe 16">
            <a:extLst>
              <a:ext uri="{FF2B5EF4-FFF2-40B4-BE49-F238E27FC236}">
                <a16:creationId xmlns:a16="http://schemas.microsoft.com/office/drawing/2014/main" id="{0C2074BA-400C-5DA4-4337-0A50E37245C1}"/>
              </a:ext>
            </a:extLst>
          </p:cNvPr>
          <p:cNvSpPr txBox="1"/>
          <p:nvPr/>
        </p:nvSpPr>
        <p:spPr>
          <a:xfrm>
            <a:off x="5532049" y="5181797"/>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18" name="Owal 17">
            <a:extLst>
              <a:ext uri="{FF2B5EF4-FFF2-40B4-BE49-F238E27FC236}">
                <a16:creationId xmlns:a16="http://schemas.microsoft.com/office/drawing/2014/main" id="{5D7C3F51-255C-8789-484D-CBA669D5F3EC}"/>
              </a:ext>
            </a:extLst>
          </p:cNvPr>
          <p:cNvSpPr/>
          <p:nvPr/>
        </p:nvSpPr>
        <p:spPr bwMode="auto">
          <a:xfrm>
            <a:off x="7552675" y="5334264"/>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cxnSp>
        <p:nvCxnSpPr>
          <p:cNvPr id="25" name="Łącznik prosty ze strzałką 24">
            <a:extLst>
              <a:ext uri="{FF2B5EF4-FFF2-40B4-BE49-F238E27FC236}">
                <a16:creationId xmlns:a16="http://schemas.microsoft.com/office/drawing/2014/main" id="{F920774E-955E-0587-1D99-826534E8D280}"/>
              </a:ext>
            </a:extLst>
          </p:cNvPr>
          <p:cNvCxnSpPr/>
          <p:nvPr/>
        </p:nvCxnSpPr>
        <p:spPr bwMode="auto">
          <a:xfrm>
            <a:off x="6674313" y="3990734"/>
            <a:ext cx="914400" cy="914400"/>
          </a:xfrm>
          <a:prstGeom prst="straightConnector1">
            <a:avLst/>
          </a:prstGeom>
          <a:solidFill>
            <a:schemeClr val="accent1"/>
          </a:solidFill>
          <a:ln w="9525" cap="flat" cmpd="sng" algn="ctr">
            <a:solidFill>
              <a:schemeClr val="tx1"/>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Łącznik prosty ze strzałką 28">
            <a:extLst>
              <a:ext uri="{FF2B5EF4-FFF2-40B4-BE49-F238E27FC236}">
                <a16:creationId xmlns:a16="http://schemas.microsoft.com/office/drawing/2014/main" id="{FD4B1BB0-0169-B25A-07C3-CCACE0E9BF9E}"/>
              </a:ext>
            </a:extLst>
          </p:cNvPr>
          <p:cNvCxnSpPr>
            <a:endCxn id="5" idx="0"/>
          </p:cNvCxnSpPr>
          <p:nvPr/>
        </p:nvCxnSpPr>
        <p:spPr bwMode="auto">
          <a:xfrm flipH="1">
            <a:off x="6066332" y="3291840"/>
            <a:ext cx="652102" cy="59195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Łącznik prosty ze strzałką 31">
            <a:extLst>
              <a:ext uri="{FF2B5EF4-FFF2-40B4-BE49-F238E27FC236}">
                <a16:creationId xmlns:a16="http://schemas.microsoft.com/office/drawing/2014/main" id="{F2495314-E9F5-D572-4A17-9ABED025B5E6}"/>
              </a:ext>
            </a:extLst>
          </p:cNvPr>
          <p:cNvCxnSpPr>
            <a:stCxn id="9" idx="2"/>
            <a:endCxn id="5" idx="6"/>
          </p:cNvCxnSpPr>
          <p:nvPr/>
        </p:nvCxnSpPr>
        <p:spPr bwMode="auto">
          <a:xfrm flipH="1" flipV="1">
            <a:off x="6398841" y="4220922"/>
            <a:ext cx="372841" cy="1026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Łącznik prosty ze strzałką 34">
            <a:extLst>
              <a:ext uri="{FF2B5EF4-FFF2-40B4-BE49-F238E27FC236}">
                <a16:creationId xmlns:a16="http://schemas.microsoft.com/office/drawing/2014/main" id="{D8A352D2-E736-72B9-AC7A-646248B121E0}"/>
              </a:ext>
            </a:extLst>
          </p:cNvPr>
          <p:cNvCxnSpPr/>
          <p:nvPr/>
        </p:nvCxnSpPr>
        <p:spPr bwMode="auto">
          <a:xfrm flipH="1" flipV="1">
            <a:off x="7442785" y="4258224"/>
            <a:ext cx="372841" cy="1026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Łącznik prosty ze strzałką 35">
            <a:extLst>
              <a:ext uri="{FF2B5EF4-FFF2-40B4-BE49-F238E27FC236}">
                <a16:creationId xmlns:a16="http://schemas.microsoft.com/office/drawing/2014/main" id="{2B3CEBFF-D4CC-D068-63CB-7A61F030D9DD}"/>
              </a:ext>
            </a:extLst>
          </p:cNvPr>
          <p:cNvCxnSpPr>
            <a:stCxn id="3" idx="4"/>
          </p:cNvCxnSpPr>
          <p:nvPr/>
        </p:nvCxnSpPr>
        <p:spPr bwMode="auto">
          <a:xfrm>
            <a:off x="6949776" y="3426594"/>
            <a:ext cx="271289" cy="51131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Łącznik prosty ze strzałką 38">
            <a:extLst>
              <a:ext uri="{FF2B5EF4-FFF2-40B4-BE49-F238E27FC236}">
                <a16:creationId xmlns:a16="http://schemas.microsoft.com/office/drawing/2014/main" id="{36C7584A-1F23-A426-F661-3F1CCA003C82}"/>
              </a:ext>
            </a:extLst>
          </p:cNvPr>
          <p:cNvCxnSpPr>
            <a:stCxn id="3" idx="5"/>
          </p:cNvCxnSpPr>
          <p:nvPr/>
        </p:nvCxnSpPr>
        <p:spPr bwMode="auto">
          <a:xfrm>
            <a:off x="7184895" y="3327852"/>
            <a:ext cx="954411" cy="566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Łącznik prosty ze strzałką 41">
            <a:extLst>
              <a:ext uri="{FF2B5EF4-FFF2-40B4-BE49-F238E27FC236}">
                <a16:creationId xmlns:a16="http://schemas.microsoft.com/office/drawing/2014/main" id="{77BF9D07-349E-9A6E-CFDC-25E3873AD0E2}"/>
              </a:ext>
            </a:extLst>
          </p:cNvPr>
          <p:cNvCxnSpPr>
            <a:stCxn id="9" idx="3"/>
            <a:endCxn id="16" idx="0"/>
          </p:cNvCxnSpPr>
          <p:nvPr/>
        </p:nvCxnSpPr>
        <p:spPr bwMode="auto">
          <a:xfrm flipH="1">
            <a:off x="5710144" y="4469570"/>
            <a:ext cx="1158928" cy="55246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Łącznik prosty ze strzałką 44">
            <a:extLst>
              <a:ext uri="{FF2B5EF4-FFF2-40B4-BE49-F238E27FC236}">
                <a16:creationId xmlns:a16="http://schemas.microsoft.com/office/drawing/2014/main" id="{CB593E45-A8FD-D212-4BB3-46792C2269BA}"/>
              </a:ext>
            </a:extLst>
          </p:cNvPr>
          <p:cNvCxnSpPr>
            <a:stCxn id="9" idx="5"/>
            <a:endCxn id="18" idx="0"/>
          </p:cNvCxnSpPr>
          <p:nvPr/>
        </p:nvCxnSpPr>
        <p:spPr bwMode="auto">
          <a:xfrm>
            <a:off x="7339311" y="4469570"/>
            <a:ext cx="545874" cy="864694"/>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pole tekstowe 47">
            <a:extLst>
              <a:ext uri="{FF2B5EF4-FFF2-40B4-BE49-F238E27FC236}">
                <a16:creationId xmlns:a16="http://schemas.microsoft.com/office/drawing/2014/main" id="{7E4D2AAB-8D7C-030B-2AAB-1050AB105F6B}"/>
              </a:ext>
            </a:extLst>
          </p:cNvPr>
          <p:cNvSpPr txBox="1"/>
          <p:nvPr/>
        </p:nvSpPr>
        <p:spPr>
          <a:xfrm>
            <a:off x="7690260" y="5465454"/>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cxnSp>
        <p:nvCxnSpPr>
          <p:cNvPr id="50" name="Łącznik: zakrzywiony 49">
            <a:extLst>
              <a:ext uri="{FF2B5EF4-FFF2-40B4-BE49-F238E27FC236}">
                <a16:creationId xmlns:a16="http://schemas.microsoft.com/office/drawing/2014/main" id="{9FE6853F-DEF0-368B-B719-19F0629E7669}"/>
              </a:ext>
            </a:extLst>
          </p:cNvPr>
          <p:cNvCxnSpPr>
            <a:stCxn id="16" idx="2"/>
            <a:endCxn id="3" idx="2"/>
          </p:cNvCxnSpPr>
          <p:nvPr/>
        </p:nvCxnSpPr>
        <p:spPr bwMode="auto">
          <a:xfrm rot="10800000" flipH="1">
            <a:off x="5377634" y="3089468"/>
            <a:ext cx="1239632" cy="2269693"/>
          </a:xfrm>
          <a:prstGeom prst="curvedConnector3">
            <a:avLst>
              <a:gd name="adj1" fmla="val -1844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665761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48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a:t>In </a:t>
            </a:r>
            <a:r>
              <a:rPr lang="pl-PL" sz="4000" b="0" dirty="0" err="1"/>
              <a:t>this</a:t>
            </a:r>
            <a:r>
              <a:rPr lang="pl-PL" sz="4000" b="0" dirty="0"/>
              <a:t> </a:t>
            </a:r>
            <a:r>
              <a:rPr lang="pl-PL" sz="4000" b="0" dirty="0" err="1"/>
              <a:t>case</a:t>
            </a:r>
            <a:r>
              <a:rPr lang="pl-PL" sz="4000" b="0" dirty="0"/>
              <a:t> no </a:t>
            </a:r>
            <a:r>
              <a:rPr lang="pl-PL" sz="4000" b="0" dirty="0" err="1"/>
              <a:t>constraints</a:t>
            </a:r>
            <a:r>
              <a:rPr lang="pl-PL" sz="4000" b="0" dirty="0"/>
              <a:t> </a:t>
            </a:r>
            <a:r>
              <a:rPr lang="pl-PL" sz="4000" b="0" dirty="0" err="1"/>
              <a:t>are</a:t>
            </a:r>
            <a:r>
              <a:rPr lang="pl-PL" sz="4000" b="0" dirty="0"/>
              <a:t> </a:t>
            </a:r>
            <a:r>
              <a:rPr lang="pl-PL" sz="4000" b="0" dirty="0" err="1"/>
              <a:t>imposed</a:t>
            </a:r>
            <a:r>
              <a:rPr lang="pl-PL" sz="4000" b="0" dirty="0"/>
              <a:t> on the </a:t>
            </a:r>
            <a:r>
              <a:rPr lang="pl-PL" sz="4000" b="0" dirty="0" err="1"/>
              <a:t>graph</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Rectangle 3">
            <a:extLst>
              <a:ext uri="{FF2B5EF4-FFF2-40B4-BE49-F238E27FC236}">
                <a16:creationId xmlns:a16="http://schemas.microsoft.com/office/drawing/2014/main" id="{DF702DDD-BC01-F990-C29F-40CD8FE65A6F}"/>
              </a:ext>
            </a:extLst>
          </p:cNvPr>
          <p:cNvSpPr txBox="1">
            <a:spLocks noChangeArrowheads="1"/>
          </p:cNvSpPr>
          <p:nvPr/>
        </p:nvSpPr>
        <p:spPr bwMode="auto">
          <a:xfrm>
            <a:off x="533401" y="3002857"/>
            <a:ext cx="4343400" cy="313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Graph</a:t>
            </a:r>
            <a:r>
              <a:rPr lang="pl-PL" sz="4000" b="0" dirty="0"/>
              <a:t>:</a:t>
            </a:r>
          </a:p>
          <a:p>
            <a:endParaRPr lang="pl-PL" sz="4000" b="0" dirty="0"/>
          </a:p>
          <a:p>
            <a:endParaRPr lang="pl-PL" sz="4000" b="0" dirty="0"/>
          </a:p>
          <a:p>
            <a:r>
              <a:rPr lang="pl-PL" sz="4000" b="0" dirty="0"/>
              <a:t>City </a:t>
            </a:r>
            <a:r>
              <a:rPr lang="pl-PL" sz="4000" b="0" dirty="0" err="1"/>
              <a:t>is</a:t>
            </a:r>
            <a:r>
              <a:rPr lang="pl-PL" sz="4000" b="0" dirty="0"/>
              <a:t> </a:t>
            </a:r>
            <a:r>
              <a:rPr lang="pl-PL" sz="4000" b="0" dirty="0" err="1"/>
              <a:t>connected</a:t>
            </a:r>
            <a:r>
              <a:rPr lang="pl-PL" sz="4000" b="0" dirty="0"/>
              <a:t> with </a:t>
            </a:r>
            <a:r>
              <a:rPr lang="pl-PL" sz="4000" b="0" dirty="0" err="1"/>
              <a:t>city</a:t>
            </a:r>
            <a:endParaRPr lang="pl-PL" sz="4000" b="0" dirty="0"/>
          </a:p>
          <a:p>
            <a:endParaRPr lang="pl-PL" sz="4000" b="0" dirty="0"/>
          </a:p>
        </p:txBody>
      </p:sp>
      <p:sp>
        <p:nvSpPr>
          <p:cNvPr id="3" name="Owal 2">
            <a:extLst>
              <a:ext uri="{FF2B5EF4-FFF2-40B4-BE49-F238E27FC236}">
                <a16:creationId xmlns:a16="http://schemas.microsoft.com/office/drawing/2014/main" id="{C09A0D07-E8D1-B3E6-2804-545C6027F857}"/>
              </a:ext>
            </a:extLst>
          </p:cNvPr>
          <p:cNvSpPr/>
          <p:nvPr/>
        </p:nvSpPr>
        <p:spPr bwMode="auto">
          <a:xfrm>
            <a:off x="6617266" y="2752340"/>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4" name="pole tekstowe 3">
            <a:extLst>
              <a:ext uri="{FF2B5EF4-FFF2-40B4-BE49-F238E27FC236}">
                <a16:creationId xmlns:a16="http://schemas.microsoft.com/office/drawing/2014/main" id="{DE266414-3AF3-9CB0-048D-00AC313C2A9D}"/>
              </a:ext>
            </a:extLst>
          </p:cNvPr>
          <p:cNvSpPr txBox="1"/>
          <p:nvPr/>
        </p:nvSpPr>
        <p:spPr>
          <a:xfrm>
            <a:off x="6771681" y="2912104"/>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5" name="Owal 4">
            <a:extLst>
              <a:ext uri="{FF2B5EF4-FFF2-40B4-BE49-F238E27FC236}">
                <a16:creationId xmlns:a16="http://schemas.microsoft.com/office/drawing/2014/main" id="{C27AF2BF-1DF0-DF75-3462-FA3A32B5D9AD}"/>
              </a:ext>
            </a:extLst>
          </p:cNvPr>
          <p:cNvSpPr/>
          <p:nvPr/>
        </p:nvSpPr>
        <p:spPr bwMode="auto">
          <a:xfrm>
            <a:off x="5733822" y="3883795"/>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8" name="pole tekstowe 7">
            <a:extLst>
              <a:ext uri="{FF2B5EF4-FFF2-40B4-BE49-F238E27FC236}">
                <a16:creationId xmlns:a16="http://schemas.microsoft.com/office/drawing/2014/main" id="{0C118E54-2568-7BA2-33CA-85C9E5D1117C}"/>
              </a:ext>
            </a:extLst>
          </p:cNvPr>
          <p:cNvSpPr txBox="1"/>
          <p:nvPr/>
        </p:nvSpPr>
        <p:spPr>
          <a:xfrm>
            <a:off x="5888237" y="4043559"/>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9" name="Owal 8">
            <a:extLst>
              <a:ext uri="{FF2B5EF4-FFF2-40B4-BE49-F238E27FC236}">
                <a16:creationId xmlns:a16="http://schemas.microsoft.com/office/drawing/2014/main" id="{B495AF51-1074-75FD-C304-30230BBDEA17}"/>
              </a:ext>
            </a:extLst>
          </p:cNvPr>
          <p:cNvSpPr/>
          <p:nvPr/>
        </p:nvSpPr>
        <p:spPr bwMode="auto">
          <a:xfrm>
            <a:off x="6771682" y="3894058"/>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0" name="pole tekstowe 9">
            <a:extLst>
              <a:ext uri="{FF2B5EF4-FFF2-40B4-BE49-F238E27FC236}">
                <a16:creationId xmlns:a16="http://schemas.microsoft.com/office/drawing/2014/main" id="{1FD5220E-ECC1-5B29-D3D8-3C2C4E2CC632}"/>
              </a:ext>
            </a:extLst>
          </p:cNvPr>
          <p:cNvSpPr txBox="1"/>
          <p:nvPr/>
        </p:nvSpPr>
        <p:spPr>
          <a:xfrm>
            <a:off x="6926097" y="4053822"/>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11" name="Owal 10">
            <a:extLst>
              <a:ext uri="{FF2B5EF4-FFF2-40B4-BE49-F238E27FC236}">
                <a16:creationId xmlns:a16="http://schemas.microsoft.com/office/drawing/2014/main" id="{FBA48AAB-83C1-3E74-076B-D0292C829D18}"/>
              </a:ext>
            </a:extLst>
          </p:cNvPr>
          <p:cNvSpPr/>
          <p:nvPr/>
        </p:nvSpPr>
        <p:spPr bwMode="auto">
          <a:xfrm>
            <a:off x="7809542" y="3883795"/>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2" name="pole tekstowe 11">
            <a:extLst>
              <a:ext uri="{FF2B5EF4-FFF2-40B4-BE49-F238E27FC236}">
                <a16:creationId xmlns:a16="http://schemas.microsoft.com/office/drawing/2014/main" id="{C5EBB4DC-AF27-7CCE-A8F6-8954DF204E69}"/>
              </a:ext>
            </a:extLst>
          </p:cNvPr>
          <p:cNvSpPr txBox="1"/>
          <p:nvPr/>
        </p:nvSpPr>
        <p:spPr>
          <a:xfrm>
            <a:off x="7984891" y="4040525"/>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16" name="Owal 15">
            <a:extLst>
              <a:ext uri="{FF2B5EF4-FFF2-40B4-BE49-F238E27FC236}">
                <a16:creationId xmlns:a16="http://schemas.microsoft.com/office/drawing/2014/main" id="{470183B9-86FC-429B-79C7-D994B23CC012}"/>
              </a:ext>
            </a:extLst>
          </p:cNvPr>
          <p:cNvSpPr/>
          <p:nvPr/>
        </p:nvSpPr>
        <p:spPr bwMode="auto">
          <a:xfrm>
            <a:off x="5377634" y="5022033"/>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7" name="pole tekstowe 16">
            <a:extLst>
              <a:ext uri="{FF2B5EF4-FFF2-40B4-BE49-F238E27FC236}">
                <a16:creationId xmlns:a16="http://schemas.microsoft.com/office/drawing/2014/main" id="{0C2074BA-400C-5DA4-4337-0A50E37245C1}"/>
              </a:ext>
            </a:extLst>
          </p:cNvPr>
          <p:cNvSpPr txBox="1"/>
          <p:nvPr/>
        </p:nvSpPr>
        <p:spPr>
          <a:xfrm>
            <a:off x="5532049" y="5181797"/>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sp>
        <p:nvSpPr>
          <p:cNvPr id="18" name="Owal 17">
            <a:extLst>
              <a:ext uri="{FF2B5EF4-FFF2-40B4-BE49-F238E27FC236}">
                <a16:creationId xmlns:a16="http://schemas.microsoft.com/office/drawing/2014/main" id="{5D7C3F51-255C-8789-484D-CBA669D5F3EC}"/>
              </a:ext>
            </a:extLst>
          </p:cNvPr>
          <p:cNvSpPr/>
          <p:nvPr/>
        </p:nvSpPr>
        <p:spPr bwMode="auto">
          <a:xfrm>
            <a:off x="7552675" y="5334264"/>
            <a:ext cx="665019" cy="674254"/>
          </a:xfrm>
          <a:prstGeom prst="ellipse">
            <a:avLst/>
          </a:prstGeom>
          <a:noFill/>
          <a:ln w="317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cxnSp>
        <p:nvCxnSpPr>
          <p:cNvPr id="25" name="Łącznik prosty ze strzałką 24">
            <a:extLst>
              <a:ext uri="{FF2B5EF4-FFF2-40B4-BE49-F238E27FC236}">
                <a16:creationId xmlns:a16="http://schemas.microsoft.com/office/drawing/2014/main" id="{F920774E-955E-0587-1D99-826534E8D280}"/>
              </a:ext>
            </a:extLst>
          </p:cNvPr>
          <p:cNvCxnSpPr/>
          <p:nvPr/>
        </p:nvCxnSpPr>
        <p:spPr bwMode="auto">
          <a:xfrm>
            <a:off x="6674313" y="3990734"/>
            <a:ext cx="914400" cy="914400"/>
          </a:xfrm>
          <a:prstGeom prst="straightConnector1">
            <a:avLst/>
          </a:prstGeom>
          <a:solidFill>
            <a:schemeClr val="accent1"/>
          </a:solidFill>
          <a:ln w="9525" cap="flat" cmpd="sng" algn="ctr">
            <a:solidFill>
              <a:schemeClr val="tx1"/>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Łącznik prosty ze strzałką 28">
            <a:extLst>
              <a:ext uri="{FF2B5EF4-FFF2-40B4-BE49-F238E27FC236}">
                <a16:creationId xmlns:a16="http://schemas.microsoft.com/office/drawing/2014/main" id="{FD4B1BB0-0169-B25A-07C3-CCACE0E9BF9E}"/>
              </a:ext>
            </a:extLst>
          </p:cNvPr>
          <p:cNvCxnSpPr>
            <a:endCxn id="5" idx="0"/>
          </p:cNvCxnSpPr>
          <p:nvPr/>
        </p:nvCxnSpPr>
        <p:spPr bwMode="auto">
          <a:xfrm flipH="1">
            <a:off x="6066332" y="3291840"/>
            <a:ext cx="652102" cy="59195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Łącznik prosty ze strzałką 31">
            <a:extLst>
              <a:ext uri="{FF2B5EF4-FFF2-40B4-BE49-F238E27FC236}">
                <a16:creationId xmlns:a16="http://schemas.microsoft.com/office/drawing/2014/main" id="{F2495314-E9F5-D572-4A17-9ABED025B5E6}"/>
              </a:ext>
            </a:extLst>
          </p:cNvPr>
          <p:cNvCxnSpPr>
            <a:stCxn id="9" idx="2"/>
            <a:endCxn id="5" idx="6"/>
          </p:cNvCxnSpPr>
          <p:nvPr/>
        </p:nvCxnSpPr>
        <p:spPr bwMode="auto">
          <a:xfrm flipH="1" flipV="1">
            <a:off x="6398841" y="4220922"/>
            <a:ext cx="372841" cy="1026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Łącznik prosty ze strzałką 34">
            <a:extLst>
              <a:ext uri="{FF2B5EF4-FFF2-40B4-BE49-F238E27FC236}">
                <a16:creationId xmlns:a16="http://schemas.microsoft.com/office/drawing/2014/main" id="{D8A352D2-E736-72B9-AC7A-646248B121E0}"/>
              </a:ext>
            </a:extLst>
          </p:cNvPr>
          <p:cNvCxnSpPr/>
          <p:nvPr/>
        </p:nvCxnSpPr>
        <p:spPr bwMode="auto">
          <a:xfrm flipH="1" flipV="1">
            <a:off x="7442785" y="4258224"/>
            <a:ext cx="372841" cy="1026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Łącznik prosty ze strzałką 35">
            <a:extLst>
              <a:ext uri="{FF2B5EF4-FFF2-40B4-BE49-F238E27FC236}">
                <a16:creationId xmlns:a16="http://schemas.microsoft.com/office/drawing/2014/main" id="{2B3CEBFF-D4CC-D068-63CB-7A61F030D9DD}"/>
              </a:ext>
            </a:extLst>
          </p:cNvPr>
          <p:cNvCxnSpPr>
            <a:stCxn id="3" idx="4"/>
          </p:cNvCxnSpPr>
          <p:nvPr/>
        </p:nvCxnSpPr>
        <p:spPr bwMode="auto">
          <a:xfrm>
            <a:off x="6949776" y="3426594"/>
            <a:ext cx="271289" cy="51131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Łącznik prosty ze strzałką 38">
            <a:extLst>
              <a:ext uri="{FF2B5EF4-FFF2-40B4-BE49-F238E27FC236}">
                <a16:creationId xmlns:a16="http://schemas.microsoft.com/office/drawing/2014/main" id="{36C7584A-1F23-A426-F661-3F1CCA003C82}"/>
              </a:ext>
            </a:extLst>
          </p:cNvPr>
          <p:cNvCxnSpPr>
            <a:stCxn id="3" idx="5"/>
          </p:cNvCxnSpPr>
          <p:nvPr/>
        </p:nvCxnSpPr>
        <p:spPr bwMode="auto">
          <a:xfrm>
            <a:off x="7184895" y="3327852"/>
            <a:ext cx="954411" cy="566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Łącznik prosty ze strzałką 41">
            <a:extLst>
              <a:ext uri="{FF2B5EF4-FFF2-40B4-BE49-F238E27FC236}">
                <a16:creationId xmlns:a16="http://schemas.microsoft.com/office/drawing/2014/main" id="{77BF9D07-349E-9A6E-CFDC-25E3873AD0E2}"/>
              </a:ext>
            </a:extLst>
          </p:cNvPr>
          <p:cNvCxnSpPr>
            <a:stCxn id="9" idx="3"/>
            <a:endCxn id="16" idx="0"/>
          </p:cNvCxnSpPr>
          <p:nvPr/>
        </p:nvCxnSpPr>
        <p:spPr bwMode="auto">
          <a:xfrm flipH="1">
            <a:off x="5710144" y="4469570"/>
            <a:ext cx="1158928" cy="55246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Łącznik prosty ze strzałką 44">
            <a:extLst>
              <a:ext uri="{FF2B5EF4-FFF2-40B4-BE49-F238E27FC236}">
                <a16:creationId xmlns:a16="http://schemas.microsoft.com/office/drawing/2014/main" id="{CB593E45-A8FD-D212-4BB3-46792C2269BA}"/>
              </a:ext>
            </a:extLst>
          </p:cNvPr>
          <p:cNvCxnSpPr>
            <a:stCxn id="9" idx="5"/>
            <a:endCxn id="18" idx="0"/>
          </p:cNvCxnSpPr>
          <p:nvPr/>
        </p:nvCxnSpPr>
        <p:spPr bwMode="auto">
          <a:xfrm>
            <a:off x="7339311" y="4469570"/>
            <a:ext cx="545874" cy="864694"/>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pole tekstowe 47">
            <a:extLst>
              <a:ext uri="{FF2B5EF4-FFF2-40B4-BE49-F238E27FC236}">
                <a16:creationId xmlns:a16="http://schemas.microsoft.com/office/drawing/2014/main" id="{7E4D2AAB-8D7C-030B-2AAB-1050AB105F6B}"/>
              </a:ext>
            </a:extLst>
          </p:cNvPr>
          <p:cNvSpPr txBox="1"/>
          <p:nvPr/>
        </p:nvSpPr>
        <p:spPr>
          <a:xfrm>
            <a:off x="7690260" y="5465454"/>
            <a:ext cx="389850" cy="461665"/>
          </a:xfrm>
          <a:prstGeom prst="rect">
            <a:avLst/>
          </a:prstGeom>
          <a:noFill/>
        </p:spPr>
        <p:txBody>
          <a:bodyPr wrap="none" rtlCol="0">
            <a:spAutoFit/>
          </a:bodyPr>
          <a:lstStyle/>
          <a:p>
            <a:r>
              <a:rPr lang="pl-PL" dirty="0">
                <a:solidFill>
                  <a:schemeClr val="bg2"/>
                </a:solidFill>
              </a:rPr>
              <a:t>C</a:t>
            </a:r>
            <a:endParaRPr lang="en-US" dirty="0">
              <a:solidFill>
                <a:schemeClr val="bg2"/>
              </a:solidFill>
            </a:endParaRPr>
          </a:p>
        </p:txBody>
      </p:sp>
      <p:cxnSp>
        <p:nvCxnSpPr>
          <p:cNvPr id="50" name="Łącznik: zakrzywiony 49">
            <a:extLst>
              <a:ext uri="{FF2B5EF4-FFF2-40B4-BE49-F238E27FC236}">
                <a16:creationId xmlns:a16="http://schemas.microsoft.com/office/drawing/2014/main" id="{9FE6853F-DEF0-368B-B719-19F0629E7669}"/>
              </a:ext>
            </a:extLst>
          </p:cNvPr>
          <p:cNvCxnSpPr>
            <a:stCxn id="16" idx="2"/>
            <a:endCxn id="3" idx="2"/>
          </p:cNvCxnSpPr>
          <p:nvPr/>
        </p:nvCxnSpPr>
        <p:spPr bwMode="auto">
          <a:xfrm rot="10800000" flipH="1">
            <a:off x="5377634" y="3089468"/>
            <a:ext cx="1239632" cy="2269693"/>
          </a:xfrm>
          <a:prstGeom prst="curvedConnector3">
            <a:avLst>
              <a:gd name="adj1" fmla="val -1844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9192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116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Let</a:t>
            </a:r>
            <a:r>
              <a:rPr lang="pl-PL" sz="4000" b="0" dirty="0"/>
              <a:t> </a:t>
            </a:r>
            <a:r>
              <a:rPr lang="pl-PL" sz="4000" b="0" dirty="0" err="1"/>
              <a:t>us</a:t>
            </a:r>
            <a:r>
              <a:rPr lang="pl-PL" sz="4000" b="0" dirty="0"/>
              <a:t> </a:t>
            </a:r>
            <a:r>
              <a:rPr lang="pl-PL" sz="4000" b="0" dirty="0" err="1"/>
              <a:t>recall</a:t>
            </a:r>
            <a:endParaRPr lang="pl-PL" sz="4000" b="0" dirty="0"/>
          </a:p>
          <a:p>
            <a:r>
              <a:rPr lang="pl-PL" sz="4000" b="0" dirty="0"/>
              <a:t>The </a:t>
            </a:r>
            <a:r>
              <a:rPr lang="pl-PL" sz="4000" b="0" dirty="0" err="1"/>
              <a:t>conceptual</a:t>
            </a:r>
            <a:r>
              <a:rPr lang="pl-PL" sz="4000" b="0" dirty="0"/>
              <a:t>  </a:t>
            </a:r>
            <a:r>
              <a:rPr lang="pl-PL" sz="4000" b="0" dirty="0" err="1"/>
              <a:t>level</a:t>
            </a:r>
            <a:r>
              <a:rPr lang="pl-PL" sz="4000" b="0" dirty="0"/>
              <a:t> </a:t>
            </a:r>
            <a:r>
              <a:rPr lang="pl-PL" sz="4000" b="0" dirty="0" err="1"/>
              <a:t>serves</a:t>
            </a:r>
            <a:r>
              <a:rPr lang="pl-PL" sz="4000" b="0" dirty="0"/>
              <a:t> as a </a:t>
            </a:r>
            <a:r>
              <a:rPr lang="pl-PL" sz="4000" b="0" dirty="0" err="1"/>
              <a:t>means</a:t>
            </a:r>
            <a:r>
              <a:rPr lang="pl-PL" sz="4000" b="0" dirty="0"/>
              <a:t> for </a:t>
            </a:r>
            <a:r>
              <a:rPr lang="pl-PL" sz="4000" b="0" dirty="0" err="1"/>
              <a:t>database</a:t>
            </a:r>
            <a:r>
              <a:rPr lang="pl-PL" sz="4000" b="0" dirty="0"/>
              <a:t> </a:t>
            </a:r>
            <a:r>
              <a:rPr lang="pl-PL" sz="4000" b="0" dirty="0" err="1"/>
              <a:t>analysts</a:t>
            </a:r>
            <a:r>
              <a:rPr lang="pl-PL" sz="4000" b="0" dirty="0"/>
              <a:t> to express the </a:t>
            </a:r>
            <a:r>
              <a:rPr lang="pl-PL" sz="4000" b="0" dirty="0" err="1"/>
              <a:t>properties</a:t>
            </a:r>
            <a:r>
              <a:rPr lang="pl-PL" sz="4000" b="0" dirty="0"/>
              <a:t> of data </a:t>
            </a:r>
            <a:r>
              <a:rPr lang="pl-PL" sz="4000" b="0" dirty="0" err="1"/>
              <a:t>at</a:t>
            </a:r>
            <a:r>
              <a:rPr lang="pl-PL" sz="4000" b="0" dirty="0"/>
              <a:t> a </a:t>
            </a:r>
            <a:r>
              <a:rPr lang="pl-PL" sz="4000" b="0" dirty="0" err="1"/>
              <a:t>stage</a:t>
            </a:r>
            <a:r>
              <a:rPr lang="pl-PL" sz="4000" b="0" dirty="0"/>
              <a:t> of </a:t>
            </a:r>
            <a:r>
              <a:rPr lang="pl-PL" sz="4000" b="0" dirty="0" err="1"/>
              <a:t>designing</a:t>
            </a:r>
            <a:r>
              <a:rPr lang="pl-PL" sz="4000" b="0" dirty="0"/>
              <a:t> the </a:t>
            </a:r>
            <a:r>
              <a:rPr lang="pl-PL" sz="4000" b="0" dirty="0" err="1"/>
              <a:t>information</a:t>
            </a:r>
            <a:r>
              <a:rPr lang="pl-PL" sz="4000" b="0" dirty="0"/>
              <a:t> system</a:t>
            </a:r>
            <a:endParaRPr lang="pl-PL" sz="26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35956967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0FDD3C8B-A579-4BE5-8ADA-C0A5FB77546C}"/>
              </a:ext>
            </a:extLst>
          </p:cNvPr>
          <p:cNvSpPr>
            <a:spLocks noGrp="1"/>
          </p:cNvSpPr>
          <p:nvPr>
            <p:ph type="sldNum" sz="quarter" idx="10"/>
          </p:nvPr>
        </p:nvSpPr>
        <p:spPr/>
        <p:txBody>
          <a:bodyPr/>
          <a:lstStyle/>
          <a:p>
            <a:r>
              <a:rPr lang="en-US" altLang="en-US"/>
              <a:t>Slide 3-</a:t>
            </a:r>
            <a:fld id="{C543A438-93D1-45E6-89FC-582B27E31BDC}" type="slidenum">
              <a:rPr lang="en-US" altLang="en-US"/>
              <a:pPr/>
              <a:t>117</a:t>
            </a:fld>
            <a:endParaRPr lang="en-US" altLang="en-US"/>
          </a:p>
        </p:txBody>
      </p:sp>
      <p:pic>
        <p:nvPicPr>
          <p:cNvPr id="499729" name="Picture 17">
            <a:extLst>
              <a:ext uri="{FF2B5EF4-FFF2-40B4-BE49-F238E27FC236}">
                <a16:creationId xmlns:a16="http://schemas.microsoft.com/office/drawing/2014/main" id="{DD6D55C2-B171-44E1-B91C-B3C745B41E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33898" y="234950"/>
            <a:ext cx="4935365" cy="6007100"/>
          </a:xfrm>
        </p:spPr>
      </p:pic>
      <p:sp>
        <p:nvSpPr>
          <p:cNvPr id="499714" name="Rectangle 2">
            <a:extLst>
              <a:ext uri="{FF2B5EF4-FFF2-40B4-BE49-F238E27FC236}">
                <a16:creationId xmlns:a16="http://schemas.microsoft.com/office/drawing/2014/main" id="{83ECA9D6-29CE-447E-A7F2-5C4A6F18F1FD}"/>
              </a:ext>
            </a:extLst>
          </p:cNvPr>
          <p:cNvSpPr>
            <a:spLocks noGrp="1" noChangeArrowheads="1"/>
          </p:cNvSpPr>
          <p:nvPr>
            <p:ph type="title"/>
          </p:nvPr>
        </p:nvSpPr>
        <p:spPr>
          <a:xfrm>
            <a:off x="533400" y="304800"/>
            <a:ext cx="4318000" cy="2933700"/>
          </a:xfrm>
        </p:spPr>
        <p:txBody>
          <a:bodyPr/>
          <a:lstStyle/>
          <a:p>
            <a:r>
              <a:rPr lang="en-US" altLang="en-US" dirty="0"/>
              <a:t>A simplified diagram to illustrate the main phases of database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756931" y="1035725"/>
            <a:ext cx="7740072" cy="100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A </a:t>
            </a:r>
            <a:r>
              <a:rPr lang="pl-PL" sz="3000" b="0" dirty="0" err="1"/>
              <a:t>language</a:t>
            </a:r>
            <a:r>
              <a:rPr lang="pl-PL" sz="3000" b="0" dirty="0"/>
              <a:t> for </a:t>
            </a:r>
            <a:r>
              <a:rPr lang="pl-PL" sz="3000" b="0" dirty="0" err="1"/>
              <a:t>manipulating</a:t>
            </a:r>
            <a:r>
              <a:rPr lang="pl-PL" sz="3000" b="0" dirty="0"/>
              <a:t> </a:t>
            </a:r>
            <a:r>
              <a:rPr lang="pl-PL" sz="3000" b="0" dirty="0" err="1"/>
              <a:t>structures</a:t>
            </a:r>
            <a:r>
              <a:rPr lang="pl-PL" sz="3000" b="0" dirty="0"/>
              <a:t> i.e. DML </a:t>
            </a:r>
            <a:r>
              <a:rPr lang="pl-PL" sz="3000" b="0" dirty="0" err="1"/>
              <a:t>is</a:t>
            </a:r>
            <a:r>
              <a:rPr lang="pl-PL" sz="3000" b="0" dirty="0"/>
              <a:t> </a:t>
            </a:r>
            <a:r>
              <a:rPr lang="pl-PL" sz="3000" b="0" dirty="0" err="1"/>
              <a:t>used</a:t>
            </a:r>
            <a:r>
              <a:rPr lang="pl-PL" sz="3000" b="0" dirty="0"/>
              <a:t> in </a:t>
            </a:r>
            <a:r>
              <a:rPr lang="pl-PL" sz="3000" b="0" dirty="0" err="1"/>
              <a:t>programs</a:t>
            </a:r>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
        <p:nvSpPr>
          <p:cNvPr id="5" name="Owal 4">
            <a:extLst>
              <a:ext uri="{FF2B5EF4-FFF2-40B4-BE49-F238E27FC236}">
                <a16:creationId xmlns:a16="http://schemas.microsoft.com/office/drawing/2014/main" id="{E8B48D3D-0288-4752-8BD1-0861DA3F0DDE}"/>
              </a:ext>
            </a:extLst>
          </p:cNvPr>
          <p:cNvSpPr/>
          <p:nvPr/>
        </p:nvSpPr>
        <p:spPr bwMode="auto">
          <a:xfrm>
            <a:off x="3241965" y="3560779"/>
            <a:ext cx="3620654" cy="207921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grpSp>
        <p:nvGrpSpPr>
          <p:cNvPr id="8" name="Grupa 7">
            <a:extLst>
              <a:ext uri="{FF2B5EF4-FFF2-40B4-BE49-F238E27FC236}">
                <a16:creationId xmlns:a16="http://schemas.microsoft.com/office/drawing/2014/main" id="{562674B9-78D9-4D74-A10B-64F1157CF218}"/>
              </a:ext>
            </a:extLst>
          </p:cNvPr>
          <p:cNvGrpSpPr/>
          <p:nvPr/>
        </p:nvGrpSpPr>
        <p:grpSpPr>
          <a:xfrm>
            <a:off x="2327565" y="2262909"/>
            <a:ext cx="5551054" cy="4100946"/>
            <a:chOff x="2775527" y="2351374"/>
            <a:chExt cx="4576619" cy="3767564"/>
          </a:xfrm>
        </p:grpSpPr>
        <p:sp>
          <p:nvSpPr>
            <p:cNvPr id="9" name="Schemat blokowy: dysk magnetyczny 8">
              <a:extLst>
                <a:ext uri="{FF2B5EF4-FFF2-40B4-BE49-F238E27FC236}">
                  <a16:creationId xmlns:a16="http://schemas.microsoft.com/office/drawing/2014/main" id="{EDDB94C0-82C3-4B43-8AC5-8BBE1799B353}"/>
                </a:ext>
              </a:extLst>
            </p:cNvPr>
            <p:cNvSpPr/>
            <p:nvPr/>
          </p:nvSpPr>
          <p:spPr bwMode="auto">
            <a:xfrm>
              <a:off x="3860800" y="3833091"/>
              <a:ext cx="2013527" cy="1302327"/>
            </a:xfrm>
            <a:prstGeom prst="flowChartMagneticDisk">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chemeClr val="tx1"/>
                  </a:solidFill>
                  <a:effectLst/>
                  <a:latin typeface="Times New Roman" panose="02020603050405020304" pitchFamily="18" charset="0"/>
                </a:rPr>
                <a:t>Database</a:t>
              </a: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10" name="Prostokąt 9">
              <a:extLst>
                <a:ext uri="{FF2B5EF4-FFF2-40B4-BE49-F238E27FC236}">
                  <a16:creationId xmlns:a16="http://schemas.microsoft.com/office/drawing/2014/main" id="{F55B7BF9-E39F-4A14-9722-97896CED1653}"/>
                </a:ext>
              </a:extLst>
            </p:cNvPr>
            <p:cNvSpPr/>
            <p:nvPr/>
          </p:nvSpPr>
          <p:spPr bwMode="auto">
            <a:xfrm>
              <a:off x="5740400" y="5409332"/>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6</a:t>
              </a:r>
              <a:endParaRPr lang="en-US" dirty="0"/>
            </a:p>
          </p:txBody>
        </p:sp>
        <p:sp>
          <p:nvSpPr>
            <p:cNvPr id="11" name="Prostokąt 10">
              <a:extLst>
                <a:ext uri="{FF2B5EF4-FFF2-40B4-BE49-F238E27FC236}">
                  <a16:creationId xmlns:a16="http://schemas.microsoft.com/office/drawing/2014/main" id="{E17D115D-F65C-4B22-ACB4-9C9F44BE84BA}"/>
                </a:ext>
              </a:extLst>
            </p:cNvPr>
            <p:cNvSpPr/>
            <p:nvPr/>
          </p:nvSpPr>
          <p:spPr bwMode="auto">
            <a:xfrm>
              <a:off x="4470400" y="235137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3</a:t>
              </a:r>
              <a:endParaRPr lang="en-US" baseline="-25000" dirty="0"/>
            </a:p>
          </p:txBody>
        </p:sp>
        <p:sp>
          <p:nvSpPr>
            <p:cNvPr id="12" name="Prostokąt 11">
              <a:extLst>
                <a:ext uri="{FF2B5EF4-FFF2-40B4-BE49-F238E27FC236}">
                  <a16:creationId xmlns:a16="http://schemas.microsoft.com/office/drawing/2014/main" id="{143CA6EE-1570-4456-A29B-00929FD7B0E5}"/>
                </a:ext>
              </a:extLst>
            </p:cNvPr>
            <p:cNvSpPr/>
            <p:nvPr/>
          </p:nvSpPr>
          <p:spPr bwMode="auto">
            <a:xfrm>
              <a:off x="5412509" y="2646217"/>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4</a:t>
              </a:r>
              <a:endParaRPr lang="en-US" baseline="-25000" dirty="0"/>
            </a:p>
          </p:txBody>
        </p:sp>
        <p:sp>
          <p:nvSpPr>
            <p:cNvPr id="13" name="Prostokąt 12">
              <a:extLst>
                <a:ext uri="{FF2B5EF4-FFF2-40B4-BE49-F238E27FC236}">
                  <a16:creationId xmlns:a16="http://schemas.microsoft.com/office/drawing/2014/main" id="{045F7C30-F844-4D28-92FE-DBF9D1B3403A}"/>
                </a:ext>
              </a:extLst>
            </p:cNvPr>
            <p:cNvSpPr/>
            <p:nvPr/>
          </p:nvSpPr>
          <p:spPr bwMode="auto">
            <a:xfrm>
              <a:off x="6696364" y="4007713"/>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5</a:t>
              </a:r>
              <a:endParaRPr lang="en-US" dirty="0"/>
            </a:p>
          </p:txBody>
        </p:sp>
        <p:sp>
          <p:nvSpPr>
            <p:cNvPr id="14" name="Prostokąt 13">
              <a:extLst>
                <a:ext uri="{FF2B5EF4-FFF2-40B4-BE49-F238E27FC236}">
                  <a16:creationId xmlns:a16="http://schemas.microsoft.com/office/drawing/2014/main" id="{7C671CCC-D31D-46CF-ABD5-0D0D044A554B}"/>
                </a:ext>
              </a:extLst>
            </p:cNvPr>
            <p:cNvSpPr/>
            <p:nvPr/>
          </p:nvSpPr>
          <p:spPr bwMode="auto">
            <a:xfrm>
              <a:off x="3685309" y="273468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2</a:t>
              </a:r>
              <a:endParaRPr lang="en-US" baseline="-25000" dirty="0"/>
            </a:p>
            <a:p>
              <a:pPr algn="ctr" eaLnBrk="1" hangingPunct="1"/>
              <a:endParaRPr lang="en-US" dirty="0"/>
            </a:p>
          </p:txBody>
        </p:sp>
        <p:sp>
          <p:nvSpPr>
            <p:cNvPr id="15" name="Prostokąt 14">
              <a:extLst>
                <a:ext uri="{FF2B5EF4-FFF2-40B4-BE49-F238E27FC236}">
                  <a16:creationId xmlns:a16="http://schemas.microsoft.com/office/drawing/2014/main" id="{21402026-127D-403E-86BD-C253A8EA756E}"/>
                </a:ext>
              </a:extLst>
            </p:cNvPr>
            <p:cNvSpPr/>
            <p:nvPr/>
          </p:nvSpPr>
          <p:spPr bwMode="auto">
            <a:xfrm>
              <a:off x="2775527" y="3694545"/>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1</a:t>
              </a:r>
              <a:endParaRPr lang="en-US" baseline="-25000" dirty="0"/>
            </a:p>
          </p:txBody>
        </p:sp>
        <p:sp>
          <p:nvSpPr>
            <p:cNvPr id="16" name="pole tekstowe 15">
              <a:extLst>
                <a:ext uri="{FF2B5EF4-FFF2-40B4-BE49-F238E27FC236}">
                  <a16:creationId xmlns:a16="http://schemas.microsoft.com/office/drawing/2014/main" id="{68DD54B1-B487-4E79-8B8C-4957F0740776}"/>
                </a:ext>
              </a:extLst>
            </p:cNvPr>
            <p:cNvSpPr txBox="1"/>
            <p:nvPr/>
          </p:nvSpPr>
          <p:spPr>
            <a:xfrm>
              <a:off x="4013200" y="5657273"/>
              <a:ext cx="1316182" cy="461665"/>
            </a:xfrm>
            <a:prstGeom prst="rect">
              <a:avLst/>
            </a:prstGeom>
            <a:noFill/>
          </p:spPr>
          <p:txBody>
            <a:bodyPr wrap="square" rtlCol="0">
              <a:spAutoFit/>
            </a:bodyPr>
            <a:lstStyle/>
            <a:p>
              <a:pPr algn="ctr"/>
              <a:r>
                <a:rPr lang="pl-PL" dirty="0"/>
                <a:t>  </a:t>
              </a:r>
              <a:r>
                <a:rPr lang="pl-PL" dirty="0">
                  <a:solidFill>
                    <a:schemeClr val="bg2"/>
                  </a:solidFill>
                </a:rPr>
                <a:t> …</a:t>
              </a:r>
              <a:endParaRPr lang="en-US" dirty="0">
                <a:solidFill>
                  <a:schemeClr val="bg2"/>
                </a:solidFill>
              </a:endParaRPr>
            </a:p>
          </p:txBody>
        </p:sp>
        <p:sp>
          <p:nvSpPr>
            <p:cNvPr id="17" name="Prostokąt 16">
              <a:extLst>
                <a:ext uri="{FF2B5EF4-FFF2-40B4-BE49-F238E27FC236}">
                  <a16:creationId xmlns:a16="http://schemas.microsoft.com/office/drawing/2014/main" id="{18C5C7F4-0156-40E9-A64A-8C7BF9247DA1}"/>
                </a:ext>
              </a:extLst>
            </p:cNvPr>
            <p:cNvSpPr/>
            <p:nvPr/>
          </p:nvSpPr>
          <p:spPr bwMode="auto">
            <a:xfrm>
              <a:off x="3449782" y="5453919"/>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t>P</a:t>
              </a:r>
              <a:r>
                <a:rPr lang="pl-PL" baseline="-25000" dirty="0" err="1"/>
                <a:t>n</a:t>
              </a:r>
              <a:endParaRPr lang="en-US" dirty="0"/>
            </a:p>
          </p:txBody>
        </p:sp>
      </p:grpSp>
      <p:cxnSp>
        <p:nvCxnSpPr>
          <p:cNvPr id="18" name="Łącznik prosty ze strzałką 17">
            <a:extLst>
              <a:ext uri="{FF2B5EF4-FFF2-40B4-BE49-F238E27FC236}">
                <a16:creationId xmlns:a16="http://schemas.microsoft.com/office/drawing/2014/main" id="{C7EB06E6-D199-4C0A-988E-7C6198285E5B}"/>
              </a:ext>
            </a:extLst>
          </p:cNvPr>
          <p:cNvCxnSpPr>
            <a:cxnSpLocks/>
            <a:stCxn id="14" idx="2"/>
            <a:endCxn id="5" idx="0"/>
          </p:cNvCxnSpPr>
          <p:nvPr/>
        </p:nvCxnSpPr>
        <p:spPr bwMode="auto">
          <a:xfrm>
            <a:off x="3828758" y="3404002"/>
            <a:ext cx="1223534" cy="156777"/>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Łącznik prosty ze strzałką 18">
            <a:extLst>
              <a:ext uri="{FF2B5EF4-FFF2-40B4-BE49-F238E27FC236}">
                <a16:creationId xmlns:a16="http://schemas.microsoft.com/office/drawing/2014/main" id="{49C9CC35-9A39-48C6-ABAB-BD60388D7E84}"/>
              </a:ext>
            </a:extLst>
          </p:cNvPr>
          <p:cNvCxnSpPr>
            <a:cxnSpLocks/>
            <a:stCxn id="11" idx="2"/>
            <a:endCxn id="5" idx="0"/>
          </p:cNvCxnSpPr>
          <p:nvPr/>
        </p:nvCxnSpPr>
        <p:spPr bwMode="auto">
          <a:xfrm>
            <a:off x="4781007" y="2986774"/>
            <a:ext cx="271285" cy="57400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Łącznik prosty ze strzałką 19">
            <a:extLst>
              <a:ext uri="{FF2B5EF4-FFF2-40B4-BE49-F238E27FC236}">
                <a16:creationId xmlns:a16="http://schemas.microsoft.com/office/drawing/2014/main" id="{FF3A205E-F335-40C0-811E-136C2A67B533}"/>
              </a:ext>
            </a:extLst>
          </p:cNvPr>
          <p:cNvCxnSpPr>
            <a:cxnSpLocks/>
            <a:stCxn id="12" idx="2"/>
            <a:endCxn id="5" idx="0"/>
          </p:cNvCxnSpPr>
          <p:nvPr/>
        </p:nvCxnSpPr>
        <p:spPr bwMode="auto">
          <a:xfrm flipH="1">
            <a:off x="5052292" y="3307707"/>
            <a:ext cx="871414" cy="253072"/>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Łącznik prosty ze strzałką 20">
            <a:extLst>
              <a:ext uri="{FF2B5EF4-FFF2-40B4-BE49-F238E27FC236}">
                <a16:creationId xmlns:a16="http://schemas.microsoft.com/office/drawing/2014/main" id="{C3E4AC93-BAF9-4CBB-8F19-A0BCA73AA623}"/>
              </a:ext>
            </a:extLst>
          </p:cNvPr>
          <p:cNvCxnSpPr>
            <a:cxnSpLocks/>
            <a:stCxn id="5" idx="6"/>
            <a:endCxn id="13" idx="1"/>
          </p:cNvCxnSpPr>
          <p:nvPr/>
        </p:nvCxnSpPr>
        <p:spPr bwMode="auto">
          <a:xfrm flipV="1">
            <a:off x="6862619" y="4427746"/>
            <a:ext cx="220592" cy="172639"/>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Łącznik prosty ze strzałką 21">
            <a:extLst>
              <a:ext uri="{FF2B5EF4-FFF2-40B4-BE49-F238E27FC236}">
                <a16:creationId xmlns:a16="http://schemas.microsoft.com/office/drawing/2014/main" id="{3552D2B2-D574-4CB0-BDB9-58B53A519F1C}"/>
              </a:ext>
            </a:extLst>
          </p:cNvPr>
          <p:cNvCxnSpPr>
            <a:cxnSpLocks/>
            <a:stCxn id="5" idx="5"/>
            <a:endCxn id="10" idx="0"/>
          </p:cNvCxnSpPr>
          <p:nvPr/>
        </p:nvCxnSpPr>
        <p:spPr bwMode="auto">
          <a:xfrm flipH="1">
            <a:off x="6321411" y="5335497"/>
            <a:ext cx="10975" cy="255961"/>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Łącznik prosty ze strzałką 22">
            <a:extLst>
              <a:ext uri="{FF2B5EF4-FFF2-40B4-BE49-F238E27FC236}">
                <a16:creationId xmlns:a16="http://schemas.microsoft.com/office/drawing/2014/main" id="{7D729F2F-8E67-46B2-B237-2A649A7249CD}"/>
              </a:ext>
            </a:extLst>
          </p:cNvPr>
          <p:cNvCxnSpPr>
            <a:cxnSpLocks/>
            <a:stCxn id="17" idx="0"/>
            <a:endCxn id="5" idx="3"/>
          </p:cNvCxnSpPr>
          <p:nvPr/>
        </p:nvCxnSpPr>
        <p:spPr bwMode="auto">
          <a:xfrm flipV="1">
            <a:off x="3543084" y="5335497"/>
            <a:ext cx="229114" cy="30449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Łącznik prosty ze strzałką 23">
            <a:extLst>
              <a:ext uri="{FF2B5EF4-FFF2-40B4-BE49-F238E27FC236}">
                <a16:creationId xmlns:a16="http://schemas.microsoft.com/office/drawing/2014/main" id="{E51DDE42-03F4-4621-876D-CC10AB61D85A}"/>
              </a:ext>
            </a:extLst>
          </p:cNvPr>
          <p:cNvCxnSpPr>
            <a:cxnSpLocks/>
            <a:stCxn id="15" idx="3"/>
          </p:cNvCxnSpPr>
          <p:nvPr/>
        </p:nvCxnSpPr>
        <p:spPr bwMode="auto">
          <a:xfrm>
            <a:off x="3122973" y="4086867"/>
            <a:ext cx="308081" cy="97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pole tekstowe 1">
            <a:extLst>
              <a:ext uri="{FF2B5EF4-FFF2-40B4-BE49-F238E27FC236}">
                <a16:creationId xmlns:a16="http://schemas.microsoft.com/office/drawing/2014/main" id="{D4718BC0-E4C3-437A-9286-4F13A3750E88}"/>
              </a:ext>
            </a:extLst>
          </p:cNvPr>
          <p:cNvSpPr txBox="1"/>
          <p:nvPr/>
        </p:nvSpPr>
        <p:spPr>
          <a:xfrm>
            <a:off x="3071639" y="3708495"/>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3" name="pole tekstowe 42">
            <a:extLst>
              <a:ext uri="{FF2B5EF4-FFF2-40B4-BE49-F238E27FC236}">
                <a16:creationId xmlns:a16="http://schemas.microsoft.com/office/drawing/2014/main" id="{9CC43723-2234-48F5-86C8-B2C27684F3D4}"/>
              </a:ext>
            </a:extLst>
          </p:cNvPr>
          <p:cNvSpPr txBox="1"/>
          <p:nvPr/>
        </p:nvSpPr>
        <p:spPr>
          <a:xfrm>
            <a:off x="6719115" y="4700455"/>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4" name="pole tekstowe 43">
            <a:extLst>
              <a:ext uri="{FF2B5EF4-FFF2-40B4-BE49-F238E27FC236}">
                <a16:creationId xmlns:a16="http://schemas.microsoft.com/office/drawing/2014/main" id="{40A25544-BBE8-482C-B524-875DB840A6C1}"/>
              </a:ext>
            </a:extLst>
          </p:cNvPr>
          <p:cNvSpPr txBox="1"/>
          <p:nvPr/>
        </p:nvSpPr>
        <p:spPr>
          <a:xfrm>
            <a:off x="6360517" y="5222116"/>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5" name="pole tekstowe 44">
            <a:extLst>
              <a:ext uri="{FF2B5EF4-FFF2-40B4-BE49-F238E27FC236}">
                <a16:creationId xmlns:a16="http://schemas.microsoft.com/office/drawing/2014/main" id="{0D6AE170-9AE5-4B2E-9B3C-5E04BA3D816A}"/>
              </a:ext>
            </a:extLst>
          </p:cNvPr>
          <p:cNvSpPr txBox="1"/>
          <p:nvPr/>
        </p:nvSpPr>
        <p:spPr>
          <a:xfrm>
            <a:off x="2856710" y="5208156"/>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6" name="pole tekstowe 45">
            <a:extLst>
              <a:ext uri="{FF2B5EF4-FFF2-40B4-BE49-F238E27FC236}">
                <a16:creationId xmlns:a16="http://schemas.microsoft.com/office/drawing/2014/main" id="{8CF614FE-E8D9-4BF5-A476-61349BF55263}"/>
              </a:ext>
            </a:extLst>
          </p:cNvPr>
          <p:cNvSpPr txBox="1"/>
          <p:nvPr/>
        </p:nvSpPr>
        <p:spPr>
          <a:xfrm>
            <a:off x="5003501" y="3134110"/>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3" name="Prostokąt 2">
            <a:extLst>
              <a:ext uri="{FF2B5EF4-FFF2-40B4-BE49-F238E27FC236}">
                <a16:creationId xmlns:a16="http://schemas.microsoft.com/office/drawing/2014/main" id="{AC51CE8D-A560-4E31-AC1C-4B53B818E1A2}"/>
              </a:ext>
            </a:extLst>
          </p:cNvPr>
          <p:cNvSpPr/>
          <p:nvPr/>
        </p:nvSpPr>
        <p:spPr bwMode="auto">
          <a:xfrm>
            <a:off x="1623060" y="3560779"/>
            <a:ext cx="4698350" cy="1732527"/>
          </a:xfrm>
          <a:prstGeom prst="rect">
            <a:avLst/>
          </a:prstGeom>
          <a:noFill/>
          <a:ln w="31750"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pic>
        <p:nvPicPr>
          <p:cNvPr id="4" name="Obraz 3">
            <a:extLst>
              <a:ext uri="{FF2B5EF4-FFF2-40B4-BE49-F238E27FC236}">
                <a16:creationId xmlns:a16="http://schemas.microsoft.com/office/drawing/2014/main" id="{60C18399-7D20-43D1-A1E8-6ED2B6986A03}"/>
              </a:ext>
            </a:extLst>
          </p:cNvPr>
          <p:cNvPicPr>
            <a:picLocks noChangeAspect="1"/>
          </p:cNvPicPr>
          <p:nvPr/>
        </p:nvPicPr>
        <p:blipFill>
          <a:blip r:embed="rId3"/>
          <a:stretch>
            <a:fillRect/>
          </a:stretch>
        </p:blipFill>
        <p:spPr>
          <a:xfrm>
            <a:off x="4859896" y="2075538"/>
            <a:ext cx="4808812" cy="4413214"/>
          </a:xfrm>
          <a:prstGeom prst="rect">
            <a:avLst/>
          </a:prstGeom>
        </p:spPr>
      </p:pic>
      <p:cxnSp>
        <p:nvCxnSpPr>
          <p:cNvPr id="48" name="Łącznik prosty ze strzałką 47">
            <a:extLst>
              <a:ext uri="{FF2B5EF4-FFF2-40B4-BE49-F238E27FC236}">
                <a16:creationId xmlns:a16="http://schemas.microsoft.com/office/drawing/2014/main" id="{3ED48FF6-8B5B-4714-95A1-0AF853E41E09}"/>
              </a:ext>
            </a:extLst>
          </p:cNvPr>
          <p:cNvCxnSpPr/>
          <p:nvPr/>
        </p:nvCxnSpPr>
        <p:spPr bwMode="auto">
          <a:xfrm flipV="1">
            <a:off x="1623060" y="2075538"/>
            <a:ext cx="3118818" cy="1458682"/>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Łącznik prosty ze strzałką 49">
            <a:extLst>
              <a:ext uri="{FF2B5EF4-FFF2-40B4-BE49-F238E27FC236}">
                <a16:creationId xmlns:a16="http://schemas.microsoft.com/office/drawing/2014/main" id="{155309EE-551F-464A-A298-C0F51004C707}"/>
              </a:ext>
            </a:extLst>
          </p:cNvPr>
          <p:cNvCxnSpPr/>
          <p:nvPr/>
        </p:nvCxnSpPr>
        <p:spPr bwMode="auto">
          <a:xfrm>
            <a:off x="1707943" y="5345353"/>
            <a:ext cx="3087108" cy="1169422"/>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452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randombar(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randombar(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1000"/>
                                        <p:tgtEl>
                                          <p:spTgt spid="48"/>
                                        </p:tgtEl>
                                      </p:cBhvr>
                                    </p:animEffect>
                                    <p:anim calcmode="lin" valueType="num">
                                      <p:cBhvr>
                                        <p:cTn id="42" dur="1000" fill="hold"/>
                                        <p:tgtEl>
                                          <p:spTgt spid="48"/>
                                        </p:tgtEl>
                                        <p:attrNameLst>
                                          <p:attrName>ppt_x</p:attrName>
                                        </p:attrNameLst>
                                      </p:cBhvr>
                                      <p:tavLst>
                                        <p:tav tm="0">
                                          <p:val>
                                            <p:strVal val="#ppt_x"/>
                                          </p:val>
                                        </p:tav>
                                        <p:tav tm="100000">
                                          <p:val>
                                            <p:strVal val="#ppt_x"/>
                                          </p:val>
                                        </p:tav>
                                      </p:tavLst>
                                    </p:anim>
                                    <p:anim calcmode="lin" valueType="num">
                                      <p:cBhvr>
                                        <p:cTn id="43" dur="1000" fill="hold"/>
                                        <p:tgtEl>
                                          <p:spTgt spid="4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1000"/>
                                        <p:tgtEl>
                                          <p:spTgt spid="50"/>
                                        </p:tgtEl>
                                      </p:cBhvr>
                                    </p:animEffect>
                                    <p:anim calcmode="lin" valueType="num">
                                      <p:cBhvr>
                                        <p:cTn id="47" dur="1000" fill="hold"/>
                                        <p:tgtEl>
                                          <p:spTgt spid="50"/>
                                        </p:tgtEl>
                                        <p:attrNameLst>
                                          <p:attrName>ppt_x</p:attrName>
                                        </p:attrNameLst>
                                      </p:cBhvr>
                                      <p:tavLst>
                                        <p:tav tm="0">
                                          <p:val>
                                            <p:strVal val="#ppt_x"/>
                                          </p:val>
                                        </p:tav>
                                        <p:tav tm="100000">
                                          <p:val>
                                            <p:strVal val="#ppt_x"/>
                                          </p:val>
                                        </p:tav>
                                      </p:tavLst>
                                    </p:anim>
                                    <p:anim calcmode="lin" valueType="num">
                                      <p:cBhvr>
                                        <p:cTn id="4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5" grpId="0"/>
      <p:bldP spid="46"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13</a:t>
            </a:fld>
            <a:endParaRPr lang="en-US" altLang="en-US" sz="1600">
              <a:solidFill>
                <a:schemeClr val="bg2"/>
              </a:solidFill>
            </a:endParaRP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458121" y="195961"/>
            <a:ext cx="8420100" cy="1039813"/>
          </a:xfrm>
        </p:spPr>
        <p:txBody>
          <a:bodyPr/>
          <a:lstStyle/>
          <a:p>
            <a:pPr eaLnBrk="1" hangingPunct="1"/>
            <a:r>
              <a:rPr lang="pl-PL" altLang="en-US" sz="3800" b="1" dirty="0"/>
              <a:t>In </a:t>
            </a:r>
            <a:r>
              <a:rPr lang="pl-PL" altLang="en-US" sz="3800" b="1" dirty="0" err="1"/>
              <a:t>more</a:t>
            </a:r>
            <a:r>
              <a:rPr lang="pl-PL" altLang="en-US" sz="3800" b="1" dirty="0"/>
              <a:t> </a:t>
            </a:r>
            <a:r>
              <a:rPr lang="pl-PL" altLang="en-US" sz="3800" b="1" dirty="0" err="1"/>
              <a:t>detail</a:t>
            </a:r>
            <a:endParaRPr lang="en-US" altLang="en-US" sz="3800" b="1" dirty="0"/>
          </a:p>
        </p:txBody>
      </p:sp>
      <p:pic>
        <p:nvPicPr>
          <p:cNvPr id="4" name="Obraz 3">
            <a:extLst>
              <a:ext uri="{FF2B5EF4-FFF2-40B4-BE49-F238E27FC236}">
                <a16:creationId xmlns:a16="http://schemas.microsoft.com/office/drawing/2014/main" id="{60C18399-7D20-43D1-A1E8-6ED2B6986A03}"/>
              </a:ext>
            </a:extLst>
          </p:cNvPr>
          <p:cNvPicPr>
            <a:picLocks noChangeAspect="1"/>
          </p:cNvPicPr>
          <p:nvPr/>
        </p:nvPicPr>
        <p:blipFill>
          <a:blip r:embed="rId3"/>
          <a:stretch>
            <a:fillRect/>
          </a:stretch>
        </p:blipFill>
        <p:spPr>
          <a:xfrm>
            <a:off x="2167594" y="1341200"/>
            <a:ext cx="4808812" cy="4413214"/>
          </a:xfrm>
          <a:prstGeom prst="rect">
            <a:avLst/>
          </a:prstGeom>
        </p:spPr>
      </p:pic>
    </p:spTree>
    <p:extLst>
      <p:ext uri="{BB962C8B-B14F-4D97-AF65-F5344CB8AC3E}">
        <p14:creationId xmlns:p14="http://schemas.microsoft.com/office/powerpoint/2010/main" val="352367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330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dirty="0" err="1"/>
              <a:t>So</a:t>
            </a:r>
            <a:r>
              <a:rPr lang="pl-PL" sz="3000" dirty="0"/>
              <a:t>, we </a:t>
            </a:r>
            <a:r>
              <a:rPr lang="pl-PL" sz="3000" dirty="0" err="1"/>
              <a:t>have</a:t>
            </a:r>
            <a:r>
              <a:rPr lang="pl-PL" sz="3000" dirty="0"/>
              <a:t> </a:t>
            </a:r>
            <a:r>
              <a:rPr lang="pl-PL" sz="3000" dirty="0" err="1"/>
              <a:t>new</a:t>
            </a:r>
            <a:r>
              <a:rPr lang="pl-PL" sz="3000" dirty="0"/>
              <a:t> </a:t>
            </a:r>
            <a:r>
              <a:rPr lang="pl-PL" sz="3000" dirty="0" err="1"/>
              <a:t>concepts</a:t>
            </a:r>
            <a:endParaRPr lang="pl-PL" sz="3000" b="0" dirty="0"/>
          </a:p>
          <a:p>
            <a:endParaRPr lang="pl-PL" sz="3000" b="0" dirty="0"/>
          </a:p>
          <a:p>
            <a:r>
              <a:rPr lang="pl-PL" sz="3000" b="0" dirty="0"/>
              <a:t>a </a:t>
            </a:r>
            <a:r>
              <a:rPr lang="pl-PL" sz="3000" b="0" dirty="0" err="1"/>
              <a:t>database</a:t>
            </a:r>
            <a:r>
              <a:rPr lang="pl-PL" sz="3000" b="0" dirty="0"/>
              <a:t> </a:t>
            </a:r>
            <a:r>
              <a:rPr lang="pl-PL" sz="3000" b="0" dirty="0" err="1"/>
              <a:t>schema</a:t>
            </a:r>
            <a:r>
              <a:rPr lang="pl-PL" sz="3000" b="0" dirty="0"/>
              <a:t>, </a:t>
            </a:r>
            <a:r>
              <a:rPr lang="pl-PL" sz="3000" b="0" dirty="0" err="1"/>
              <a:t>which</a:t>
            </a:r>
            <a:r>
              <a:rPr lang="pl-PL" sz="3000" b="0" dirty="0"/>
              <a:t> </a:t>
            </a:r>
            <a:r>
              <a:rPr lang="pl-PL" sz="3000" b="0" dirty="0" err="1"/>
              <a:t>is</a:t>
            </a:r>
            <a:r>
              <a:rPr lang="pl-PL" sz="3000" b="0" dirty="0"/>
              <a:t> </a:t>
            </a:r>
            <a:r>
              <a:rPr lang="pl-PL" sz="3000" b="0" dirty="0" err="1"/>
              <a:t>written</a:t>
            </a:r>
            <a:r>
              <a:rPr lang="pl-PL" sz="3000" b="0" dirty="0"/>
              <a:t> in the </a:t>
            </a:r>
            <a:r>
              <a:rPr lang="pl-PL" sz="3000" b="0" u="sng" dirty="0"/>
              <a:t>Data </a:t>
            </a:r>
            <a:r>
              <a:rPr lang="pl-PL" sz="3000" b="0" u="sng" dirty="0" err="1"/>
              <a:t>Description</a:t>
            </a:r>
            <a:r>
              <a:rPr lang="pl-PL" sz="3000" b="0" u="sng" dirty="0"/>
              <a:t> Language </a:t>
            </a:r>
          </a:p>
          <a:p>
            <a:pPr marL="514350" indent="-514350">
              <a:buAutoNum type="arabicPeriod"/>
            </a:pPr>
            <a:endParaRPr lang="pl-PL" sz="3000" b="0" dirty="0"/>
          </a:p>
          <a:p>
            <a:r>
              <a:rPr lang="pl-PL" sz="3000" b="0" dirty="0" err="1"/>
              <a:t>application</a:t>
            </a:r>
            <a:r>
              <a:rPr lang="pl-PL" sz="3000" b="0" dirty="0"/>
              <a:t> </a:t>
            </a:r>
            <a:r>
              <a:rPr lang="pl-PL" sz="3000" b="0" dirty="0" err="1"/>
              <a:t>programs</a:t>
            </a:r>
            <a:r>
              <a:rPr lang="pl-PL" sz="3000" b="0" dirty="0"/>
              <a:t>, </a:t>
            </a:r>
            <a:r>
              <a:rPr lang="pl-PL" sz="3000" b="0" dirty="0" err="1"/>
              <a:t>which</a:t>
            </a:r>
            <a:r>
              <a:rPr lang="pl-PL" sz="3000" b="0" dirty="0"/>
              <a:t> </a:t>
            </a:r>
            <a:r>
              <a:rPr lang="pl-PL" sz="3000" b="0" dirty="0" err="1"/>
              <a:t>are</a:t>
            </a:r>
            <a:r>
              <a:rPr lang="pl-PL" sz="3000" b="0" dirty="0"/>
              <a:t> </a:t>
            </a:r>
            <a:r>
              <a:rPr lang="pl-PL" sz="3000" b="0" dirty="0" err="1"/>
              <a:t>writen</a:t>
            </a:r>
            <a:r>
              <a:rPr lang="pl-PL" sz="3000" b="0" dirty="0"/>
              <a:t> with the </a:t>
            </a:r>
            <a:r>
              <a:rPr lang="pl-PL" sz="3000" b="0" dirty="0" err="1"/>
              <a:t>use</a:t>
            </a:r>
            <a:r>
              <a:rPr lang="pl-PL" sz="3000" b="0" dirty="0"/>
              <a:t> of </a:t>
            </a:r>
            <a:r>
              <a:rPr lang="pl-PL" sz="3000" b="0" u="sng" dirty="0"/>
              <a:t>Data </a:t>
            </a:r>
            <a:r>
              <a:rPr lang="pl-PL" sz="3000" b="0" u="sng" dirty="0" err="1"/>
              <a:t>Manipulation</a:t>
            </a:r>
            <a:r>
              <a:rPr lang="pl-PL" sz="3000" b="0" u="sng" dirty="0"/>
              <a:t> Language</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34136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146752" y="1414347"/>
            <a:ext cx="6553315" cy="38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u="sng" dirty="0"/>
          </a:p>
          <a:p>
            <a:endParaRPr lang="pl-PL" u="sng" dirty="0"/>
          </a:p>
          <a:p>
            <a:pPr marL="742950" indent="-742950">
              <a:buFont typeface="+mj-lt"/>
              <a:buAutoNum type="arabicPeriod"/>
            </a:pPr>
            <a:r>
              <a:rPr lang="en-US" u="sng" dirty="0"/>
              <a:t>Schema as a metadata</a:t>
            </a:r>
            <a:endParaRPr lang="pl-PL" u="sng" dirty="0"/>
          </a:p>
          <a:p>
            <a:pPr marL="742950" indent="-742950">
              <a:buFont typeface="+mj-lt"/>
              <a:buAutoNum type="arabicPeriod"/>
            </a:pPr>
            <a:endParaRPr lang="pl-PL" u="sng" dirty="0"/>
          </a:p>
          <a:p>
            <a:pPr marL="742950" indent="-742950">
              <a:buFont typeface="+mj-lt"/>
              <a:buAutoNum type="arabicPeriod"/>
            </a:pPr>
            <a:r>
              <a:rPr lang="pl-PL" u="sng" dirty="0"/>
              <a:t>Database as </a:t>
            </a:r>
            <a:r>
              <a:rPr lang="pl-PL" u="sng" dirty="0" err="1"/>
              <a:t>an</a:t>
            </a:r>
            <a:r>
              <a:rPr lang="pl-PL" u="sng" dirty="0"/>
              <a:t> </a:t>
            </a:r>
            <a:r>
              <a:rPr lang="pl-PL" u="sng" dirty="0" err="1"/>
              <a:t>instance</a:t>
            </a:r>
            <a:r>
              <a:rPr lang="pl-PL" u="sng" dirty="0"/>
              <a:t> </a:t>
            </a:r>
            <a:endParaRPr lang="en-US" dirty="0"/>
          </a:p>
          <a:p>
            <a:endParaRPr lang="pl-PL"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661552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8079220" cy="415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pPr marL="742950" indent="-742950">
              <a:buAutoNum type="arabicPeriod"/>
            </a:pPr>
            <a:r>
              <a:rPr lang="en-US" sz="3200" b="0" dirty="0"/>
              <a:t>Schema </a:t>
            </a:r>
            <a:r>
              <a:rPr lang="pl-PL" sz="3200" b="0" dirty="0" err="1"/>
              <a:t>describes</a:t>
            </a:r>
            <a:r>
              <a:rPr lang="pl-PL" sz="3200" b="0" dirty="0"/>
              <a:t> </a:t>
            </a:r>
            <a:r>
              <a:rPr lang="pl-PL" sz="3200" b="0" dirty="0" err="1"/>
              <a:t>general</a:t>
            </a:r>
            <a:r>
              <a:rPr lang="pl-PL" sz="3200" b="0" dirty="0"/>
              <a:t> </a:t>
            </a:r>
            <a:r>
              <a:rPr lang="pl-PL" sz="3200" b="0" dirty="0" err="1"/>
              <a:t>properties</a:t>
            </a:r>
            <a:r>
              <a:rPr lang="pl-PL" sz="3200" b="0" dirty="0"/>
              <a:t> of data</a:t>
            </a:r>
          </a:p>
          <a:p>
            <a:pPr marL="742950" indent="-742950">
              <a:buAutoNum type="arabicPeriod"/>
            </a:pPr>
            <a:endParaRPr lang="pl-PL" sz="3200" b="0" dirty="0"/>
          </a:p>
          <a:p>
            <a:pPr marL="742950" indent="-742950">
              <a:buAutoNum type="arabicPeriod"/>
            </a:pPr>
            <a:r>
              <a:rPr lang="pl-PL" sz="3200" b="0" dirty="0" err="1"/>
              <a:t>These</a:t>
            </a:r>
            <a:r>
              <a:rPr lang="pl-PL" sz="3200" b="0" dirty="0"/>
              <a:t> </a:t>
            </a:r>
            <a:r>
              <a:rPr lang="pl-PL" sz="3200" b="0" dirty="0" err="1"/>
              <a:t>properties</a:t>
            </a:r>
            <a:r>
              <a:rPr lang="pl-PL" sz="3200" b="0" dirty="0"/>
              <a:t> </a:t>
            </a:r>
            <a:r>
              <a:rPr lang="pl-PL" sz="3200" b="0" dirty="0" err="1"/>
              <a:t>reflect</a:t>
            </a:r>
            <a:r>
              <a:rPr lang="pl-PL" sz="3200" b="0" dirty="0"/>
              <a:t> the </a:t>
            </a:r>
            <a:r>
              <a:rPr lang="pl-PL" sz="3200" b="0" dirty="0" err="1"/>
              <a:t>properties</a:t>
            </a:r>
            <a:r>
              <a:rPr lang="pl-PL" sz="3200" b="0" dirty="0"/>
              <a:t> of real-</a:t>
            </a:r>
            <a:r>
              <a:rPr lang="pl-PL" sz="3200" b="0" dirty="0" err="1"/>
              <a:t>world</a:t>
            </a:r>
            <a:r>
              <a:rPr lang="pl-PL" sz="3200" b="0" dirty="0"/>
              <a:t> </a:t>
            </a:r>
            <a:r>
              <a:rPr lang="pl-PL" sz="3200" b="0" dirty="0" err="1"/>
              <a:t>objects</a:t>
            </a:r>
            <a:r>
              <a:rPr lang="pl-PL" sz="3200" b="0" dirty="0"/>
              <a:t> </a:t>
            </a:r>
            <a:r>
              <a:rPr lang="pl-PL" sz="3200" b="0" dirty="0" err="1"/>
              <a:t>being</a:t>
            </a:r>
            <a:r>
              <a:rPr lang="pl-PL" sz="3200" b="0" dirty="0"/>
              <a:t> </a:t>
            </a:r>
            <a:r>
              <a:rPr lang="pl-PL" sz="3200" b="0" dirty="0" err="1"/>
              <a:t>described</a:t>
            </a:r>
            <a:r>
              <a:rPr lang="pl-PL" sz="3200" b="0" dirty="0"/>
              <a:t> by the </a:t>
            </a:r>
            <a:r>
              <a:rPr lang="pl-PL" sz="3200" b="0" dirty="0" err="1"/>
              <a:t>information</a:t>
            </a:r>
            <a:r>
              <a:rPr lang="pl-PL" sz="3200" b="0" dirty="0"/>
              <a:t> system</a:t>
            </a:r>
          </a:p>
          <a:p>
            <a:pPr marL="742950" indent="-742950">
              <a:buAutoNum type="arabicPeriod"/>
            </a:pPr>
            <a:endParaRPr lang="pl-PL" sz="3200" b="0" dirty="0"/>
          </a:p>
          <a:p>
            <a:pPr marL="742950" indent="-742950">
              <a:buAutoNum type="arabicPeriod"/>
            </a:pPr>
            <a:r>
              <a:rPr lang="pl-PL" sz="3200" b="0" dirty="0"/>
              <a:t>The </a:t>
            </a:r>
            <a:r>
              <a:rPr lang="pl-PL" sz="3200" b="0" dirty="0" err="1"/>
              <a:t>properties</a:t>
            </a:r>
            <a:r>
              <a:rPr lang="pl-PL" sz="3200" b="0" dirty="0"/>
              <a:t> </a:t>
            </a:r>
            <a:r>
              <a:rPr lang="pl-PL" sz="3200" b="0" dirty="0" err="1"/>
              <a:t>are</a:t>
            </a:r>
            <a:r>
              <a:rPr lang="pl-PL" sz="3200" b="0" dirty="0"/>
              <a:t> </a:t>
            </a:r>
            <a:r>
              <a:rPr lang="pl-PL" sz="3200" b="0" dirty="0" err="1"/>
              <a:t>sometimes</a:t>
            </a:r>
            <a:r>
              <a:rPr lang="pl-PL" sz="3200" b="0" dirty="0"/>
              <a:t> </a:t>
            </a:r>
            <a:r>
              <a:rPr lang="pl-PL" sz="3200" b="0" dirty="0" err="1"/>
              <a:t>called</a:t>
            </a:r>
            <a:r>
              <a:rPr lang="pl-PL" sz="3200" b="0" dirty="0"/>
              <a:t> </a:t>
            </a:r>
            <a:r>
              <a:rPr lang="pl-PL" sz="3200" b="0" i="1" dirty="0" err="1"/>
              <a:t>integrity</a:t>
            </a:r>
            <a:r>
              <a:rPr lang="pl-PL" sz="3200" b="0" i="1" dirty="0"/>
              <a:t> </a:t>
            </a:r>
            <a:r>
              <a:rPr lang="pl-PL" sz="3200" b="0" i="1" dirty="0" err="1"/>
              <a:t>contraints</a:t>
            </a:r>
            <a:endParaRPr lang="pl-PL" sz="3200" b="0" dirty="0"/>
          </a:p>
          <a:p>
            <a:pPr marL="742950" indent="-742950">
              <a:buAutoNum type="arabicPeriod"/>
            </a:pPr>
            <a:endParaRPr lang="en-US"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306748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8079220" cy="415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200" b="0" dirty="0" err="1"/>
              <a:t>Examples</a:t>
            </a:r>
            <a:endParaRPr lang="pl-PL" sz="3200" b="0" dirty="0"/>
          </a:p>
          <a:p>
            <a:r>
              <a:rPr lang="pl-PL" sz="3200" b="0" dirty="0"/>
              <a:t>In the </a:t>
            </a:r>
            <a:r>
              <a:rPr lang="pl-PL" sz="3200" b="0" dirty="0" err="1"/>
              <a:t>schema</a:t>
            </a:r>
            <a:r>
              <a:rPr lang="pl-PL" sz="3200" b="0" dirty="0"/>
              <a:t> we </a:t>
            </a:r>
            <a:r>
              <a:rPr lang="pl-PL" sz="3200" b="0" dirty="0" err="1"/>
              <a:t>have</a:t>
            </a:r>
            <a:r>
              <a:rPr lang="pl-PL" sz="3200" b="0" dirty="0"/>
              <a:t> to express </a:t>
            </a:r>
            <a:r>
              <a:rPr lang="pl-PL" sz="3200" b="0" dirty="0" err="1"/>
              <a:t>that</a:t>
            </a:r>
            <a:r>
              <a:rPr lang="pl-PL" sz="3200" b="0" dirty="0"/>
              <a:t>:</a:t>
            </a:r>
          </a:p>
          <a:p>
            <a:pPr marL="514350" indent="-514350">
              <a:buAutoNum type="arabicPeriod"/>
            </a:pPr>
            <a:r>
              <a:rPr lang="pl-PL" sz="3200" b="0" dirty="0"/>
              <a:t>The </a:t>
            </a:r>
            <a:r>
              <a:rPr lang="pl-PL" sz="3200" b="0" dirty="0" err="1"/>
              <a:t>age</a:t>
            </a:r>
            <a:r>
              <a:rPr lang="pl-PL" sz="3200" b="0" dirty="0"/>
              <a:t> of (</a:t>
            </a:r>
            <a:r>
              <a:rPr lang="pl-PL" sz="3200" b="0" dirty="0" err="1"/>
              <a:t>every</a:t>
            </a:r>
            <a:r>
              <a:rPr lang="pl-PL" sz="3200" b="0" dirty="0"/>
              <a:t>) student </a:t>
            </a:r>
            <a:r>
              <a:rPr lang="pl-PL" sz="3200" b="0" dirty="0" err="1"/>
              <a:t>must</a:t>
            </a:r>
            <a:r>
              <a:rPr lang="pl-PL" sz="3200" b="0" dirty="0"/>
              <a:t> be </a:t>
            </a:r>
            <a:r>
              <a:rPr lang="pl-PL" sz="3200" b="0" u="sng" dirty="0" err="1"/>
              <a:t>between</a:t>
            </a:r>
            <a:r>
              <a:rPr lang="pl-PL" sz="3200" b="0" u="sng" dirty="0"/>
              <a:t> 18 and 30</a:t>
            </a:r>
          </a:p>
          <a:p>
            <a:pPr marL="514350" indent="-514350">
              <a:buAutoNum type="arabicPeriod"/>
            </a:pPr>
            <a:r>
              <a:rPr lang="pl-PL" sz="3200" b="0" dirty="0"/>
              <a:t>The </a:t>
            </a:r>
            <a:r>
              <a:rPr lang="pl-PL" sz="3200" b="0" dirty="0" err="1"/>
              <a:t>students</a:t>
            </a:r>
            <a:r>
              <a:rPr lang="pl-PL" sz="3200" b="0" dirty="0"/>
              <a:t> on Semester_1 </a:t>
            </a:r>
            <a:r>
              <a:rPr lang="pl-PL" sz="3200" b="0" dirty="0" err="1"/>
              <a:t>can</a:t>
            </a:r>
            <a:r>
              <a:rPr lang="pl-PL" sz="3200" b="0" dirty="0"/>
              <a:t> be </a:t>
            </a:r>
            <a:r>
              <a:rPr lang="pl-PL" sz="3200" b="0" dirty="0" err="1"/>
              <a:t>registered</a:t>
            </a:r>
            <a:r>
              <a:rPr lang="pl-PL" sz="3200" b="0" dirty="0"/>
              <a:t> to the </a:t>
            </a:r>
            <a:r>
              <a:rPr lang="pl-PL" sz="3200" b="0" dirty="0" err="1"/>
              <a:t>subjects</a:t>
            </a:r>
            <a:r>
              <a:rPr lang="pl-PL" sz="3200" b="0" dirty="0"/>
              <a:t> </a:t>
            </a:r>
            <a:r>
              <a:rPr lang="pl-PL" sz="3200" b="0" dirty="0" err="1"/>
              <a:t>giving</a:t>
            </a:r>
            <a:r>
              <a:rPr lang="pl-PL" sz="3200" b="0" dirty="0"/>
              <a:t> no </a:t>
            </a:r>
            <a:r>
              <a:rPr lang="pl-PL" sz="3200" b="0" dirty="0" err="1"/>
              <a:t>more</a:t>
            </a:r>
            <a:r>
              <a:rPr lang="pl-PL" sz="3200" b="0" dirty="0"/>
              <a:t> </a:t>
            </a:r>
            <a:r>
              <a:rPr lang="pl-PL" sz="3200" b="0" dirty="0" err="1"/>
              <a:t>than</a:t>
            </a:r>
            <a:r>
              <a:rPr lang="pl-PL" sz="3200" b="0" dirty="0"/>
              <a:t> 30 ECTS, and the numer of </a:t>
            </a:r>
            <a:r>
              <a:rPr lang="pl-PL" sz="3200" b="0" dirty="0" err="1"/>
              <a:t>lectures</a:t>
            </a:r>
            <a:r>
              <a:rPr lang="pl-PL" sz="3200" b="0" dirty="0"/>
              <a:t> </a:t>
            </a:r>
            <a:r>
              <a:rPr lang="pl-PL" sz="3200" b="0" dirty="0" err="1"/>
              <a:t>should</a:t>
            </a:r>
            <a:r>
              <a:rPr lang="pl-PL" sz="3200" b="0" dirty="0"/>
              <a:t> be &gt; 4</a:t>
            </a:r>
          </a:p>
          <a:p>
            <a:pPr marL="514350" indent="-514350">
              <a:buAutoNum type="arabicPeriod"/>
            </a:pPr>
            <a:r>
              <a:rPr lang="pl-PL" sz="3200" b="0" dirty="0" err="1"/>
              <a:t>Every</a:t>
            </a:r>
            <a:r>
              <a:rPr lang="pl-PL" sz="3200" b="0" dirty="0"/>
              <a:t> student </a:t>
            </a:r>
            <a:r>
              <a:rPr lang="pl-PL" sz="3200" b="0" dirty="0" err="1"/>
              <a:t>has</a:t>
            </a:r>
            <a:r>
              <a:rPr lang="pl-PL" sz="3200" b="0" dirty="0"/>
              <a:t> </a:t>
            </a:r>
            <a:r>
              <a:rPr lang="pl-PL" sz="3200" b="0" dirty="0" err="1"/>
              <a:t>an</a:t>
            </a:r>
            <a:r>
              <a:rPr lang="pl-PL" sz="3200" b="0" dirty="0"/>
              <a:t> Index </a:t>
            </a:r>
            <a:r>
              <a:rPr lang="pl-PL" sz="3200" b="0" dirty="0" err="1"/>
              <a:t>Number</a:t>
            </a:r>
            <a:r>
              <a:rPr lang="pl-PL" sz="3200" b="0" dirty="0"/>
              <a:t> </a:t>
            </a:r>
            <a:r>
              <a:rPr lang="pl-PL" sz="3200" b="0" dirty="0" err="1"/>
              <a:t>which</a:t>
            </a:r>
            <a:r>
              <a:rPr lang="pl-PL" sz="3200" b="0" dirty="0"/>
              <a:t> </a:t>
            </a:r>
            <a:r>
              <a:rPr lang="pl-PL" sz="3200" b="0" dirty="0" err="1"/>
              <a:t>uniquely</a:t>
            </a:r>
            <a:r>
              <a:rPr lang="pl-PL" sz="3200" b="0" dirty="0"/>
              <a:t> </a:t>
            </a:r>
            <a:r>
              <a:rPr lang="pl-PL" sz="3200" b="0" dirty="0" err="1"/>
              <a:t>identifies</a:t>
            </a:r>
            <a:r>
              <a:rPr lang="pl-PL" sz="3200" b="0" dirty="0"/>
              <a:t> </a:t>
            </a:r>
            <a:r>
              <a:rPr lang="pl-PL" sz="3200" b="0" dirty="0" err="1"/>
              <a:t>him</a:t>
            </a:r>
            <a:r>
              <a:rPr lang="pl-PL" sz="3200" b="0" dirty="0"/>
              <a:t>/</a:t>
            </a:r>
            <a:r>
              <a:rPr lang="pl-PL" sz="3200" b="0" dirty="0" err="1"/>
              <a:t>her</a:t>
            </a:r>
            <a:r>
              <a:rPr lang="pl-PL" sz="3200" b="0" dirty="0"/>
              <a:t> </a:t>
            </a:r>
          </a:p>
          <a:p>
            <a:pPr marL="742950" indent="-742950">
              <a:buAutoNum type="arabicPeriod"/>
            </a:pPr>
            <a:endParaRPr lang="pl-PL" sz="32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7256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113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b="0" dirty="0"/>
              <a:t>Subschema, view</a:t>
            </a:r>
            <a:endParaRPr lang="pl-PL" b="0" dirty="0"/>
          </a:p>
          <a:p>
            <a:endParaRPr lang="pl-PL"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We </a:t>
            </a:r>
            <a:r>
              <a:rPr lang="pl-PL" altLang="en-US" sz="3800" b="1" dirty="0" err="1"/>
              <a:t>have</a:t>
            </a:r>
            <a:r>
              <a:rPr lang="pl-PL" altLang="en-US" sz="3800" b="1" dirty="0"/>
              <a:t> </a:t>
            </a:r>
            <a:r>
              <a:rPr lang="pl-PL" altLang="en-US" sz="3800" b="1" dirty="0" err="1"/>
              <a:t>ended</a:t>
            </a:r>
            <a:r>
              <a:rPr lang="pl-PL" altLang="en-US" sz="3800" b="1" dirty="0"/>
              <a:t> </a:t>
            </a:r>
            <a:r>
              <a:rPr lang="pl-PL" altLang="en-US" sz="3800" b="1" dirty="0" err="1"/>
              <a:t>here</a:t>
            </a:r>
            <a:endParaRPr lang="en-US" altLang="en-US" sz="3800" b="1" dirty="0"/>
          </a:p>
        </p:txBody>
      </p:sp>
    </p:spTree>
    <p:extLst>
      <p:ext uri="{BB962C8B-B14F-4D97-AF65-F5344CB8AC3E}">
        <p14:creationId xmlns:p14="http://schemas.microsoft.com/office/powerpoint/2010/main" val="168673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19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b="0" dirty="0"/>
              <a:t>Subschema, view</a:t>
            </a:r>
            <a:endParaRPr lang="pl-PL" b="0" dirty="0"/>
          </a:p>
          <a:p>
            <a:endParaRPr lang="pl-PL" b="0" dirty="0"/>
          </a:p>
          <a:p>
            <a:r>
              <a:rPr lang="pl-PL" b="0" dirty="0"/>
              <a:t>For </a:t>
            </a:r>
            <a:r>
              <a:rPr lang="pl-PL" b="0" dirty="0" err="1"/>
              <a:t>each</a:t>
            </a:r>
            <a:r>
              <a:rPr lang="pl-PL" b="0" dirty="0"/>
              <a:t> </a:t>
            </a:r>
            <a:r>
              <a:rPr lang="pl-PL" b="0" dirty="0" err="1"/>
              <a:t>group</a:t>
            </a:r>
            <a:r>
              <a:rPr lang="pl-PL" b="0" dirty="0"/>
              <a:t> of </a:t>
            </a:r>
            <a:r>
              <a:rPr lang="pl-PL" b="0" dirty="0" err="1"/>
              <a:t>users</a:t>
            </a:r>
            <a:r>
              <a:rPr lang="pl-PL" b="0" dirty="0"/>
              <a:t> we </a:t>
            </a:r>
            <a:r>
              <a:rPr lang="pl-PL" b="0" dirty="0" err="1"/>
              <a:t>have</a:t>
            </a:r>
            <a:r>
              <a:rPr lang="pl-PL" b="0" dirty="0"/>
              <a:t> </a:t>
            </a:r>
            <a:r>
              <a:rPr lang="pl-PL" b="0" dirty="0" err="1"/>
              <a:t>an</a:t>
            </a:r>
            <a:r>
              <a:rPr lang="pl-PL" b="0" dirty="0"/>
              <a:t> </a:t>
            </a:r>
            <a:r>
              <a:rPr lang="pl-PL" b="0" dirty="0" err="1"/>
              <a:t>extraction</a:t>
            </a:r>
            <a:r>
              <a:rPr lang="pl-PL" b="0" dirty="0"/>
              <a:t> of the </a:t>
            </a:r>
            <a:r>
              <a:rPr lang="pl-PL" b="0" dirty="0" err="1"/>
              <a:t>schema</a:t>
            </a:r>
            <a:r>
              <a:rPr lang="pl-PL" b="0" dirty="0"/>
              <a:t>, </a:t>
            </a:r>
            <a:r>
              <a:rPr lang="pl-PL" b="0" dirty="0" err="1"/>
              <a:t>which</a:t>
            </a:r>
            <a:r>
              <a:rPr lang="pl-PL" b="0" dirty="0"/>
              <a:t> </a:t>
            </a:r>
            <a:r>
              <a:rPr lang="pl-PL" b="0" dirty="0" err="1"/>
              <a:t>defines</a:t>
            </a:r>
            <a:r>
              <a:rPr lang="pl-PL" b="0" dirty="0"/>
              <a:t> a part of the </a:t>
            </a:r>
            <a:r>
              <a:rPr lang="pl-PL" b="0" dirty="0" err="1"/>
              <a:t>database</a:t>
            </a:r>
            <a:r>
              <a:rPr lang="pl-PL" b="0" dirty="0"/>
              <a:t> </a:t>
            </a:r>
            <a:r>
              <a:rPr lang="pl-PL" b="0" dirty="0" err="1"/>
              <a:t>structure</a:t>
            </a:r>
            <a:r>
              <a:rPr lang="pl-PL" b="0" dirty="0"/>
              <a:t>, </a:t>
            </a:r>
            <a:r>
              <a:rPr lang="pl-PL" b="0" dirty="0" err="1"/>
              <a:t>relevant</a:t>
            </a:r>
            <a:r>
              <a:rPr lang="pl-PL" b="0" dirty="0"/>
              <a:t> to </a:t>
            </a:r>
            <a:r>
              <a:rPr lang="pl-PL" b="0" dirty="0" err="1"/>
              <a:t>these</a:t>
            </a:r>
            <a:r>
              <a:rPr lang="pl-PL" b="0" dirty="0"/>
              <a:t> </a:t>
            </a:r>
            <a:r>
              <a:rPr lang="pl-PL" b="0" dirty="0" err="1"/>
              <a:t>users</a:t>
            </a:r>
            <a:r>
              <a:rPr lang="pl-PL" b="0" dirty="0"/>
              <a:t> </a:t>
            </a:r>
            <a:r>
              <a:rPr lang="pl-PL" b="0" dirty="0" err="1"/>
              <a:t>needs</a:t>
            </a:r>
            <a:r>
              <a:rPr lang="pl-PL" b="0" dirty="0"/>
              <a:t>   </a:t>
            </a:r>
            <a:endParaRPr lang="en-US"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96534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256723" y="2147094"/>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pPr algn="ctr"/>
            <a:endParaRPr lang="pl-PL" altLang="en-US" dirty="0"/>
          </a:p>
          <a:p>
            <a:pPr algn="ctr"/>
            <a:r>
              <a:rPr lang="pl-PL" altLang="en-US" dirty="0" err="1"/>
              <a:t>Models</a:t>
            </a:r>
            <a:r>
              <a:rPr lang="pl-PL" altLang="en-US" dirty="0"/>
              <a:t>, </a:t>
            </a:r>
            <a:r>
              <a:rPr lang="pl-PL" altLang="en-US" dirty="0" err="1"/>
              <a:t>Schemas</a:t>
            </a:r>
            <a:r>
              <a:rPr lang="pl-PL" altLang="en-US" dirty="0"/>
              <a:t>, </a:t>
            </a:r>
            <a:r>
              <a:rPr lang="pl-PL" altLang="en-US" dirty="0" err="1"/>
              <a:t>basic</a:t>
            </a:r>
            <a:r>
              <a:rPr lang="pl-PL" altLang="en-US" dirty="0"/>
              <a:t> </a:t>
            </a:r>
            <a:r>
              <a:rPr lang="pl-PL" altLang="en-US" dirty="0" err="1"/>
              <a:t>concepts</a:t>
            </a:r>
            <a:endParaRPr lang="en-US" altLang="en-US"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endParaRPr lang="en-US" altLang="en-US" sz="3800" dirty="0"/>
          </a:p>
        </p:txBody>
      </p:sp>
    </p:spTree>
    <p:extLst>
      <p:ext uri="{BB962C8B-B14F-4D97-AF65-F5344CB8AC3E}">
        <p14:creationId xmlns:p14="http://schemas.microsoft.com/office/powerpoint/2010/main" val="351538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ymbol zastępczy numeru slajdu 5">
            <a:extLst>
              <a:ext uri="{FF2B5EF4-FFF2-40B4-BE49-F238E27FC236}">
                <a16:creationId xmlns:a16="http://schemas.microsoft.com/office/drawing/2014/main" id="{D3B039B9-AE52-48AB-A313-13BF4C1D85B9}"/>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FontTx/>
              <a:buNone/>
            </a:pPr>
            <a:fld id="{CB5FD5E8-A1B9-4E33-A778-EAA24B0CDF9A}" type="slidenum">
              <a:rPr lang="en-US" altLang="pl-PL" smtClean="0"/>
              <a:pPr>
                <a:spcBef>
                  <a:spcPct val="0"/>
                </a:spcBef>
                <a:buClrTx/>
                <a:buFontTx/>
                <a:buNone/>
              </a:pPr>
              <a:t>20</a:t>
            </a:fld>
            <a:endParaRPr lang="en-US" altLang="pl-PL" sz="1400">
              <a:latin typeface="Times New Roman" panose="02020603050405020304" pitchFamily="18" charset="0"/>
            </a:endParaRPr>
          </a:p>
        </p:txBody>
      </p:sp>
      <p:sp>
        <p:nvSpPr>
          <p:cNvPr id="34819" name="Rectangle 2">
            <a:extLst>
              <a:ext uri="{FF2B5EF4-FFF2-40B4-BE49-F238E27FC236}">
                <a16:creationId xmlns:a16="http://schemas.microsoft.com/office/drawing/2014/main" id="{D1BAEF3F-FC8C-463C-BD4C-924D2E08F774}"/>
              </a:ext>
            </a:extLst>
          </p:cNvPr>
          <p:cNvSpPr>
            <a:spLocks noGrp="1" noChangeArrowheads="1"/>
          </p:cNvSpPr>
          <p:nvPr>
            <p:ph type="title"/>
          </p:nvPr>
        </p:nvSpPr>
        <p:spPr/>
        <p:txBody>
          <a:bodyPr/>
          <a:lstStyle/>
          <a:p>
            <a:r>
              <a:rPr lang="en-US" altLang="pl-PL"/>
              <a:t>Example: an XML Document</a:t>
            </a:r>
          </a:p>
        </p:txBody>
      </p:sp>
      <p:sp>
        <p:nvSpPr>
          <p:cNvPr id="34820" name="Rectangle 3">
            <a:extLst>
              <a:ext uri="{FF2B5EF4-FFF2-40B4-BE49-F238E27FC236}">
                <a16:creationId xmlns:a16="http://schemas.microsoft.com/office/drawing/2014/main" id="{049E7B44-CEDE-4001-8B94-85F746A905B8}"/>
              </a:ext>
            </a:extLst>
          </p:cNvPr>
          <p:cNvSpPr>
            <a:spLocks noGrp="1" noChangeArrowheads="1"/>
          </p:cNvSpPr>
          <p:nvPr>
            <p:ph type="body" idx="1"/>
          </p:nvPr>
        </p:nvSpPr>
        <p:spPr>
          <a:xfrm>
            <a:off x="609600" y="1981200"/>
            <a:ext cx="7772400" cy="4114800"/>
          </a:xfrm>
        </p:spPr>
        <p:txBody>
          <a:bodyPr/>
          <a:lstStyle/>
          <a:p>
            <a:pPr>
              <a:lnSpc>
                <a:spcPct val="90000"/>
              </a:lnSpc>
              <a:buFont typeface="Monotype Sorts" pitchFamily="2" charset="2"/>
              <a:buNone/>
            </a:pPr>
            <a:r>
              <a:rPr lang="en-US" altLang="pl-PL" sz="2400" dirty="0"/>
              <a:t>&lt;?xml version = “1.0” encoding = “utf-8” ?&gt;</a:t>
            </a:r>
          </a:p>
          <a:p>
            <a:pPr>
              <a:lnSpc>
                <a:spcPct val="90000"/>
              </a:lnSpc>
              <a:buFont typeface="Monotype Sorts" pitchFamily="2" charset="2"/>
              <a:buNone/>
            </a:pPr>
            <a:r>
              <a:rPr lang="en-US" altLang="pl-PL" sz="2400" dirty="0"/>
              <a:t>&lt;BARS&gt;</a:t>
            </a:r>
          </a:p>
          <a:p>
            <a:pPr>
              <a:lnSpc>
                <a:spcPct val="90000"/>
              </a:lnSpc>
              <a:buFont typeface="Monotype Sorts" pitchFamily="2" charset="2"/>
              <a:buNone/>
            </a:pPr>
            <a:r>
              <a:rPr lang="en-US" altLang="pl-PL" sz="2400" dirty="0"/>
              <a:t>	&lt;BAR&gt;&lt;NAME&gt;Joe’s Bar&lt;/NAME&gt;</a:t>
            </a:r>
          </a:p>
          <a:p>
            <a:pPr>
              <a:lnSpc>
                <a:spcPct val="90000"/>
              </a:lnSpc>
              <a:buFont typeface="Monotype Sorts" pitchFamily="2" charset="2"/>
              <a:buNone/>
            </a:pPr>
            <a:r>
              <a:rPr lang="en-US" altLang="pl-PL" sz="2400" dirty="0"/>
              <a:t>		&lt;BEER&gt;&lt;NAME&gt;Bud&lt;/NAME&gt;</a:t>
            </a:r>
          </a:p>
          <a:p>
            <a:pPr>
              <a:lnSpc>
                <a:spcPct val="90000"/>
              </a:lnSpc>
              <a:buFont typeface="Monotype Sorts" pitchFamily="2" charset="2"/>
              <a:buNone/>
            </a:pPr>
            <a:r>
              <a:rPr lang="en-US" altLang="pl-PL" sz="2400" dirty="0"/>
              <a:t>			&lt;PRICE&gt;2.50&lt;/PRICE&gt;&lt;/BEER&gt;</a:t>
            </a:r>
          </a:p>
          <a:p>
            <a:pPr>
              <a:lnSpc>
                <a:spcPct val="90000"/>
              </a:lnSpc>
              <a:buFont typeface="Monotype Sorts" pitchFamily="2" charset="2"/>
              <a:buNone/>
            </a:pPr>
            <a:r>
              <a:rPr lang="en-US" altLang="pl-PL" sz="2400" dirty="0"/>
              <a:t>		&lt;BEER&gt;&lt;NAME&gt;Miller&lt;/NAME&gt;</a:t>
            </a:r>
          </a:p>
          <a:p>
            <a:pPr>
              <a:lnSpc>
                <a:spcPct val="90000"/>
              </a:lnSpc>
              <a:buFont typeface="Monotype Sorts" pitchFamily="2" charset="2"/>
              <a:buNone/>
            </a:pPr>
            <a:r>
              <a:rPr lang="en-US" altLang="pl-PL" sz="2400" dirty="0"/>
              <a:t>			&lt;PRICE&gt;3.00&lt;/PRICE&gt;&lt;/BEER&gt;</a:t>
            </a:r>
          </a:p>
          <a:p>
            <a:pPr>
              <a:lnSpc>
                <a:spcPct val="90000"/>
              </a:lnSpc>
              <a:buFont typeface="Monotype Sorts" pitchFamily="2" charset="2"/>
              <a:buNone/>
            </a:pPr>
            <a:r>
              <a:rPr lang="en-US" altLang="pl-PL" sz="2400" dirty="0"/>
              <a:t>	&lt;/BAR&gt;</a:t>
            </a:r>
          </a:p>
          <a:p>
            <a:pPr>
              <a:lnSpc>
                <a:spcPct val="90000"/>
              </a:lnSpc>
              <a:buFont typeface="Monotype Sorts" pitchFamily="2" charset="2"/>
              <a:buNone/>
            </a:pPr>
            <a:r>
              <a:rPr lang="en-US" altLang="pl-PL" sz="2400" dirty="0"/>
              <a:t>	&lt;BAR&gt; … </a:t>
            </a:r>
          </a:p>
          <a:p>
            <a:pPr>
              <a:lnSpc>
                <a:spcPct val="90000"/>
              </a:lnSpc>
              <a:buFont typeface="Monotype Sorts" pitchFamily="2" charset="2"/>
              <a:buNone/>
            </a:pPr>
            <a:r>
              <a:rPr lang="en-US" altLang="pl-PL" sz="2400" dirty="0"/>
              <a:t>&lt;/BARS&gt;</a:t>
            </a:r>
          </a:p>
        </p:txBody>
      </p:sp>
      <p:grpSp>
        <p:nvGrpSpPr>
          <p:cNvPr id="57348" name="Group 4">
            <a:extLst>
              <a:ext uri="{FF2B5EF4-FFF2-40B4-BE49-F238E27FC236}">
                <a16:creationId xmlns:a16="http://schemas.microsoft.com/office/drawing/2014/main" id="{7E3DF689-6BB1-4AA4-BE59-E79F1DC8AB0C}"/>
              </a:ext>
            </a:extLst>
          </p:cNvPr>
          <p:cNvGrpSpPr>
            <a:grpSpLocks/>
          </p:cNvGrpSpPr>
          <p:nvPr/>
        </p:nvGrpSpPr>
        <p:grpSpPr bwMode="auto">
          <a:xfrm>
            <a:off x="685800" y="2362200"/>
            <a:ext cx="1371600" cy="3657600"/>
            <a:chOff x="432" y="1488"/>
            <a:chExt cx="864" cy="2304"/>
          </a:xfrm>
        </p:grpSpPr>
        <p:sp>
          <p:nvSpPr>
            <p:cNvPr id="34833" name="Rectangle 5">
              <a:extLst>
                <a:ext uri="{FF2B5EF4-FFF2-40B4-BE49-F238E27FC236}">
                  <a16:creationId xmlns:a16="http://schemas.microsoft.com/office/drawing/2014/main" id="{82FEA6FF-7361-46BC-BDCE-3DB28B228784}"/>
                </a:ext>
              </a:extLst>
            </p:cNvPr>
            <p:cNvSpPr>
              <a:spLocks noChangeArrowheads="1"/>
            </p:cNvSpPr>
            <p:nvPr/>
          </p:nvSpPr>
          <p:spPr bwMode="auto">
            <a:xfrm>
              <a:off x="432" y="1488"/>
              <a:ext cx="816" cy="24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34" name="Rectangle 6">
              <a:extLst>
                <a:ext uri="{FF2B5EF4-FFF2-40B4-BE49-F238E27FC236}">
                  <a16:creationId xmlns:a16="http://schemas.microsoft.com/office/drawing/2014/main" id="{83A8DD0B-5549-409D-95E4-7E2A923CB5B3}"/>
                </a:ext>
              </a:extLst>
            </p:cNvPr>
            <p:cNvSpPr>
              <a:spLocks noChangeArrowheads="1"/>
            </p:cNvSpPr>
            <p:nvPr/>
          </p:nvSpPr>
          <p:spPr bwMode="auto">
            <a:xfrm>
              <a:off x="480" y="3552"/>
              <a:ext cx="816" cy="24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grpSp>
      <p:grpSp>
        <p:nvGrpSpPr>
          <p:cNvPr id="57351" name="Group 7">
            <a:extLst>
              <a:ext uri="{FF2B5EF4-FFF2-40B4-BE49-F238E27FC236}">
                <a16:creationId xmlns:a16="http://schemas.microsoft.com/office/drawing/2014/main" id="{5B71A95F-5D25-436F-95CD-D94230AF3D0D}"/>
              </a:ext>
            </a:extLst>
          </p:cNvPr>
          <p:cNvGrpSpPr>
            <a:grpSpLocks/>
          </p:cNvGrpSpPr>
          <p:nvPr/>
        </p:nvGrpSpPr>
        <p:grpSpPr bwMode="auto">
          <a:xfrm>
            <a:off x="1066800" y="2819400"/>
            <a:ext cx="1143000" cy="2362200"/>
            <a:chOff x="672" y="1776"/>
            <a:chExt cx="720" cy="1488"/>
          </a:xfrm>
        </p:grpSpPr>
        <p:sp>
          <p:nvSpPr>
            <p:cNvPr id="34831" name="Rectangle 8">
              <a:extLst>
                <a:ext uri="{FF2B5EF4-FFF2-40B4-BE49-F238E27FC236}">
                  <a16:creationId xmlns:a16="http://schemas.microsoft.com/office/drawing/2014/main" id="{E50E14B0-A795-4E36-937E-A9AE61BBBEFC}"/>
                </a:ext>
              </a:extLst>
            </p:cNvPr>
            <p:cNvSpPr>
              <a:spLocks noChangeArrowheads="1"/>
            </p:cNvSpPr>
            <p:nvPr/>
          </p:nvSpPr>
          <p:spPr bwMode="auto">
            <a:xfrm>
              <a:off x="672" y="1776"/>
              <a:ext cx="672" cy="192"/>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32" name="Rectangle 9">
              <a:extLst>
                <a:ext uri="{FF2B5EF4-FFF2-40B4-BE49-F238E27FC236}">
                  <a16:creationId xmlns:a16="http://schemas.microsoft.com/office/drawing/2014/main" id="{803B35A3-DA2D-458F-AA8A-CF68FFE47C21}"/>
                </a:ext>
              </a:extLst>
            </p:cNvPr>
            <p:cNvSpPr>
              <a:spLocks noChangeArrowheads="1"/>
            </p:cNvSpPr>
            <p:nvPr/>
          </p:nvSpPr>
          <p:spPr bwMode="auto">
            <a:xfrm>
              <a:off x="720" y="3072"/>
              <a:ext cx="672" cy="192"/>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grpSp>
      <p:grpSp>
        <p:nvGrpSpPr>
          <p:cNvPr id="57354" name="Group 10">
            <a:extLst>
              <a:ext uri="{FF2B5EF4-FFF2-40B4-BE49-F238E27FC236}">
                <a16:creationId xmlns:a16="http://schemas.microsoft.com/office/drawing/2014/main" id="{7414854A-4583-44DD-96E8-7F0B1743A37A}"/>
              </a:ext>
            </a:extLst>
          </p:cNvPr>
          <p:cNvGrpSpPr>
            <a:grpSpLocks/>
          </p:cNvGrpSpPr>
          <p:nvPr/>
        </p:nvGrpSpPr>
        <p:grpSpPr bwMode="auto">
          <a:xfrm>
            <a:off x="2133600" y="1905000"/>
            <a:ext cx="6675438" cy="1219200"/>
            <a:chOff x="1344" y="1200"/>
            <a:chExt cx="4205" cy="768"/>
          </a:xfrm>
        </p:grpSpPr>
        <p:sp>
          <p:nvSpPr>
            <p:cNvPr id="34828" name="Rectangle 11">
              <a:extLst>
                <a:ext uri="{FF2B5EF4-FFF2-40B4-BE49-F238E27FC236}">
                  <a16:creationId xmlns:a16="http://schemas.microsoft.com/office/drawing/2014/main" id="{5814DC73-6F63-4BB7-B9D6-57E4BB14A9C3}"/>
                </a:ext>
              </a:extLst>
            </p:cNvPr>
            <p:cNvSpPr>
              <a:spLocks noChangeArrowheads="1"/>
            </p:cNvSpPr>
            <p:nvPr/>
          </p:nvSpPr>
          <p:spPr bwMode="auto">
            <a:xfrm>
              <a:off x="1344" y="1776"/>
              <a:ext cx="2352" cy="192"/>
            </a:xfrm>
            <a:prstGeom prst="rect">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29" name="Text Box 12">
              <a:extLst>
                <a:ext uri="{FF2B5EF4-FFF2-40B4-BE49-F238E27FC236}">
                  <a16:creationId xmlns:a16="http://schemas.microsoft.com/office/drawing/2014/main" id="{0EFF5FC3-C85E-4034-B3D2-523234EAA757}"/>
                </a:ext>
              </a:extLst>
            </p:cNvPr>
            <p:cNvSpPr txBox="1">
              <a:spLocks noChangeArrowheads="1"/>
            </p:cNvSpPr>
            <p:nvPr/>
          </p:nvSpPr>
          <p:spPr bwMode="auto">
            <a:xfrm>
              <a:off x="4608" y="1200"/>
              <a:ext cx="9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400" dirty="0">
                  <a:solidFill>
                    <a:schemeClr val="bg2"/>
                  </a:solidFill>
                </a:rPr>
                <a:t>A NAME</a:t>
              </a:r>
            </a:p>
            <a:p>
              <a:pPr>
                <a:spcBef>
                  <a:spcPct val="0"/>
                </a:spcBef>
                <a:buClrTx/>
                <a:buFontTx/>
                <a:buNone/>
              </a:pPr>
              <a:r>
                <a:rPr lang="en-US" altLang="pl-PL" sz="2400" dirty="0" err="1"/>
                <a:t>subobject</a:t>
              </a:r>
              <a:endParaRPr lang="en-US" altLang="pl-PL" sz="2400" dirty="0"/>
            </a:p>
          </p:txBody>
        </p:sp>
        <p:sp>
          <p:nvSpPr>
            <p:cNvPr id="34830" name="Line 13">
              <a:extLst>
                <a:ext uri="{FF2B5EF4-FFF2-40B4-BE49-F238E27FC236}">
                  <a16:creationId xmlns:a16="http://schemas.microsoft.com/office/drawing/2014/main" id="{BB611947-FF26-4EAB-B962-1D4CC4282889}"/>
                </a:ext>
              </a:extLst>
            </p:cNvPr>
            <p:cNvSpPr>
              <a:spLocks noChangeShapeType="1"/>
            </p:cNvSpPr>
            <p:nvPr/>
          </p:nvSpPr>
          <p:spPr bwMode="auto">
            <a:xfrm flipH="1">
              <a:off x="3696" y="1488"/>
              <a:ext cx="864" cy="288"/>
            </a:xfrm>
            <a:prstGeom prst="line">
              <a:avLst/>
            </a:prstGeom>
            <a:noFill/>
            <a:ln w="952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58" name="Group 14">
            <a:extLst>
              <a:ext uri="{FF2B5EF4-FFF2-40B4-BE49-F238E27FC236}">
                <a16:creationId xmlns:a16="http://schemas.microsoft.com/office/drawing/2014/main" id="{A84498D4-EC1D-496F-A17D-32C297181314}"/>
              </a:ext>
            </a:extLst>
          </p:cNvPr>
          <p:cNvGrpSpPr>
            <a:grpSpLocks/>
          </p:cNvGrpSpPr>
          <p:nvPr/>
        </p:nvGrpSpPr>
        <p:grpSpPr bwMode="auto">
          <a:xfrm>
            <a:off x="1676400" y="3200401"/>
            <a:ext cx="7116763" cy="1854201"/>
            <a:chOff x="1056" y="2016"/>
            <a:chExt cx="4483" cy="1168"/>
          </a:xfrm>
        </p:grpSpPr>
        <p:sp>
          <p:nvSpPr>
            <p:cNvPr id="34825" name="Rectangle 15">
              <a:extLst>
                <a:ext uri="{FF2B5EF4-FFF2-40B4-BE49-F238E27FC236}">
                  <a16:creationId xmlns:a16="http://schemas.microsoft.com/office/drawing/2014/main" id="{2CB16F2E-D449-44C4-982E-255AC5243BB0}"/>
                </a:ext>
              </a:extLst>
            </p:cNvPr>
            <p:cNvSpPr>
              <a:spLocks noChangeArrowheads="1"/>
            </p:cNvSpPr>
            <p:nvPr/>
          </p:nvSpPr>
          <p:spPr bwMode="auto">
            <a:xfrm>
              <a:off x="1056" y="2016"/>
              <a:ext cx="3408" cy="480"/>
            </a:xfrm>
            <a:prstGeom prst="rect">
              <a:avLst/>
            </a:prstGeom>
            <a:solidFill>
              <a:srgbClr val="CC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26" name="Text Box 16">
              <a:extLst>
                <a:ext uri="{FF2B5EF4-FFF2-40B4-BE49-F238E27FC236}">
                  <a16:creationId xmlns:a16="http://schemas.microsoft.com/office/drawing/2014/main" id="{15555A3C-DC27-4BC6-99B5-D5566AA77968}"/>
                </a:ext>
              </a:extLst>
            </p:cNvPr>
            <p:cNvSpPr txBox="1">
              <a:spLocks noChangeArrowheads="1"/>
            </p:cNvSpPr>
            <p:nvPr/>
          </p:nvSpPr>
          <p:spPr bwMode="auto">
            <a:xfrm>
              <a:off x="4598" y="2661"/>
              <a:ext cx="9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400" dirty="0">
                  <a:solidFill>
                    <a:schemeClr val="bg2"/>
                  </a:solidFill>
                </a:rPr>
                <a:t>A BEER</a:t>
              </a:r>
            </a:p>
            <a:p>
              <a:pPr>
                <a:spcBef>
                  <a:spcPct val="0"/>
                </a:spcBef>
                <a:buClrTx/>
                <a:buFontTx/>
                <a:buNone/>
              </a:pPr>
              <a:r>
                <a:rPr lang="en-US" altLang="pl-PL" sz="2400" dirty="0" err="1"/>
                <a:t>subobject</a:t>
              </a:r>
              <a:endParaRPr lang="en-US" altLang="pl-PL" sz="2400" dirty="0"/>
            </a:p>
          </p:txBody>
        </p:sp>
        <p:sp>
          <p:nvSpPr>
            <p:cNvPr id="34827" name="Line 17">
              <a:extLst>
                <a:ext uri="{FF2B5EF4-FFF2-40B4-BE49-F238E27FC236}">
                  <a16:creationId xmlns:a16="http://schemas.microsoft.com/office/drawing/2014/main" id="{D19115F2-CD21-4E9F-BA64-12E076E9EA43}"/>
                </a:ext>
              </a:extLst>
            </p:cNvPr>
            <p:cNvSpPr>
              <a:spLocks noChangeShapeType="1"/>
            </p:cNvSpPr>
            <p:nvPr/>
          </p:nvSpPr>
          <p:spPr bwMode="auto">
            <a:xfrm flipH="1" flipV="1">
              <a:off x="4464" y="2256"/>
              <a:ext cx="576" cy="384"/>
            </a:xfrm>
            <a:prstGeom prst="line">
              <a:avLst/>
            </a:prstGeom>
            <a:noFill/>
            <a:ln w="952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47980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3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73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330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dirty="0"/>
              <a:t>Data model = </a:t>
            </a:r>
            <a:r>
              <a:rPr lang="pl-PL" sz="3000" dirty="0" err="1"/>
              <a:t>structure</a:t>
            </a:r>
            <a:r>
              <a:rPr lang="pl-PL" sz="3000" dirty="0"/>
              <a:t> + </a:t>
            </a:r>
            <a:r>
              <a:rPr lang="pl-PL" sz="3000" dirty="0" err="1"/>
              <a:t>language</a:t>
            </a:r>
            <a:endParaRPr lang="pl-PL" sz="3000" dirty="0"/>
          </a:p>
          <a:p>
            <a:r>
              <a:rPr lang="en-US" sz="3000" b="0" dirty="0"/>
              <a:t>A </a:t>
            </a:r>
            <a:r>
              <a:rPr lang="en-US" sz="3000" dirty="0"/>
              <a:t>data model</a:t>
            </a:r>
            <a:r>
              <a:rPr lang="en-US" sz="3000" b="0" dirty="0"/>
              <a:t> </a:t>
            </a:r>
            <a:r>
              <a:rPr lang="pl-PL" sz="3000" b="0" dirty="0" err="1"/>
              <a:t>determines</a:t>
            </a:r>
            <a:r>
              <a:rPr lang="pl-PL" sz="3000" b="0" dirty="0"/>
              <a:t>:</a:t>
            </a:r>
          </a:p>
          <a:p>
            <a:endParaRPr lang="pl-PL" sz="3000" b="0" dirty="0"/>
          </a:p>
          <a:p>
            <a:pPr marL="514350" indent="-514350">
              <a:buAutoNum type="arabicPeriod"/>
            </a:pPr>
            <a:r>
              <a:rPr lang="pl-PL" sz="3000" b="0" dirty="0"/>
              <a:t>A </a:t>
            </a:r>
            <a:r>
              <a:rPr lang="pl-PL" sz="3000" b="0" dirty="0" err="1"/>
              <a:t>language</a:t>
            </a:r>
            <a:r>
              <a:rPr lang="pl-PL" sz="3000" b="0" dirty="0"/>
              <a:t> for </a:t>
            </a:r>
            <a:r>
              <a:rPr lang="pl-PL" sz="3000" b="0" dirty="0" err="1"/>
              <a:t>defining</a:t>
            </a:r>
            <a:r>
              <a:rPr lang="pl-PL" sz="3000" b="0" dirty="0"/>
              <a:t> </a:t>
            </a:r>
            <a:r>
              <a:rPr lang="pl-PL" sz="3000" b="0" dirty="0" err="1"/>
              <a:t>structures</a:t>
            </a:r>
            <a:r>
              <a:rPr lang="pl-PL" sz="3000" b="0" dirty="0"/>
              <a:t>: DDL</a:t>
            </a:r>
          </a:p>
          <a:p>
            <a:pPr marL="514350" indent="-514350">
              <a:buAutoNum type="arabicPeriod"/>
            </a:pPr>
            <a:endParaRPr lang="pl-PL" sz="3000" b="0" dirty="0"/>
          </a:p>
          <a:p>
            <a:pPr marL="514350" indent="-514350">
              <a:buAutoNum type="arabicPeriod"/>
            </a:pPr>
            <a:r>
              <a:rPr lang="pl-PL" sz="3000" b="0" dirty="0"/>
              <a:t>A </a:t>
            </a:r>
            <a:r>
              <a:rPr lang="pl-PL" sz="3000" b="0" dirty="0" err="1"/>
              <a:t>language</a:t>
            </a:r>
            <a:r>
              <a:rPr lang="pl-PL" sz="3000" b="0" dirty="0"/>
              <a:t> for </a:t>
            </a:r>
            <a:r>
              <a:rPr lang="pl-PL" sz="3000" b="0" dirty="0" err="1"/>
              <a:t>manipulating</a:t>
            </a:r>
            <a:r>
              <a:rPr lang="pl-PL" sz="3000" b="0" dirty="0"/>
              <a:t> </a:t>
            </a:r>
            <a:r>
              <a:rPr lang="pl-PL" sz="3000" b="0" dirty="0" err="1"/>
              <a:t>structures</a:t>
            </a:r>
            <a:r>
              <a:rPr lang="pl-PL" sz="3000" b="0" dirty="0"/>
              <a:t>: DML </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85841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wal 1">
            <a:extLst>
              <a:ext uri="{FF2B5EF4-FFF2-40B4-BE49-F238E27FC236}">
                <a16:creationId xmlns:a16="http://schemas.microsoft.com/office/drawing/2014/main" id="{16008B06-C142-4CAC-BF84-A3F327EA3923}"/>
              </a:ext>
            </a:extLst>
          </p:cNvPr>
          <p:cNvSpPr/>
          <p:nvPr/>
        </p:nvSpPr>
        <p:spPr bwMode="auto">
          <a:xfrm>
            <a:off x="3241965" y="3560779"/>
            <a:ext cx="3620654" cy="207921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873414" y="1258018"/>
            <a:ext cx="7740072" cy="77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A </a:t>
            </a:r>
            <a:r>
              <a:rPr lang="pl-PL" sz="3000" b="0" dirty="0" err="1"/>
              <a:t>language</a:t>
            </a:r>
            <a:r>
              <a:rPr lang="pl-PL" sz="3000" b="0" dirty="0"/>
              <a:t> for </a:t>
            </a:r>
            <a:r>
              <a:rPr lang="pl-PL" sz="3000" b="0" dirty="0" err="1"/>
              <a:t>defining</a:t>
            </a:r>
            <a:r>
              <a:rPr lang="pl-PL" sz="3000" b="0" dirty="0"/>
              <a:t> </a:t>
            </a:r>
            <a:r>
              <a:rPr lang="pl-PL" sz="3000" b="0" dirty="0" err="1"/>
              <a:t>structures</a:t>
            </a:r>
            <a:r>
              <a:rPr lang="pl-PL" sz="3000" b="0" dirty="0"/>
              <a:t>: DDL</a:t>
            </a:r>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grpSp>
        <p:nvGrpSpPr>
          <p:cNvPr id="8" name="Grupa 7">
            <a:extLst>
              <a:ext uri="{FF2B5EF4-FFF2-40B4-BE49-F238E27FC236}">
                <a16:creationId xmlns:a16="http://schemas.microsoft.com/office/drawing/2014/main" id="{6BD38124-AF26-4104-9DBD-F6F970D4CF3E}"/>
              </a:ext>
            </a:extLst>
          </p:cNvPr>
          <p:cNvGrpSpPr/>
          <p:nvPr/>
        </p:nvGrpSpPr>
        <p:grpSpPr>
          <a:xfrm>
            <a:off x="2327565" y="2262909"/>
            <a:ext cx="5551054" cy="4100946"/>
            <a:chOff x="2775527" y="2351374"/>
            <a:chExt cx="4576619" cy="3767564"/>
          </a:xfrm>
        </p:grpSpPr>
        <p:sp>
          <p:nvSpPr>
            <p:cNvPr id="16" name="Schemat blokowy: dysk magnetyczny 15">
              <a:extLst>
                <a:ext uri="{FF2B5EF4-FFF2-40B4-BE49-F238E27FC236}">
                  <a16:creationId xmlns:a16="http://schemas.microsoft.com/office/drawing/2014/main" id="{E5AEC81B-17A8-474F-8655-5282C2FA83DD}"/>
                </a:ext>
              </a:extLst>
            </p:cNvPr>
            <p:cNvSpPr/>
            <p:nvPr/>
          </p:nvSpPr>
          <p:spPr bwMode="auto">
            <a:xfrm>
              <a:off x="3860800" y="3833091"/>
              <a:ext cx="2013527" cy="1302327"/>
            </a:xfrm>
            <a:prstGeom prst="flowChartMagneticDisk">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chemeClr val="tx1"/>
                  </a:solidFill>
                  <a:effectLst/>
                  <a:latin typeface="Times New Roman" panose="02020603050405020304" pitchFamily="18" charset="0"/>
                </a:rPr>
                <a:t>Database</a:t>
              </a: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17" name="Prostokąt 16">
              <a:extLst>
                <a:ext uri="{FF2B5EF4-FFF2-40B4-BE49-F238E27FC236}">
                  <a16:creationId xmlns:a16="http://schemas.microsoft.com/office/drawing/2014/main" id="{92C01D4F-E455-48CD-8BFC-808D99D8272F}"/>
                </a:ext>
              </a:extLst>
            </p:cNvPr>
            <p:cNvSpPr/>
            <p:nvPr/>
          </p:nvSpPr>
          <p:spPr bwMode="auto">
            <a:xfrm>
              <a:off x="5740400" y="5409332"/>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6</a:t>
              </a:r>
              <a:endParaRPr lang="en-US" dirty="0"/>
            </a:p>
          </p:txBody>
        </p:sp>
        <p:sp>
          <p:nvSpPr>
            <p:cNvPr id="18" name="Prostokąt 17">
              <a:extLst>
                <a:ext uri="{FF2B5EF4-FFF2-40B4-BE49-F238E27FC236}">
                  <a16:creationId xmlns:a16="http://schemas.microsoft.com/office/drawing/2014/main" id="{C80244A9-7C6C-4F17-AC2A-188AFE3BEA0C}"/>
                </a:ext>
              </a:extLst>
            </p:cNvPr>
            <p:cNvSpPr/>
            <p:nvPr/>
          </p:nvSpPr>
          <p:spPr bwMode="auto">
            <a:xfrm>
              <a:off x="4470400" y="235137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3</a:t>
              </a:r>
              <a:endParaRPr lang="en-US" baseline="-25000" dirty="0"/>
            </a:p>
          </p:txBody>
        </p:sp>
        <p:sp>
          <p:nvSpPr>
            <p:cNvPr id="19" name="Prostokąt 18">
              <a:extLst>
                <a:ext uri="{FF2B5EF4-FFF2-40B4-BE49-F238E27FC236}">
                  <a16:creationId xmlns:a16="http://schemas.microsoft.com/office/drawing/2014/main" id="{0F47E6C2-01D2-459E-9EFB-7F04ADB277EF}"/>
                </a:ext>
              </a:extLst>
            </p:cNvPr>
            <p:cNvSpPr/>
            <p:nvPr/>
          </p:nvSpPr>
          <p:spPr bwMode="auto">
            <a:xfrm>
              <a:off x="5412509" y="2646217"/>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4</a:t>
              </a:r>
              <a:endParaRPr lang="en-US" baseline="-25000" dirty="0"/>
            </a:p>
          </p:txBody>
        </p:sp>
        <p:sp>
          <p:nvSpPr>
            <p:cNvPr id="20" name="Prostokąt 19">
              <a:extLst>
                <a:ext uri="{FF2B5EF4-FFF2-40B4-BE49-F238E27FC236}">
                  <a16:creationId xmlns:a16="http://schemas.microsoft.com/office/drawing/2014/main" id="{87B91B6A-28B0-4DC6-8B2B-080D08937AB6}"/>
                </a:ext>
              </a:extLst>
            </p:cNvPr>
            <p:cNvSpPr/>
            <p:nvPr/>
          </p:nvSpPr>
          <p:spPr bwMode="auto">
            <a:xfrm>
              <a:off x="6696364" y="4007713"/>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5</a:t>
              </a:r>
              <a:endParaRPr lang="en-US" dirty="0"/>
            </a:p>
          </p:txBody>
        </p:sp>
        <p:sp>
          <p:nvSpPr>
            <p:cNvPr id="21" name="Prostokąt 20">
              <a:extLst>
                <a:ext uri="{FF2B5EF4-FFF2-40B4-BE49-F238E27FC236}">
                  <a16:creationId xmlns:a16="http://schemas.microsoft.com/office/drawing/2014/main" id="{974869F3-5752-4688-8D17-7D3F332AD836}"/>
                </a:ext>
              </a:extLst>
            </p:cNvPr>
            <p:cNvSpPr/>
            <p:nvPr/>
          </p:nvSpPr>
          <p:spPr bwMode="auto">
            <a:xfrm>
              <a:off x="3685309" y="273468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2</a:t>
              </a:r>
              <a:endParaRPr lang="en-US" baseline="-25000" dirty="0"/>
            </a:p>
            <a:p>
              <a:pPr algn="ctr" eaLnBrk="1" hangingPunct="1"/>
              <a:endParaRPr lang="en-US" dirty="0"/>
            </a:p>
          </p:txBody>
        </p:sp>
        <p:sp>
          <p:nvSpPr>
            <p:cNvPr id="22" name="Prostokąt 21">
              <a:extLst>
                <a:ext uri="{FF2B5EF4-FFF2-40B4-BE49-F238E27FC236}">
                  <a16:creationId xmlns:a16="http://schemas.microsoft.com/office/drawing/2014/main" id="{4B5CFF8F-AB2B-40D8-9795-4EDF6FFBC960}"/>
                </a:ext>
              </a:extLst>
            </p:cNvPr>
            <p:cNvSpPr/>
            <p:nvPr/>
          </p:nvSpPr>
          <p:spPr bwMode="auto">
            <a:xfrm>
              <a:off x="2775527" y="3694545"/>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1</a:t>
              </a:r>
              <a:endParaRPr lang="en-US" baseline="-25000" dirty="0"/>
            </a:p>
          </p:txBody>
        </p:sp>
        <p:sp>
          <p:nvSpPr>
            <p:cNvPr id="23" name="pole tekstowe 22">
              <a:extLst>
                <a:ext uri="{FF2B5EF4-FFF2-40B4-BE49-F238E27FC236}">
                  <a16:creationId xmlns:a16="http://schemas.microsoft.com/office/drawing/2014/main" id="{FF6441EF-9361-4B3F-9FC4-E2B5C211A7F4}"/>
                </a:ext>
              </a:extLst>
            </p:cNvPr>
            <p:cNvSpPr txBox="1"/>
            <p:nvPr/>
          </p:nvSpPr>
          <p:spPr>
            <a:xfrm>
              <a:off x="4013200" y="5657273"/>
              <a:ext cx="1316182" cy="461665"/>
            </a:xfrm>
            <a:prstGeom prst="rect">
              <a:avLst/>
            </a:prstGeom>
            <a:noFill/>
          </p:spPr>
          <p:txBody>
            <a:bodyPr wrap="square" rtlCol="0">
              <a:spAutoFit/>
            </a:bodyPr>
            <a:lstStyle/>
            <a:p>
              <a:pPr algn="ctr"/>
              <a:r>
                <a:rPr lang="pl-PL" dirty="0"/>
                <a:t>  </a:t>
              </a:r>
              <a:r>
                <a:rPr lang="pl-PL" dirty="0">
                  <a:solidFill>
                    <a:schemeClr val="bg2"/>
                  </a:solidFill>
                </a:rPr>
                <a:t> …</a:t>
              </a:r>
              <a:endParaRPr lang="en-US" dirty="0">
                <a:solidFill>
                  <a:schemeClr val="bg2"/>
                </a:solidFill>
              </a:endParaRPr>
            </a:p>
          </p:txBody>
        </p:sp>
        <p:sp>
          <p:nvSpPr>
            <p:cNvPr id="24" name="Prostokąt 23">
              <a:extLst>
                <a:ext uri="{FF2B5EF4-FFF2-40B4-BE49-F238E27FC236}">
                  <a16:creationId xmlns:a16="http://schemas.microsoft.com/office/drawing/2014/main" id="{5CC833F5-F6EF-4A88-909F-01D7F64636E7}"/>
                </a:ext>
              </a:extLst>
            </p:cNvPr>
            <p:cNvSpPr/>
            <p:nvPr/>
          </p:nvSpPr>
          <p:spPr bwMode="auto">
            <a:xfrm>
              <a:off x="3449782" y="5453919"/>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t>P</a:t>
              </a:r>
              <a:r>
                <a:rPr lang="pl-PL" baseline="-25000" dirty="0" err="1"/>
                <a:t>n</a:t>
              </a:r>
              <a:endParaRPr lang="en-US" dirty="0"/>
            </a:p>
          </p:txBody>
        </p:sp>
      </p:grpSp>
      <p:cxnSp>
        <p:nvCxnSpPr>
          <p:cNvPr id="9" name="Łącznik prosty ze strzałką 8">
            <a:extLst>
              <a:ext uri="{FF2B5EF4-FFF2-40B4-BE49-F238E27FC236}">
                <a16:creationId xmlns:a16="http://schemas.microsoft.com/office/drawing/2014/main" id="{B04887C5-6EDB-4142-9212-56C51857A288}"/>
              </a:ext>
            </a:extLst>
          </p:cNvPr>
          <p:cNvCxnSpPr>
            <a:cxnSpLocks/>
            <a:stCxn id="21" idx="2"/>
            <a:endCxn id="2" idx="0"/>
          </p:cNvCxnSpPr>
          <p:nvPr/>
        </p:nvCxnSpPr>
        <p:spPr bwMode="auto">
          <a:xfrm>
            <a:off x="3828758" y="3404002"/>
            <a:ext cx="1223534" cy="156777"/>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ze strzałką 9">
            <a:extLst>
              <a:ext uri="{FF2B5EF4-FFF2-40B4-BE49-F238E27FC236}">
                <a16:creationId xmlns:a16="http://schemas.microsoft.com/office/drawing/2014/main" id="{E9E88F1A-9DC9-4454-A833-15AB7A23D062}"/>
              </a:ext>
            </a:extLst>
          </p:cNvPr>
          <p:cNvCxnSpPr>
            <a:cxnSpLocks/>
            <a:stCxn id="18" idx="2"/>
            <a:endCxn id="2" idx="0"/>
          </p:cNvCxnSpPr>
          <p:nvPr/>
        </p:nvCxnSpPr>
        <p:spPr bwMode="auto">
          <a:xfrm>
            <a:off x="4781007" y="2986774"/>
            <a:ext cx="271285" cy="57400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Łącznik prosty ze strzałką 10">
            <a:extLst>
              <a:ext uri="{FF2B5EF4-FFF2-40B4-BE49-F238E27FC236}">
                <a16:creationId xmlns:a16="http://schemas.microsoft.com/office/drawing/2014/main" id="{E73701E4-B025-498E-9B57-9322B4AF3FD4}"/>
              </a:ext>
            </a:extLst>
          </p:cNvPr>
          <p:cNvCxnSpPr>
            <a:cxnSpLocks/>
            <a:stCxn id="19" idx="2"/>
            <a:endCxn id="2" idx="0"/>
          </p:cNvCxnSpPr>
          <p:nvPr/>
        </p:nvCxnSpPr>
        <p:spPr bwMode="auto">
          <a:xfrm flipH="1">
            <a:off x="5052292" y="3307707"/>
            <a:ext cx="871414" cy="253072"/>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ze strzałką 11">
            <a:extLst>
              <a:ext uri="{FF2B5EF4-FFF2-40B4-BE49-F238E27FC236}">
                <a16:creationId xmlns:a16="http://schemas.microsoft.com/office/drawing/2014/main" id="{FD502438-10F0-4F69-BA49-9A9C6C45F113}"/>
              </a:ext>
            </a:extLst>
          </p:cNvPr>
          <p:cNvCxnSpPr>
            <a:cxnSpLocks/>
            <a:stCxn id="2" idx="6"/>
            <a:endCxn id="20" idx="1"/>
          </p:cNvCxnSpPr>
          <p:nvPr/>
        </p:nvCxnSpPr>
        <p:spPr bwMode="auto">
          <a:xfrm flipV="1">
            <a:off x="6862619" y="4427746"/>
            <a:ext cx="220592" cy="172639"/>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Łącznik prosty ze strzałką 12">
            <a:extLst>
              <a:ext uri="{FF2B5EF4-FFF2-40B4-BE49-F238E27FC236}">
                <a16:creationId xmlns:a16="http://schemas.microsoft.com/office/drawing/2014/main" id="{19202EDF-3913-4483-B7C6-EF8999214B30}"/>
              </a:ext>
            </a:extLst>
          </p:cNvPr>
          <p:cNvCxnSpPr>
            <a:cxnSpLocks/>
            <a:stCxn id="2" idx="5"/>
            <a:endCxn id="17" idx="0"/>
          </p:cNvCxnSpPr>
          <p:nvPr/>
        </p:nvCxnSpPr>
        <p:spPr bwMode="auto">
          <a:xfrm flipH="1">
            <a:off x="6321411" y="5335497"/>
            <a:ext cx="10975" cy="255961"/>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Łącznik prosty ze strzałką 13">
            <a:extLst>
              <a:ext uri="{FF2B5EF4-FFF2-40B4-BE49-F238E27FC236}">
                <a16:creationId xmlns:a16="http://schemas.microsoft.com/office/drawing/2014/main" id="{1FB8FE9D-0F69-4884-BBD5-1A62EB7078DF}"/>
              </a:ext>
            </a:extLst>
          </p:cNvPr>
          <p:cNvCxnSpPr>
            <a:cxnSpLocks/>
            <a:stCxn id="24" idx="0"/>
            <a:endCxn id="2" idx="3"/>
          </p:cNvCxnSpPr>
          <p:nvPr/>
        </p:nvCxnSpPr>
        <p:spPr bwMode="auto">
          <a:xfrm flipV="1">
            <a:off x="3543084" y="5335497"/>
            <a:ext cx="229114" cy="30449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ze strzałką 14">
            <a:extLst>
              <a:ext uri="{FF2B5EF4-FFF2-40B4-BE49-F238E27FC236}">
                <a16:creationId xmlns:a16="http://schemas.microsoft.com/office/drawing/2014/main" id="{FD0F6E54-495C-4ABB-97EB-36415FFAC927}"/>
              </a:ext>
            </a:extLst>
          </p:cNvPr>
          <p:cNvCxnSpPr>
            <a:cxnSpLocks/>
            <a:stCxn id="22" idx="3"/>
          </p:cNvCxnSpPr>
          <p:nvPr/>
        </p:nvCxnSpPr>
        <p:spPr bwMode="auto">
          <a:xfrm>
            <a:off x="3122973" y="4086867"/>
            <a:ext cx="308081" cy="97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738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wal 1">
            <a:extLst>
              <a:ext uri="{FF2B5EF4-FFF2-40B4-BE49-F238E27FC236}">
                <a16:creationId xmlns:a16="http://schemas.microsoft.com/office/drawing/2014/main" id="{16008B06-C142-4CAC-BF84-A3F327EA3923}"/>
              </a:ext>
            </a:extLst>
          </p:cNvPr>
          <p:cNvSpPr/>
          <p:nvPr/>
        </p:nvSpPr>
        <p:spPr bwMode="auto">
          <a:xfrm>
            <a:off x="3241965" y="3560779"/>
            <a:ext cx="3620654" cy="207921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a:ln>
                <a:noFill/>
              </a:ln>
              <a:solidFill>
                <a:schemeClr val="bg2"/>
              </a:solidFill>
              <a:effectLst/>
              <a:latin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bg2"/>
                </a:solidFill>
                <a:effectLst/>
                <a:latin typeface="Times New Roman" panose="02020603050405020304" pitchFamily="18" charset="0"/>
              </a:rPr>
              <a:t>Schema</a:t>
            </a:r>
            <a:endParaRPr kumimoji="0" lang="pl-PL" sz="2400" b="0" i="0" u="none" strike="noStrike" cap="none" normalizeH="0" baseline="0" dirty="0">
              <a:ln>
                <a:noFill/>
              </a:ln>
              <a:solidFill>
                <a:schemeClr val="bg2"/>
              </a:solidFill>
              <a:effectLst/>
              <a:latin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lang="pl-PL" dirty="0" err="1">
                <a:solidFill>
                  <a:schemeClr val="bg2"/>
                </a:solidFill>
              </a:rPr>
              <a:t>Written</a:t>
            </a:r>
            <a:r>
              <a:rPr lang="pl-PL" dirty="0">
                <a:solidFill>
                  <a:schemeClr val="bg2"/>
                </a:solidFill>
              </a:rPr>
              <a:t> in DDL</a:t>
            </a:r>
            <a:endParaRPr kumimoji="0" lang="en-US" sz="2400" b="0" i="0" u="none" strike="noStrike" cap="none" normalizeH="0" baseline="0" dirty="0">
              <a:ln>
                <a:noFill/>
              </a:ln>
              <a:solidFill>
                <a:schemeClr val="bg2"/>
              </a:solidFill>
              <a:effectLst/>
            </a:endParaRPr>
          </a:p>
        </p:txBody>
      </p:sp>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873414" y="1258018"/>
            <a:ext cx="7740072" cy="77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A </a:t>
            </a:r>
            <a:r>
              <a:rPr lang="pl-PL" sz="3000" b="0" dirty="0" err="1"/>
              <a:t>language</a:t>
            </a:r>
            <a:r>
              <a:rPr lang="pl-PL" sz="3000" b="0" dirty="0"/>
              <a:t> for </a:t>
            </a:r>
            <a:r>
              <a:rPr lang="pl-PL" sz="3000" b="0" dirty="0" err="1"/>
              <a:t>defining</a:t>
            </a:r>
            <a:r>
              <a:rPr lang="pl-PL" sz="3000" b="0" dirty="0"/>
              <a:t> </a:t>
            </a:r>
            <a:r>
              <a:rPr lang="pl-PL" sz="3000" b="0" dirty="0" err="1"/>
              <a:t>structures</a:t>
            </a:r>
            <a:r>
              <a:rPr lang="pl-PL" sz="3000" b="0" dirty="0"/>
              <a:t>: DDL</a:t>
            </a:r>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grpSp>
        <p:nvGrpSpPr>
          <p:cNvPr id="8" name="Grupa 7">
            <a:extLst>
              <a:ext uri="{FF2B5EF4-FFF2-40B4-BE49-F238E27FC236}">
                <a16:creationId xmlns:a16="http://schemas.microsoft.com/office/drawing/2014/main" id="{6BD38124-AF26-4104-9DBD-F6F970D4CF3E}"/>
              </a:ext>
            </a:extLst>
          </p:cNvPr>
          <p:cNvGrpSpPr/>
          <p:nvPr/>
        </p:nvGrpSpPr>
        <p:grpSpPr>
          <a:xfrm>
            <a:off x="2327565" y="2262909"/>
            <a:ext cx="5551054" cy="4100946"/>
            <a:chOff x="2775527" y="2351374"/>
            <a:chExt cx="4576619" cy="3767564"/>
          </a:xfrm>
        </p:grpSpPr>
        <p:sp>
          <p:nvSpPr>
            <p:cNvPr id="17" name="Prostokąt 16">
              <a:extLst>
                <a:ext uri="{FF2B5EF4-FFF2-40B4-BE49-F238E27FC236}">
                  <a16:creationId xmlns:a16="http://schemas.microsoft.com/office/drawing/2014/main" id="{92C01D4F-E455-48CD-8BFC-808D99D8272F}"/>
                </a:ext>
              </a:extLst>
            </p:cNvPr>
            <p:cNvSpPr/>
            <p:nvPr/>
          </p:nvSpPr>
          <p:spPr bwMode="auto">
            <a:xfrm>
              <a:off x="5740400" y="5409332"/>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6</a:t>
              </a:r>
              <a:endParaRPr lang="en-US" dirty="0"/>
            </a:p>
          </p:txBody>
        </p:sp>
        <p:sp>
          <p:nvSpPr>
            <p:cNvPr id="18" name="Prostokąt 17">
              <a:extLst>
                <a:ext uri="{FF2B5EF4-FFF2-40B4-BE49-F238E27FC236}">
                  <a16:creationId xmlns:a16="http://schemas.microsoft.com/office/drawing/2014/main" id="{C80244A9-7C6C-4F17-AC2A-188AFE3BEA0C}"/>
                </a:ext>
              </a:extLst>
            </p:cNvPr>
            <p:cNvSpPr/>
            <p:nvPr/>
          </p:nvSpPr>
          <p:spPr bwMode="auto">
            <a:xfrm>
              <a:off x="4470400" y="235137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3</a:t>
              </a:r>
              <a:endParaRPr lang="en-US" baseline="-25000" dirty="0"/>
            </a:p>
          </p:txBody>
        </p:sp>
        <p:sp>
          <p:nvSpPr>
            <p:cNvPr id="19" name="Prostokąt 18">
              <a:extLst>
                <a:ext uri="{FF2B5EF4-FFF2-40B4-BE49-F238E27FC236}">
                  <a16:creationId xmlns:a16="http://schemas.microsoft.com/office/drawing/2014/main" id="{0F47E6C2-01D2-459E-9EFB-7F04ADB277EF}"/>
                </a:ext>
              </a:extLst>
            </p:cNvPr>
            <p:cNvSpPr/>
            <p:nvPr/>
          </p:nvSpPr>
          <p:spPr bwMode="auto">
            <a:xfrm>
              <a:off x="5412509" y="2646217"/>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4</a:t>
              </a:r>
              <a:endParaRPr lang="en-US" baseline="-25000" dirty="0"/>
            </a:p>
          </p:txBody>
        </p:sp>
        <p:sp>
          <p:nvSpPr>
            <p:cNvPr id="20" name="Prostokąt 19">
              <a:extLst>
                <a:ext uri="{FF2B5EF4-FFF2-40B4-BE49-F238E27FC236}">
                  <a16:creationId xmlns:a16="http://schemas.microsoft.com/office/drawing/2014/main" id="{87B91B6A-28B0-4DC6-8B2B-080D08937AB6}"/>
                </a:ext>
              </a:extLst>
            </p:cNvPr>
            <p:cNvSpPr/>
            <p:nvPr/>
          </p:nvSpPr>
          <p:spPr bwMode="auto">
            <a:xfrm>
              <a:off x="6696364" y="4007713"/>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5</a:t>
              </a:r>
              <a:endParaRPr lang="en-US" dirty="0"/>
            </a:p>
          </p:txBody>
        </p:sp>
        <p:sp>
          <p:nvSpPr>
            <p:cNvPr id="21" name="Prostokąt 20">
              <a:extLst>
                <a:ext uri="{FF2B5EF4-FFF2-40B4-BE49-F238E27FC236}">
                  <a16:creationId xmlns:a16="http://schemas.microsoft.com/office/drawing/2014/main" id="{974869F3-5752-4688-8D17-7D3F332AD836}"/>
                </a:ext>
              </a:extLst>
            </p:cNvPr>
            <p:cNvSpPr/>
            <p:nvPr/>
          </p:nvSpPr>
          <p:spPr bwMode="auto">
            <a:xfrm>
              <a:off x="3685309" y="273468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2</a:t>
              </a:r>
              <a:endParaRPr lang="en-US" baseline="-25000" dirty="0"/>
            </a:p>
            <a:p>
              <a:pPr algn="ctr" eaLnBrk="1" hangingPunct="1"/>
              <a:endParaRPr lang="en-US" dirty="0"/>
            </a:p>
          </p:txBody>
        </p:sp>
        <p:sp>
          <p:nvSpPr>
            <p:cNvPr id="22" name="Prostokąt 21">
              <a:extLst>
                <a:ext uri="{FF2B5EF4-FFF2-40B4-BE49-F238E27FC236}">
                  <a16:creationId xmlns:a16="http://schemas.microsoft.com/office/drawing/2014/main" id="{4B5CFF8F-AB2B-40D8-9795-4EDF6FFBC960}"/>
                </a:ext>
              </a:extLst>
            </p:cNvPr>
            <p:cNvSpPr/>
            <p:nvPr/>
          </p:nvSpPr>
          <p:spPr bwMode="auto">
            <a:xfrm>
              <a:off x="2775527" y="3694545"/>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1</a:t>
              </a:r>
              <a:endParaRPr lang="en-US" baseline="-25000" dirty="0"/>
            </a:p>
          </p:txBody>
        </p:sp>
        <p:sp>
          <p:nvSpPr>
            <p:cNvPr id="23" name="pole tekstowe 22">
              <a:extLst>
                <a:ext uri="{FF2B5EF4-FFF2-40B4-BE49-F238E27FC236}">
                  <a16:creationId xmlns:a16="http://schemas.microsoft.com/office/drawing/2014/main" id="{FF6441EF-9361-4B3F-9FC4-E2B5C211A7F4}"/>
                </a:ext>
              </a:extLst>
            </p:cNvPr>
            <p:cNvSpPr txBox="1"/>
            <p:nvPr/>
          </p:nvSpPr>
          <p:spPr>
            <a:xfrm>
              <a:off x="4013200" y="5657273"/>
              <a:ext cx="1316182" cy="461665"/>
            </a:xfrm>
            <a:prstGeom prst="rect">
              <a:avLst/>
            </a:prstGeom>
            <a:noFill/>
          </p:spPr>
          <p:txBody>
            <a:bodyPr wrap="square" rtlCol="0">
              <a:spAutoFit/>
            </a:bodyPr>
            <a:lstStyle/>
            <a:p>
              <a:pPr algn="ctr"/>
              <a:r>
                <a:rPr lang="pl-PL" dirty="0"/>
                <a:t>  </a:t>
              </a:r>
              <a:r>
                <a:rPr lang="pl-PL" dirty="0">
                  <a:solidFill>
                    <a:schemeClr val="bg2"/>
                  </a:solidFill>
                </a:rPr>
                <a:t> …</a:t>
              </a:r>
              <a:endParaRPr lang="en-US" dirty="0">
                <a:solidFill>
                  <a:schemeClr val="bg2"/>
                </a:solidFill>
              </a:endParaRPr>
            </a:p>
          </p:txBody>
        </p:sp>
        <p:sp>
          <p:nvSpPr>
            <p:cNvPr id="24" name="Prostokąt 23">
              <a:extLst>
                <a:ext uri="{FF2B5EF4-FFF2-40B4-BE49-F238E27FC236}">
                  <a16:creationId xmlns:a16="http://schemas.microsoft.com/office/drawing/2014/main" id="{5CC833F5-F6EF-4A88-909F-01D7F64636E7}"/>
                </a:ext>
              </a:extLst>
            </p:cNvPr>
            <p:cNvSpPr/>
            <p:nvPr/>
          </p:nvSpPr>
          <p:spPr bwMode="auto">
            <a:xfrm>
              <a:off x="3449782" y="5453919"/>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t>P</a:t>
              </a:r>
              <a:r>
                <a:rPr lang="pl-PL" baseline="-25000" dirty="0" err="1"/>
                <a:t>n</a:t>
              </a:r>
              <a:endParaRPr lang="en-US" dirty="0"/>
            </a:p>
          </p:txBody>
        </p:sp>
      </p:grpSp>
      <p:cxnSp>
        <p:nvCxnSpPr>
          <p:cNvPr id="9" name="Łącznik prosty ze strzałką 8">
            <a:extLst>
              <a:ext uri="{FF2B5EF4-FFF2-40B4-BE49-F238E27FC236}">
                <a16:creationId xmlns:a16="http://schemas.microsoft.com/office/drawing/2014/main" id="{B04887C5-6EDB-4142-9212-56C51857A288}"/>
              </a:ext>
            </a:extLst>
          </p:cNvPr>
          <p:cNvCxnSpPr>
            <a:cxnSpLocks/>
            <a:stCxn id="21" idx="2"/>
            <a:endCxn id="2" idx="0"/>
          </p:cNvCxnSpPr>
          <p:nvPr/>
        </p:nvCxnSpPr>
        <p:spPr bwMode="auto">
          <a:xfrm>
            <a:off x="3828758" y="3404002"/>
            <a:ext cx="1223534" cy="156777"/>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ze strzałką 9">
            <a:extLst>
              <a:ext uri="{FF2B5EF4-FFF2-40B4-BE49-F238E27FC236}">
                <a16:creationId xmlns:a16="http://schemas.microsoft.com/office/drawing/2014/main" id="{E9E88F1A-9DC9-4454-A833-15AB7A23D062}"/>
              </a:ext>
            </a:extLst>
          </p:cNvPr>
          <p:cNvCxnSpPr>
            <a:cxnSpLocks/>
            <a:stCxn id="18" idx="2"/>
            <a:endCxn id="2" idx="0"/>
          </p:cNvCxnSpPr>
          <p:nvPr/>
        </p:nvCxnSpPr>
        <p:spPr bwMode="auto">
          <a:xfrm>
            <a:off x="4781007" y="2986774"/>
            <a:ext cx="271285" cy="57400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Łącznik prosty ze strzałką 10">
            <a:extLst>
              <a:ext uri="{FF2B5EF4-FFF2-40B4-BE49-F238E27FC236}">
                <a16:creationId xmlns:a16="http://schemas.microsoft.com/office/drawing/2014/main" id="{E73701E4-B025-498E-9B57-9322B4AF3FD4}"/>
              </a:ext>
            </a:extLst>
          </p:cNvPr>
          <p:cNvCxnSpPr>
            <a:cxnSpLocks/>
            <a:stCxn id="19" idx="2"/>
            <a:endCxn id="2" idx="0"/>
          </p:cNvCxnSpPr>
          <p:nvPr/>
        </p:nvCxnSpPr>
        <p:spPr bwMode="auto">
          <a:xfrm flipH="1">
            <a:off x="5052292" y="3307707"/>
            <a:ext cx="871414" cy="253072"/>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ze strzałką 11">
            <a:extLst>
              <a:ext uri="{FF2B5EF4-FFF2-40B4-BE49-F238E27FC236}">
                <a16:creationId xmlns:a16="http://schemas.microsoft.com/office/drawing/2014/main" id="{FD502438-10F0-4F69-BA49-9A9C6C45F113}"/>
              </a:ext>
            </a:extLst>
          </p:cNvPr>
          <p:cNvCxnSpPr>
            <a:cxnSpLocks/>
            <a:stCxn id="2" idx="6"/>
            <a:endCxn id="20" idx="1"/>
          </p:cNvCxnSpPr>
          <p:nvPr/>
        </p:nvCxnSpPr>
        <p:spPr bwMode="auto">
          <a:xfrm flipV="1">
            <a:off x="6862619" y="4427746"/>
            <a:ext cx="220592" cy="172639"/>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Łącznik prosty ze strzałką 12">
            <a:extLst>
              <a:ext uri="{FF2B5EF4-FFF2-40B4-BE49-F238E27FC236}">
                <a16:creationId xmlns:a16="http://schemas.microsoft.com/office/drawing/2014/main" id="{19202EDF-3913-4483-B7C6-EF8999214B30}"/>
              </a:ext>
            </a:extLst>
          </p:cNvPr>
          <p:cNvCxnSpPr>
            <a:cxnSpLocks/>
            <a:stCxn id="2" idx="5"/>
            <a:endCxn id="17" idx="0"/>
          </p:cNvCxnSpPr>
          <p:nvPr/>
        </p:nvCxnSpPr>
        <p:spPr bwMode="auto">
          <a:xfrm flipH="1">
            <a:off x="6321411" y="5335497"/>
            <a:ext cx="10975" cy="255961"/>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Łącznik prosty ze strzałką 13">
            <a:extLst>
              <a:ext uri="{FF2B5EF4-FFF2-40B4-BE49-F238E27FC236}">
                <a16:creationId xmlns:a16="http://schemas.microsoft.com/office/drawing/2014/main" id="{1FB8FE9D-0F69-4884-BBD5-1A62EB7078DF}"/>
              </a:ext>
            </a:extLst>
          </p:cNvPr>
          <p:cNvCxnSpPr>
            <a:cxnSpLocks/>
            <a:stCxn id="24" idx="0"/>
            <a:endCxn id="2" idx="3"/>
          </p:cNvCxnSpPr>
          <p:nvPr/>
        </p:nvCxnSpPr>
        <p:spPr bwMode="auto">
          <a:xfrm flipV="1">
            <a:off x="3543084" y="5335497"/>
            <a:ext cx="229114" cy="30449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ze strzałką 14">
            <a:extLst>
              <a:ext uri="{FF2B5EF4-FFF2-40B4-BE49-F238E27FC236}">
                <a16:creationId xmlns:a16="http://schemas.microsoft.com/office/drawing/2014/main" id="{FD0F6E54-495C-4ABB-97EB-36415FFAC927}"/>
              </a:ext>
            </a:extLst>
          </p:cNvPr>
          <p:cNvCxnSpPr>
            <a:cxnSpLocks/>
            <a:stCxn id="22" idx="3"/>
          </p:cNvCxnSpPr>
          <p:nvPr/>
        </p:nvCxnSpPr>
        <p:spPr bwMode="auto">
          <a:xfrm>
            <a:off x="3122973" y="4086867"/>
            <a:ext cx="308081" cy="97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314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756931" y="1035725"/>
            <a:ext cx="7740072" cy="1005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A </a:t>
            </a:r>
            <a:r>
              <a:rPr lang="pl-PL" sz="3000" b="0" dirty="0" err="1"/>
              <a:t>language</a:t>
            </a:r>
            <a:r>
              <a:rPr lang="pl-PL" sz="3000" b="0" dirty="0"/>
              <a:t> for </a:t>
            </a:r>
            <a:r>
              <a:rPr lang="pl-PL" sz="3000" b="0" dirty="0" err="1"/>
              <a:t>manipulating</a:t>
            </a:r>
            <a:r>
              <a:rPr lang="pl-PL" sz="3000" b="0" dirty="0"/>
              <a:t> </a:t>
            </a:r>
            <a:r>
              <a:rPr lang="pl-PL" sz="3000" b="0" dirty="0" err="1"/>
              <a:t>structures</a:t>
            </a:r>
            <a:r>
              <a:rPr lang="pl-PL" sz="3000" b="0" dirty="0"/>
              <a:t> i.e. DML </a:t>
            </a:r>
            <a:r>
              <a:rPr lang="pl-PL" sz="3000" b="0" dirty="0" err="1"/>
              <a:t>is</a:t>
            </a:r>
            <a:r>
              <a:rPr lang="pl-PL" sz="3000" b="0" dirty="0"/>
              <a:t> </a:t>
            </a:r>
            <a:r>
              <a:rPr lang="pl-PL" sz="3000" b="0" dirty="0" err="1"/>
              <a:t>used</a:t>
            </a:r>
            <a:r>
              <a:rPr lang="pl-PL" sz="3000" b="0" dirty="0"/>
              <a:t> in </a:t>
            </a:r>
            <a:r>
              <a:rPr lang="pl-PL" sz="3000" b="0" dirty="0" err="1"/>
              <a:t>programs</a:t>
            </a:r>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
        <p:nvSpPr>
          <p:cNvPr id="5" name="Owal 4">
            <a:extLst>
              <a:ext uri="{FF2B5EF4-FFF2-40B4-BE49-F238E27FC236}">
                <a16:creationId xmlns:a16="http://schemas.microsoft.com/office/drawing/2014/main" id="{E8B48D3D-0288-4752-8BD1-0861DA3F0DDE}"/>
              </a:ext>
            </a:extLst>
          </p:cNvPr>
          <p:cNvSpPr/>
          <p:nvPr/>
        </p:nvSpPr>
        <p:spPr bwMode="auto">
          <a:xfrm>
            <a:off x="3241965" y="3560779"/>
            <a:ext cx="3620654" cy="2079211"/>
          </a:xfrm>
          <a:prstGeom prst="ellips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grpSp>
        <p:nvGrpSpPr>
          <p:cNvPr id="8" name="Grupa 7">
            <a:extLst>
              <a:ext uri="{FF2B5EF4-FFF2-40B4-BE49-F238E27FC236}">
                <a16:creationId xmlns:a16="http://schemas.microsoft.com/office/drawing/2014/main" id="{562674B9-78D9-4D74-A10B-64F1157CF218}"/>
              </a:ext>
            </a:extLst>
          </p:cNvPr>
          <p:cNvGrpSpPr/>
          <p:nvPr/>
        </p:nvGrpSpPr>
        <p:grpSpPr>
          <a:xfrm>
            <a:off x="2327565" y="2262909"/>
            <a:ext cx="5551054" cy="4100946"/>
            <a:chOff x="2775527" y="2351374"/>
            <a:chExt cx="4576619" cy="3767564"/>
          </a:xfrm>
        </p:grpSpPr>
        <p:sp>
          <p:nvSpPr>
            <p:cNvPr id="9" name="Schemat blokowy: dysk magnetyczny 8">
              <a:extLst>
                <a:ext uri="{FF2B5EF4-FFF2-40B4-BE49-F238E27FC236}">
                  <a16:creationId xmlns:a16="http://schemas.microsoft.com/office/drawing/2014/main" id="{EDDB94C0-82C3-4B43-8AC5-8BBE1799B353}"/>
                </a:ext>
              </a:extLst>
            </p:cNvPr>
            <p:cNvSpPr/>
            <p:nvPr/>
          </p:nvSpPr>
          <p:spPr bwMode="auto">
            <a:xfrm>
              <a:off x="3860800" y="3833091"/>
              <a:ext cx="2013527" cy="1302327"/>
            </a:xfrm>
            <a:prstGeom prst="flowChartMagneticDisk">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chemeClr val="tx1"/>
                  </a:solidFill>
                  <a:effectLst/>
                  <a:latin typeface="Times New Roman" panose="02020603050405020304" pitchFamily="18" charset="0"/>
                </a:rPr>
                <a:t>Database</a:t>
              </a:r>
              <a:endParaRPr kumimoji="0" lang="en-US" sz="2400" b="0" i="0" u="none" strike="noStrike" cap="none" normalizeH="0" baseline="0" dirty="0">
                <a:ln>
                  <a:noFill/>
                </a:ln>
                <a:solidFill>
                  <a:schemeClr val="tx1"/>
                </a:solidFill>
                <a:effectLst/>
                <a:latin typeface="Times New Roman" panose="02020603050405020304" pitchFamily="18" charset="0"/>
              </a:endParaRPr>
            </a:p>
          </p:txBody>
        </p:sp>
        <p:sp>
          <p:nvSpPr>
            <p:cNvPr id="10" name="Prostokąt 9">
              <a:extLst>
                <a:ext uri="{FF2B5EF4-FFF2-40B4-BE49-F238E27FC236}">
                  <a16:creationId xmlns:a16="http://schemas.microsoft.com/office/drawing/2014/main" id="{F55B7BF9-E39F-4A14-9722-97896CED1653}"/>
                </a:ext>
              </a:extLst>
            </p:cNvPr>
            <p:cNvSpPr/>
            <p:nvPr/>
          </p:nvSpPr>
          <p:spPr bwMode="auto">
            <a:xfrm>
              <a:off x="5740400" y="5409332"/>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6</a:t>
              </a:r>
              <a:endParaRPr lang="en-US" dirty="0"/>
            </a:p>
          </p:txBody>
        </p:sp>
        <p:sp>
          <p:nvSpPr>
            <p:cNvPr id="11" name="Prostokąt 10">
              <a:extLst>
                <a:ext uri="{FF2B5EF4-FFF2-40B4-BE49-F238E27FC236}">
                  <a16:creationId xmlns:a16="http://schemas.microsoft.com/office/drawing/2014/main" id="{E17D115D-F65C-4B22-ACB4-9C9F44BE84BA}"/>
                </a:ext>
              </a:extLst>
            </p:cNvPr>
            <p:cNvSpPr/>
            <p:nvPr/>
          </p:nvSpPr>
          <p:spPr bwMode="auto">
            <a:xfrm>
              <a:off x="4470400" y="235137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3</a:t>
              </a:r>
              <a:endParaRPr lang="en-US" baseline="-25000" dirty="0"/>
            </a:p>
          </p:txBody>
        </p:sp>
        <p:sp>
          <p:nvSpPr>
            <p:cNvPr id="12" name="Prostokąt 11">
              <a:extLst>
                <a:ext uri="{FF2B5EF4-FFF2-40B4-BE49-F238E27FC236}">
                  <a16:creationId xmlns:a16="http://schemas.microsoft.com/office/drawing/2014/main" id="{143CA6EE-1570-4456-A29B-00929FD7B0E5}"/>
                </a:ext>
              </a:extLst>
            </p:cNvPr>
            <p:cNvSpPr/>
            <p:nvPr/>
          </p:nvSpPr>
          <p:spPr bwMode="auto">
            <a:xfrm>
              <a:off x="5412509" y="2646217"/>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4</a:t>
              </a:r>
              <a:endParaRPr lang="en-US" baseline="-25000" dirty="0"/>
            </a:p>
          </p:txBody>
        </p:sp>
        <p:sp>
          <p:nvSpPr>
            <p:cNvPr id="13" name="Prostokąt 12">
              <a:extLst>
                <a:ext uri="{FF2B5EF4-FFF2-40B4-BE49-F238E27FC236}">
                  <a16:creationId xmlns:a16="http://schemas.microsoft.com/office/drawing/2014/main" id="{045F7C30-F844-4D28-92FE-DBF9D1B3403A}"/>
                </a:ext>
              </a:extLst>
            </p:cNvPr>
            <p:cNvSpPr/>
            <p:nvPr/>
          </p:nvSpPr>
          <p:spPr bwMode="auto">
            <a:xfrm>
              <a:off x="6696364" y="4007713"/>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5</a:t>
              </a:r>
              <a:endParaRPr lang="en-US" dirty="0"/>
            </a:p>
          </p:txBody>
        </p:sp>
        <p:sp>
          <p:nvSpPr>
            <p:cNvPr id="14" name="Prostokąt 13">
              <a:extLst>
                <a:ext uri="{FF2B5EF4-FFF2-40B4-BE49-F238E27FC236}">
                  <a16:creationId xmlns:a16="http://schemas.microsoft.com/office/drawing/2014/main" id="{7C671CCC-D31D-46CF-ABD5-0D0D044A554B}"/>
                </a:ext>
              </a:extLst>
            </p:cNvPr>
            <p:cNvSpPr/>
            <p:nvPr/>
          </p:nvSpPr>
          <p:spPr bwMode="auto">
            <a:xfrm>
              <a:off x="3685309" y="2734684"/>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2</a:t>
              </a:r>
              <a:endParaRPr lang="en-US" baseline="-25000" dirty="0"/>
            </a:p>
            <a:p>
              <a:pPr algn="ctr" eaLnBrk="1" hangingPunct="1"/>
              <a:endParaRPr lang="en-US" dirty="0"/>
            </a:p>
          </p:txBody>
        </p:sp>
        <p:sp>
          <p:nvSpPr>
            <p:cNvPr id="15" name="Prostokąt 14">
              <a:extLst>
                <a:ext uri="{FF2B5EF4-FFF2-40B4-BE49-F238E27FC236}">
                  <a16:creationId xmlns:a16="http://schemas.microsoft.com/office/drawing/2014/main" id="{21402026-127D-403E-86BD-C253A8EA756E}"/>
                </a:ext>
              </a:extLst>
            </p:cNvPr>
            <p:cNvSpPr/>
            <p:nvPr/>
          </p:nvSpPr>
          <p:spPr bwMode="auto">
            <a:xfrm>
              <a:off x="2775527" y="3694545"/>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t>P</a:t>
              </a:r>
              <a:r>
                <a:rPr lang="pl-PL" baseline="-25000" dirty="0"/>
                <a:t>1</a:t>
              </a:r>
              <a:endParaRPr lang="en-US" baseline="-25000" dirty="0"/>
            </a:p>
          </p:txBody>
        </p:sp>
        <p:sp>
          <p:nvSpPr>
            <p:cNvPr id="16" name="pole tekstowe 15">
              <a:extLst>
                <a:ext uri="{FF2B5EF4-FFF2-40B4-BE49-F238E27FC236}">
                  <a16:creationId xmlns:a16="http://schemas.microsoft.com/office/drawing/2014/main" id="{68DD54B1-B487-4E79-8B8C-4957F0740776}"/>
                </a:ext>
              </a:extLst>
            </p:cNvPr>
            <p:cNvSpPr txBox="1"/>
            <p:nvPr/>
          </p:nvSpPr>
          <p:spPr>
            <a:xfrm>
              <a:off x="4013200" y="5657273"/>
              <a:ext cx="1316182" cy="461665"/>
            </a:xfrm>
            <a:prstGeom prst="rect">
              <a:avLst/>
            </a:prstGeom>
            <a:noFill/>
          </p:spPr>
          <p:txBody>
            <a:bodyPr wrap="square" rtlCol="0">
              <a:spAutoFit/>
            </a:bodyPr>
            <a:lstStyle/>
            <a:p>
              <a:pPr algn="ctr"/>
              <a:r>
                <a:rPr lang="pl-PL" dirty="0"/>
                <a:t>  </a:t>
              </a:r>
              <a:r>
                <a:rPr lang="pl-PL" dirty="0">
                  <a:solidFill>
                    <a:schemeClr val="bg2"/>
                  </a:solidFill>
                </a:rPr>
                <a:t> …</a:t>
              </a:r>
              <a:endParaRPr lang="en-US" dirty="0">
                <a:solidFill>
                  <a:schemeClr val="bg2"/>
                </a:solidFill>
              </a:endParaRPr>
            </a:p>
          </p:txBody>
        </p:sp>
        <p:sp>
          <p:nvSpPr>
            <p:cNvPr id="17" name="Prostokąt 16">
              <a:extLst>
                <a:ext uri="{FF2B5EF4-FFF2-40B4-BE49-F238E27FC236}">
                  <a16:creationId xmlns:a16="http://schemas.microsoft.com/office/drawing/2014/main" id="{18C5C7F4-0156-40E9-A64A-8C7BF9247DA1}"/>
                </a:ext>
              </a:extLst>
            </p:cNvPr>
            <p:cNvSpPr/>
            <p:nvPr/>
          </p:nvSpPr>
          <p:spPr bwMode="auto">
            <a:xfrm>
              <a:off x="3449782" y="5453919"/>
              <a:ext cx="655782" cy="665019"/>
            </a:xfrm>
            <a:prstGeom prst="rect">
              <a:avLst/>
            </a:prstGeom>
            <a:solidFill>
              <a:srgbClr val="0070C0"/>
            </a:solidFill>
            <a:ln w="9525" cap="flat" cmpd="sng" algn="ctr">
              <a:solidFill>
                <a:srgbClr val="00206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t>P</a:t>
              </a:r>
              <a:r>
                <a:rPr lang="pl-PL" baseline="-25000" dirty="0" err="1"/>
                <a:t>n</a:t>
              </a:r>
              <a:endParaRPr lang="en-US" dirty="0"/>
            </a:p>
          </p:txBody>
        </p:sp>
      </p:grpSp>
      <p:cxnSp>
        <p:nvCxnSpPr>
          <p:cNvPr id="18" name="Łącznik prosty ze strzałką 17">
            <a:extLst>
              <a:ext uri="{FF2B5EF4-FFF2-40B4-BE49-F238E27FC236}">
                <a16:creationId xmlns:a16="http://schemas.microsoft.com/office/drawing/2014/main" id="{C7EB06E6-D199-4C0A-988E-7C6198285E5B}"/>
              </a:ext>
            </a:extLst>
          </p:cNvPr>
          <p:cNvCxnSpPr>
            <a:cxnSpLocks/>
            <a:stCxn id="14" idx="2"/>
            <a:endCxn id="5" idx="0"/>
          </p:cNvCxnSpPr>
          <p:nvPr/>
        </p:nvCxnSpPr>
        <p:spPr bwMode="auto">
          <a:xfrm>
            <a:off x="3828758" y="3404002"/>
            <a:ext cx="1223534" cy="156777"/>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Łącznik prosty ze strzałką 18">
            <a:extLst>
              <a:ext uri="{FF2B5EF4-FFF2-40B4-BE49-F238E27FC236}">
                <a16:creationId xmlns:a16="http://schemas.microsoft.com/office/drawing/2014/main" id="{49C9CC35-9A39-48C6-ABAB-BD60388D7E84}"/>
              </a:ext>
            </a:extLst>
          </p:cNvPr>
          <p:cNvCxnSpPr>
            <a:cxnSpLocks/>
            <a:stCxn id="11" idx="2"/>
            <a:endCxn id="5" idx="0"/>
          </p:cNvCxnSpPr>
          <p:nvPr/>
        </p:nvCxnSpPr>
        <p:spPr bwMode="auto">
          <a:xfrm>
            <a:off x="4781007" y="2986774"/>
            <a:ext cx="271285" cy="574005"/>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Łącznik prosty ze strzałką 19">
            <a:extLst>
              <a:ext uri="{FF2B5EF4-FFF2-40B4-BE49-F238E27FC236}">
                <a16:creationId xmlns:a16="http://schemas.microsoft.com/office/drawing/2014/main" id="{FF3A205E-F335-40C0-811E-136C2A67B533}"/>
              </a:ext>
            </a:extLst>
          </p:cNvPr>
          <p:cNvCxnSpPr>
            <a:cxnSpLocks/>
            <a:stCxn id="12" idx="2"/>
            <a:endCxn id="5" idx="0"/>
          </p:cNvCxnSpPr>
          <p:nvPr/>
        </p:nvCxnSpPr>
        <p:spPr bwMode="auto">
          <a:xfrm flipH="1">
            <a:off x="5052292" y="3307707"/>
            <a:ext cx="871414" cy="253072"/>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Łącznik prosty ze strzałką 20">
            <a:extLst>
              <a:ext uri="{FF2B5EF4-FFF2-40B4-BE49-F238E27FC236}">
                <a16:creationId xmlns:a16="http://schemas.microsoft.com/office/drawing/2014/main" id="{C3E4AC93-BAF9-4CBB-8F19-A0BCA73AA623}"/>
              </a:ext>
            </a:extLst>
          </p:cNvPr>
          <p:cNvCxnSpPr>
            <a:cxnSpLocks/>
            <a:stCxn id="5" idx="6"/>
            <a:endCxn id="13" idx="1"/>
          </p:cNvCxnSpPr>
          <p:nvPr/>
        </p:nvCxnSpPr>
        <p:spPr bwMode="auto">
          <a:xfrm flipV="1">
            <a:off x="6862619" y="4427746"/>
            <a:ext cx="220592" cy="172639"/>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Łącznik prosty ze strzałką 21">
            <a:extLst>
              <a:ext uri="{FF2B5EF4-FFF2-40B4-BE49-F238E27FC236}">
                <a16:creationId xmlns:a16="http://schemas.microsoft.com/office/drawing/2014/main" id="{3552D2B2-D574-4CB0-BDB9-58B53A519F1C}"/>
              </a:ext>
            </a:extLst>
          </p:cNvPr>
          <p:cNvCxnSpPr>
            <a:cxnSpLocks/>
            <a:stCxn id="5" idx="5"/>
            <a:endCxn id="10" idx="0"/>
          </p:cNvCxnSpPr>
          <p:nvPr/>
        </p:nvCxnSpPr>
        <p:spPr bwMode="auto">
          <a:xfrm flipH="1">
            <a:off x="6321411" y="5335497"/>
            <a:ext cx="10975" cy="255961"/>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Łącznik prosty ze strzałką 22">
            <a:extLst>
              <a:ext uri="{FF2B5EF4-FFF2-40B4-BE49-F238E27FC236}">
                <a16:creationId xmlns:a16="http://schemas.microsoft.com/office/drawing/2014/main" id="{7D729F2F-8E67-46B2-B237-2A649A7249CD}"/>
              </a:ext>
            </a:extLst>
          </p:cNvPr>
          <p:cNvCxnSpPr>
            <a:cxnSpLocks/>
            <a:stCxn id="17" idx="0"/>
            <a:endCxn id="5" idx="3"/>
          </p:cNvCxnSpPr>
          <p:nvPr/>
        </p:nvCxnSpPr>
        <p:spPr bwMode="auto">
          <a:xfrm flipV="1">
            <a:off x="3543084" y="5335497"/>
            <a:ext cx="229114" cy="304493"/>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Łącznik prosty ze strzałką 23">
            <a:extLst>
              <a:ext uri="{FF2B5EF4-FFF2-40B4-BE49-F238E27FC236}">
                <a16:creationId xmlns:a16="http://schemas.microsoft.com/office/drawing/2014/main" id="{E51DDE42-03F4-4621-876D-CC10AB61D85A}"/>
              </a:ext>
            </a:extLst>
          </p:cNvPr>
          <p:cNvCxnSpPr>
            <a:cxnSpLocks/>
            <a:stCxn id="15" idx="3"/>
          </p:cNvCxnSpPr>
          <p:nvPr/>
        </p:nvCxnSpPr>
        <p:spPr bwMode="auto">
          <a:xfrm>
            <a:off x="3122973" y="4086867"/>
            <a:ext cx="308081" cy="97206"/>
          </a:xfrm>
          <a:prstGeom prst="straightConnector1">
            <a:avLst/>
          </a:prstGeom>
          <a:solidFill>
            <a:schemeClr val="accent1"/>
          </a:solidFill>
          <a:ln w="9525" cap="flat" cmpd="sng" algn="ctr">
            <a:solidFill>
              <a:schemeClr val="bg2"/>
            </a:solidFill>
            <a:prstDash val="solid"/>
            <a:miter lim="800000"/>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pole tekstowe 1">
            <a:extLst>
              <a:ext uri="{FF2B5EF4-FFF2-40B4-BE49-F238E27FC236}">
                <a16:creationId xmlns:a16="http://schemas.microsoft.com/office/drawing/2014/main" id="{D4718BC0-E4C3-437A-9286-4F13A3750E88}"/>
              </a:ext>
            </a:extLst>
          </p:cNvPr>
          <p:cNvSpPr txBox="1"/>
          <p:nvPr/>
        </p:nvSpPr>
        <p:spPr>
          <a:xfrm>
            <a:off x="3071639" y="3708495"/>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3" name="pole tekstowe 42">
            <a:extLst>
              <a:ext uri="{FF2B5EF4-FFF2-40B4-BE49-F238E27FC236}">
                <a16:creationId xmlns:a16="http://schemas.microsoft.com/office/drawing/2014/main" id="{9CC43723-2234-48F5-86C8-B2C27684F3D4}"/>
              </a:ext>
            </a:extLst>
          </p:cNvPr>
          <p:cNvSpPr txBox="1"/>
          <p:nvPr/>
        </p:nvSpPr>
        <p:spPr>
          <a:xfrm>
            <a:off x="6719115" y="4700455"/>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4" name="pole tekstowe 43">
            <a:extLst>
              <a:ext uri="{FF2B5EF4-FFF2-40B4-BE49-F238E27FC236}">
                <a16:creationId xmlns:a16="http://schemas.microsoft.com/office/drawing/2014/main" id="{40A25544-BBE8-482C-B524-875DB840A6C1}"/>
              </a:ext>
            </a:extLst>
          </p:cNvPr>
          <p:cNvSpPr txBox="1"/>
          <p:nvPr/>
        </p:nvSpPr>
        <p:spPr>
          <a:xfrm>
            <a:off x="6360517" y="5222116"/>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5" name="pole tekstowe 44">
            <a:extLst>
              <a:ext uri="{FF2B5EF4-FFF2-40B4-BE49-F238E27FC236}">
                <a16:creationId xmlns:a16="http://schemas.microsoft.com/office/drawing/2014/main" id="{0D6AE170-9AE5-4B2E-9B3C-5E04BA3D816A}"/>
              </a:ext>
            </a:extLst>
          </p:cNvPr>
          <p:cNvSpPr txBox="1"/>
          <p:nvPr/>
        </p:nvSpPr>
        <p:spPr>
          <a:xfrm>
            <a:off x="2856710" y="5208156"/>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46" name="pole tekstowe 45">
            <a:extLst>
              <a:ext uri="{FF2B5EF4-FFF2-40B4-BE49-F238E27FC236}">
                <a16:creationId xmlns:a16="http://schemas.microsoft.com/office/drawing/2014/main" id="{8CF614FE-E8D9-4BF5-A476-61349BF55263}"/>
              </a:ext>
            </a:extLst>
          </p:cNvPr>
          <p:cNvSpPr txBox="1"/>
          <p:nvPr/>
        </p:nvSpPr>
        <p:spPr>
          <a:xfrm>
            <a:off x="5003501" y="3134110"/>
            <a:ext cx="869149" cy="400110"/>
          </a:xfrm>
          <a:prstGeom prst="rect">
            <a:avLst/>
          </a:prstGeom>
          <a:noFill/>
        </p:spPr>
        <p:txBody>
          <a:bodyPr wrap="square" rtlCol="0">
            <a:spAutoFit/>
          </a:bodyPr>
          <a:lstStyle/>
          <a:p>
            <a:r>
              <a:rPr lang="pl-PL" sz="2000" dirty="0">
                <a:solidFill>
                  <a:schemeClr val="bg2"/>
                </a:solidFill>
              </a:rPr>
              <a:t>DML</a:t>
            </a:r>
            <a:endParaRPr lang="en-US" sz="2000" dirty="0">
              <a:solidFill>
                <a:schemeClr val="bg2"/>
              </a:solidFill>
            </a:endParaRPr>
          </a:p>
        </p:txBody>
      </p:sp>
      <p:sp>
        <p:nvSpPr>
          <p:cNvPr id="3" name="Prostokąt 2">
            <a:extLst>
              <a:ext uri="{FF2B5EF4-FFF2-40B4-BE49-F238E27FC236}">
                <a16:creationId xmlns:a16="http://schemas.microsoft.com/office/drawing/2014/main" id="{AC51CE8D-A560-4E31-AC1C-4B53B818E1A2}"/>
              </a:ext>
            </a:extLst>
          </p:cNvPr>
          <p:cNvSpPr/>
          <p:nvPr/>
        </p:nvSpPr>
        <p:spPr bwMode="auto">
          <a:xfrm>
            <a:off x="1623060" y="3560779"/>
            <a:ext cx="4698350" cy="1732527"/>
          </a:xfrm>
          <a:prstGeom prst="rect">
            <a:avLst/>
          </a:prstGeom>
          <a:noFill/>
          <a:ln w="31750"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pic>
        <p:nvPicPr>
          <p:cNvPr id="4" name="Obraz 3">
            <a:extLst>
              <a:ext uri="{FF2B5EF4-FFF2-40B4-BE49-F238E27FC236}">
                <a16:creationId xmlns:a16="http://schemas.microsoft.com/office/drawing/2014/main" id="{60C18399-7D20-43D1-A1E8-6ED2B6986A03}"/>
              </a:ext>
            </a:extLst>
          </p:cNvPr>
          <p:cNvPicPr>
            <a:picLocks noChangeAspect="1"/>
          </p:cNvPicPr>
          <p:nvPr/>
        </p:nvPicPr>
        <p:blipFill>
          <a:blip r:embed="rId3"/>
          <a:stretch>
            <a:fillRect/>
          </a:stretch>
        </p:blipFill>
        <p:spPr>
          <a:xfrm>
            <a:off x="4859896" y="2075538"/>
            <a:ext cx="4808812" cy="4413214"/>
          </a:xfrm>
          <a:prstGeom prst="rect">
            <a:avLst/>
          </a:prstGeom>
        </p:spPr>
      </p:pic>
      <p:cxnSp>
        <p:nvCxnSpPr>
          <p:cNvPr id="48" name="Łącznik prosty ze strzałką 47">
            <a:extLst>
              <a:ext uri="{FF2B5EF4-FFF2-40B4-BE49-F238E27FC236}">
                <a16:creationId xmlns:a16="http://schemas.microsoft.com/office/drawing/2014/main" id="{3ED48FF6-8B5B-4714-95A1-0AF853E41E09}"/>
              </a:ext>
            </a:extLst>
          </p:cNvPr>
          <p:cNvCxnSpPr/>
          <p:nvPr/>
        </p:nvCxnSpPr>
        <p:spPr bwMode="auto">
          <a:xfrm flipV="1">
            <a:off x="1623060" y="2075538"/>
            <a:ext cx="3118818" cy="1458682"/>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Łącznik prosty ze strzałką 49">
            <a:extLst>
              <a:ext uri="{FF2B5EF4-FFF2-40B4-BE49-F238E27FC236}">
                <a16:creationId xmlns:a16="http://schemas.microsoft.com/office/drawing/2014/main" id="{155309EE-551F-464A-A298-C0F51004C707}"/>
              </a:ext>
            </a:extLst>
          </p:cNvPr>
          <p:cNvCxnSpPr/>
          <p:nvPr/>
        </p:nvCxnSpPr>
        <p:spPr bwMode="auto">
          <a:xfrm>
            <a:off x="1707943" y="5345353"/>
            <a:ext cx="3087108" cy="1169422"/>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0224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randombar(horizontal)">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randombar(horizontal)">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randombar(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anim calcmode="lin" valueType="num">
                                      <p:cBhvr>
                                        <p:cTn id="33" dur="1000" fill="hold"/>
                                        <p:tgtEl>
                                          <p:spTgt spid="3"/>
                                        </p:tgtEl>
                                        <p:attrNameLst>
                                          <p:attrName>ppt_x</p:attrName>
                                        </p:attrNameLst>
                                      </p:cBhvr>
                                      <p:tavLst>
                                        <p:tav tm="0">
                                          <p:val>
                                            <p:strVal val="#ppt_x"/>
                                          </p:val>
                                        </p:tav>
                                        <p:tav tm="100000">
                                          <p:val>
                                            <p:strVal val="#ppt_x"/>
                                          </p:val>
                                        </p:tav>
                                      </p:tavLst>
                                    </p:anim>
                                    <p:anim calcmode="lin" valueType="num">
                                      <p:cBhvr>
                                        <p:cTn id="34" dur="1000" fill="hold"/>
                                        <p:tgtEl>
                                          <p:spTgt spid="3"/>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1000"/>
                                        <p:tgtEl>
                                          <p:spTgt spid="48"/>
                                        </p:tgtEl>
                                      </p:cBhvr>
                                    </p:animEffect>
                                    <p:anim calcmode="lin" valueType="num">
                                      <p:cBhvr>
                                        <p:cTn id="42" dur="1000" fill="hold"/>
                                        <p:tgtEl>
                                          <p:spTgt spid="48"/>
                                        </p:tgtEl>
                                        <p:attrNameLst>
                                          <p:attrName>ppt_x</p:attrName>
                                        </p:attrNameLst>
                                      </p:cBhvr>
                                      <p:tavLst>
                                        <p:tav tm="0">
                                          <p:val>
                                            <p:strVal val="#ppt_x"/>
                                          </p:val>
                                        </p:tav>
                                        <p:tav tm="100000">
                                          <p:val>
                                            <p:strVal val="#ppt_x"/>
                                          </p:val>
                                        </p:tav>
                                      </p:tavLst>
                                    </p:anim>
                                    <p:anim calcmode="lin" valueType="num">
                                      <p:cBhvr>
                                        <p:cTn id="43" dur="1000" fill="hold"/>
                                        <p:tgtEl>
                                          <p:spTgt spid="4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1000"/>
                                        <p:tgtEl>
                                          <p:spTgt spid="50"/>
                                        </p:tgtEl>
                                      </p:cBhvr>
                                    </p:animEffect>
                                    <p:anim calcmode="lin" valueType="num">
                                      <p:cBhvr>
                                        <p:cTn id="47" dur="1000" fill="hold"/>
                                        <p:tgtEl>
                                          <p:spTgt spid="50"/>
                                        </p:tgtEl>
                                        <p:attrNameLst>
                                          <p:attrName>ppt_x</p:attrName>
                                        </p:attrNameLst>
                                      </p:cBhvr>
                                      <p:tavLst>
                                        <p:tav tm="0">
                                          <p:val>
                                            <p:strVal val="#ppt_x"/>
                                          </p:val>
                                        </p:tav>
                                        <p:tav tm="100000">
                                          <p:val>
                                            <p:strVal val="#ppt_x"/>
                                          </p:val>
                                        </p:tav>
                                      </p:tavLst>
                                    </p:anim>
                                    <p:anim calcmode="lin" valueType="num">
                                      <p:cBhvr>
                                        <p:cTn id="4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3" grpId="0"/>
      <p:bldP spid="44" grpId="0"/>
      <p:bldP spid="45" grpId="0"/>
      <p:bldP spid="46" grpId="0"/>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25</a:t>
            </a:fld>
            <a:endParaRPr lang="en-US" altLang="en-US" sz="1600">
              <a:solidFill>
                <a:schemeClr val="bg2"/>
              </a:solidFill>
            </a:endParaRP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458121" y="195961"/>
            <a:ext cx="8420100" cy="1039813"/>
          </a:xfrm>
        </p:spPr>
        <p:txBody>
          <a:bodyPr/>
          <a:lstStyle/>
          <a:p>
            <a:pPr eaLnBrk="1" hangingPunct="1"/>
            <a:r>
              <a:rPr lang="pl-PL" altLang="en-US" sz="3800" b="1" dirty="0"/>
              <a:t>In </a:t>
            </a:r>
            <a:r>
              <a:rPr lang="pl-PL" altLang="en-US" sz="3800" b="1" dirty="0" err="1"/>
              <a:t>more</a:t>
            </a:r>
            <a:r>
              <a:rPr lang="pl-PL" altLang="en-US" sz="3800" b="1" dirty="0"/>
              <a:t> </a:t>
            </a:r>
            <a:r>
              <a:rPr lang="pl-PL" altLang="en-US" sz="3800" b="1" dirty="0" err="1"/>
              <a:t>detail</a:t>
            </a:r>
            <a:endParaRPr lang="en-US" altLang="en-US" sz="3800" b="1" dirty="0"/>
          </a:p>
        </p:txBody>
      </p:sp>
      <p:pic>
        <p:nvPicPr>
          <p:cNvPr id="4" name="Obraz 3">
            <a:extLst>
              <a:ext uri="{FF2B5EF4-FFF2-40B4-BE49-F238E27FC236}">
                <a16:creationId xmlns:a16="http://schemas.microsoft.com/office/drawing/2014/main" id="{60C18399-7D20-43D1-A1E8-6ED2B6986A03}"/>
              </a:ext>
            </a:extLst>
          </p:cNvPr>
          <p:cNvPicPr>
            <a:picLocks noChangeAspect="1"/>
          </p:cNvPicPr>
          <p:nvPr/>
        </p:nvPicPr>
        <p:blipFill>
          <a:blip r:embed="rId3"/>
          <a:stretch>
            <a:fillRect/>
          </a:stretch>
        </p:blipFill>
        <p:spPr>
          <a:xfrm>
            <a:off x="2167594" y="1341200"/>
            <a:ext cx="4808812" cy="4413214"/>
          </a:xfrm>
          <a:prstGeom prst="rect">
            <a:avLst/>
          </a:prstGeom>
        </p:spPr>
      </p:pic>
    </p:spTree>
    <p:extLst>
      <p:ext uri="{BB962C8B-B14F-4D97-AF65-F5344CB8AC3E}">
        <p14:creationId xmlns:p14="http://schemas.microsoft.com/office/powerpoint/2010/main" val="672229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330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dirty="0" err="1"/>
              <a:t>So</a:t>
            </a:r>
            <a:r>
              <a:rPr lang="pl-PL" sz="3000" dirty="0"/>
              <a:t>, we </a:t>
            </a:r>
            <a:r>
              <a:rPr lang="pl-PL" sz="3000" dirty="0" err="1"/>
              <a:t>have</a:t>
            </a:r>
            <a:r>
              <a:rPr lang="pl-PL" sz="3000" dirty="0"/>
              <a:t> </a:t>
            </a:r>
            <a:r>
              <a:rPr lang="pl-PL" sz="3000" dirty="0" err="1"/>
              <a:t>new</a:t>
            </a:r>
            <a:r>
              <a:rPr lang="pl-PL" sz="3000" dirty="0"/>
              <a:t> </a:t>
            </a:r>
            <a:r>
              <a:rPr lang="pl-PL" sz="3000" dirty="0" err="1"/>
              <a:t>concepts</a:t>
            </a:r>
            <a:endParaRPr lang="pl-PL" sz="3000" b="0" dirty="0"/>
          </a:p>
          <a:p>
            <a:endParaRPr lang="pl-PL" sz="3000" b="0" dirty="0"/>
          </a:p>
          <a:p>
            <a:r>
              <a:rPr lang="pl-PL" sz="3000" b="0" dirty="0"/>
              <a:t>a </a:t>
            </a:r>
            <a:r>
              <a:rPr lang="pl-PL" sz="3000" b="0" dirty="0" err="1"/>
              <a:t>database</a:t>
            </a:r>
            <a:r>
              <a:rPr lang="pl-PL" sz="3000" b="0" dirty="0"/>
              <a:t> </a:t>
            </a:r>
            <a:r>
              <a:rPr lang="pl-PL" sz="3000" b="0" dirty="0" err="1"/>
              <a:t>schema</a:t>
            </a:r>
            <a:r>
              <a:rPr lang="pl-PL" sz="3000" b="0" dirty="0"/>
              <a:t>, </a:t>
            </a:r>
            <a:r>
              <a:rPr lang="pl-PL" sz="3000" b="0" dirty="0" err="1"/>
              <a:t>which</a:t>
            </a:r>
            <a:r>
              <a:rPr lang="pl-PL" sz="3000" b="0" dirty="0"/>
              <a:t> </a:t>
            </a:r>
            <a:r>
              <a:rPr lang="pl-PL" sz="3000" b="0" dirty="0" err="1"/>
              <a:t>is</a:t>
            </a:r>
            <a:r>
              <a:rPr lang="pl-PL" sz="3000" b="0" dirty="0"/>
              <a:t> </a:t>
            </a:r>
            <a:r>
              <a:rPr lang="pl-PL" sz="3000" b="0" dirty="0" err="1"/>
              <a:t>written</a:t>
            </a:r>
            <a:r>
              <a:rPr lang="pl-PL" sz="3000" b="0" dirty="0"/>
              <a:t> in the </a:t>
            </a:r>
            <a:r>
              <a:rPr lang="pl-PL" sz="3000" b="0" u="sng" dirty="0"/>
              <a:t>Data </a:t>
            </a:r>
            <a:r>
              <a:rPr lang="pl-PL" sz="3000" b="0" u="sng" dirty="0" err="1"/>
              <a:t>Description</a:t>
            </a:r>
            <a:r>
              <a:rPr lang="pl-PL" sz="3000" b="0" u="sng" dirty="0"/>
              <a:t> Language </a:t>
            </a:r>
          </a:p>
          <a:p>
            <a:pPr marL="514350" indent="-514350">
              <a:buAutoNum type="arabicPeriod"/>
            </a:pPr>
            <a:endParaRPr lang="pl-PL" sz="3000" b="0" dirty="0"/>
          </a:p>
          <a:p>
            <a:r>
              <a:rPr lang="pl-PL" sz="3000" b="0" dirty="0" err="1"/>
              <a:t>application</a:t>
            </a:r>
            <a:r>
              <a:rPr lang="pl-PL" sz="3000" b="0" dirty="0"/>
              <a:t> </a:t>
            </a:r>
            <a:r>
              <a:rPr lang="pl-PL" sz="3000" b="0" dirty="0" err="1"/>
              <a:t>programs</a:t>
            </a:r>
            <a:r>
              <a:rPr lang="pl-PL" sz="3000" b="0" dirty="0"/>
              <a:t>, </a:t>
            </a:r>
            <a:r>
              <a:rPr lang="pl-PL" sz="3000" b="0" dirty="0" err="1"/>
              <a:t>which</a:t>
            </a:r>
            <a:r>
              <a:rPr lang="pl-PL" sz="3000" b="0" dirty="0"/>
              <a:t> </a:t>
            </a:r>
            <a:r>
              <a:rPr lang="pl-PL" sz="3000" b="0" dirty="0" err="1"/>
              <a:t>are</a:t>
            </a:r>
            <a:r>
              <a:rPr lang="pl-PL" sz="3000" b="0" dirty="0"/>
              <a:t> </a:t>
            </a:r>
            <a:r>
              <a:rPr lang="pl-PL" sz="3000" b="0" dirty="0" err="1"/>
              <a:t>writen</a:t>
            </a:r>
            <a:r>
              <a:rPr lang="pl-PL" sz="3000" b="0" dirty="0"/>
              <a:t> with the </a:t>
            </a:r>
            <a:r>
              <a:rPr lang="pl-PL" sz="3000" b="0" dirty="0" err="1"/>
              <a:t>use</a:t>
            </a:r>
            <a:r>
              <a:rPr lang="pl-PL" sz="3000" b="0" dirty="0"/>
              <a:t> of </a:t>
            </a:r>
            <a:r>
              <a:rPr lang="pl-PL" sz="3000" b="0" u="sng" dirty="0"/>
              <a:t>Data </a:t>
            </a:r>
            <a:r>
              <a:rPr lang="pl-PL" sz="3000" b="0" u="sng" dirty="0" err="1"/>
              <a:t>Manipulation</a:t>
            </a:r>
            <a:r>
              <a:rPr lang="pl-PL" sz="3000" b="0" u="sng" dirty="0"/>
              <a:t> Language</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07703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146752" y="1414347"/>
            <a:ext cx="6553315" cy="3862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u="sng" dirty="0"/>
          </a:p>
          <a:p>
            <a:endParaRPr lang="pl-PL" u="sng" dirty="0"/>
          </a:p>
          <a:p>
            <a:pPr marL="742950" indent="-742950">
              <a:buFont typeface="+mj-lt"/>
              <a:buAutoNum type="arabicPeriod"/>
            </a:pPr>
            <a:r>
              <a:rPr lang="en-US" u="sng" dirty="0"/>
              <a:t>Schema as a metadata</a:t>
            </a:r>
            <a:endParaRPr lang="pl-PL" u="sng" dirty="0"/>
          </a:p>
          <a:p>
            <a:pPr marL="742950" indent="-742950">
              <a:buFont typeface="+mj-lt"/>
              <a:buAutoNum type="arabicPeriod"/>
            </a:pPr>
            <a:endParaRPr lang="pl-PL" u="sng" dirty="0"/>
          </a:p>
          <a:p>
            <a:pPr marL="742950" indent="-742950">
              <a:buFont typeface="+mj-lt"/>
              <a:buAutoNum type="arabicPeriod"/>
            </a:pPr>
            <a:r>
              <a:rPr lang="pl-PL" u="sng" dirty="0"/>
              <a:t>Database as </a:t>
            </a:r>
            <a:r>
              <a:rPr lang="pl-PL" u="sng" dirty="0" err="1"/>
              <a:t>an</a:t>
            </a:r>
            <a:r>
              <a:rPr lang="pl-PL" u="sng" dirty="0"/>
              <a:t> </a:t>
            </a:r>
            <a:r>
              <a:rPr lang="pl-PL" u="sng" dirty="0" err="1"/>
              <a:t>instance</a:t>
            </a:r>
            <a:r>
              <a:rPr lang="pl-PL" u="sng" dirty="0"/>
              <a:t> </a:t>
            </a:r>
            <a:endParaRPr lang="en-US" dirty="0"/>
          </a:p>
          <a:p>
            <a:endParaRPr lang="pl-PL"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689148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8079220" cy="415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pPr marL="742950" indent="-742950">
              <a:buAutoNum type="arabicPeriod"/>
            </a:pPr>
            <a:r>
              <a:rPr lang="en-US" sz="3200" b="0" dirty="0"/>
              <a:t>Schema </a:t>
            </a:r>
            <a:r>
              <a:rPr lang="pl-PL" sz="3200" b="0" dirty="0" err="1"/>
              <a:t>describes</a:t>
            </a:r>
            <a:r>
              <a:rPr lang="pl-PL" sz="3200" b="0" dirty="0"/>
              <a:t> </a:t>
            </a:r>
            <a:r>
              <a:rPr lang="pl-PL" sz="3200" b="0" dirty="0" err="1"/>
              <a:t>general</a:t>
            </a:r>
            <a:r>
              <a:rPr lang="pl-PL" sz="3200" b="0" dirty="0"/>
              <a:t> </a:t>
            </a:r>
            <a:r>
              <a:rPr lang="pl-PL" sz="3200" b="0" dirty="0" err="1"/>
              <a:t>properties</a:t>
            </a:r>
            <a:r>
              <a:rPr lang="pl-PL" sz="3200" b="0" dirty="0"/>
              <a:t> of data</a:t>
            </a:r>
          </a:p>
          <a:p>
            <a:pPr marL="742950" indent="-742950">
              <a:buAutoNum type="arabicPeriod"/>
            </a:pPr>
            <a:endParaRPr lang="pl-PL" sz="3200" b="0" dirty="0"/>
          </a:p>
          <a:p>
            <a:pPr marL="742950" indent="-742950">
              <a:buAutoNum type="arabicPeriod"/>
            </a:pPr>
            <a:r>
              <a:rPr lang="pl-PL" sz="3200" b="0" dirty="0" err="1"/>
              <a:t>These</a:t>
            </a:r>
            <a:r>
              <a:rPr lang="pl-PL" sz="3200" b="0" dirty="0"/>
              <a:t> </a:t>
            </a:r>
            <a:r>
              <a:rPr lang="pl-PL" sz="3200" b="0" dirty="0" err="1"/>
              <a:t>properties</a:t>
            </a:r>
            <a:r>
              <a:rPr lang="pl-PL" sz="3200" b="0" dirty="0"/>
              <a:t> </a:t>
            </a:r>
            <a:r>
              <a:rPr lang="pl-PL" sz="3200" b="0" dirty="0" err="1"/>
              <a:t>reflect</a:t>
            </a:r>
            <a:r>
              <a:rPr lang="pl-PL" sz="3200" b="0" dirty="0"/>
              <a:t> the </a:t>
            </a:r>
            <a:r>
              <a:rPr lang="pl-PL" sz="3200" b="0" dirty="0" err="1"/>
              <a:t>properties</a:t>
            </a:r>
            <a:r>
              <a:rPr lang="pl-PL" sz="3200" b="0" dirty="0"/>
              <a:t> of real-</a:t>
            </a:r>
            <a:r>
              <a:rPr lang="pl-PL" sz="3200" b="0" dirty="0" err="1"/>
              <a:t>world</a:t>
            </a:r>
            <a:r>
              <a:rPr lang="pl-PL" sz="3200" b="0" dirty="0"/>
              <a:t> </a:t>
            </a:r>
            <a:r>
              <a:rPr lang="pl-PL" sz="3200" b="0" dirty="0" err="1"/>
              <a:t>objects</a:t>
            </a:r>
            <a:r>
              <a:rPr lang="pl-PL" sz="3200" b="0" dirty="0"/>
              <a:t> </a:t>
            </a:r>
            <a:r>
              <a:rPr lang="pl-PL" sz="3200" b="0" dirty="0" err="1"/>
              <a:t>being</a:t>
            </a:r>
            <a:r>
              <a:rPr lang="pl-PL" sz="3200" b="0" dirty="0"/>
              <a:t> </a:t>
            </a:r>
            <a:r>
              <a:rPr lang="pl-PL" sz="3200" b="0" dirty="0" err="1"/>
              <a:t>described</a:t>
            </a:r>
            <a:r>
              <a:rPr lang="pl-PL" sz="3200" b="0" dirty="0"/>
              <a:t> by the </a:t>
            </a:r>
            <a:r>
              <a:rPr lang="pl-PL" sz="3200" b="0" dirty="0" err="1"/>
              <a:t>information</a:t>
            </a:r>
            <a:r>
              <a:rPr lang="pl-PL" sz="3200" b="0" dirty="0"/>
              <a:t> system</a:t>
            </a:r>
          </a:p>
          <a:p>
            <a:pPr marL="742950" indent="-742950">
              <a:buAutoNum type="arabicPeriod"/>
            </a:pPr>
            <a:endParaRPr lang="pl-PL" sz="3200" b="0" dirty="0"/>
          </a:p>
          <a:p>
            <a:pPr marL="742950" indent="-742950">
              <a:buAutoNum type="arabicPeriod"/>
            </a:pPr>
            <a:r>
              <a:rPr lang="pl-PL" sz="3200" b="0" dirty="0"/>
              <a:t>The </a:t>
            </a:r>
            <a:r>
              <a:rPr lang="pl-PL" sz="3200" b="0" dirty="0" err="1"/>
              <a:t>properties</a:t>
            </a:r>
            <a:r>
              <a:rPr lang="pl-PL" sz="3200" b="0" dirty="0"/>
              <a:t> </a:t>
            </a:r>
            <a:r>
              <a:rPr lang="pl-PL" sz="3200" b="0" dirty="0" err="1"/>
              <a:t>are</a:t>
            </a:r>
            <a:r>
              <a:rPr lang="pl-PL" sz="3200" b="0" dirty="0"/>
              <a:t> </a:t>
            </a:r>
            <a:r>
              <a:rPr lang="pl-PL" sz="3200" b="0" dirty="0" err="1"/>
              <a:t>sometimes</a:t>
            </a:r>
            <a:r>
              <a:rPr lang="pl-PL" sz="3200" b="0" dirty="0"/>
              <a:t> </a:t>
            </a:r>
            <a:r>
              <a:rPr lang="pl-PL" sz="3200" b="0" dirty="0" err="1"/>
              <a:t>called</a:t>
            </a:r>
            <a:r>
              <a:rPr lang="pl-PL" sz="3200" b="0" dirty="0"/>
              <a:t> </a:t>
            </a:r>
            <a:r>
              <a:rPr lang="pl-PL" sz="3200" b="0" i="1" dirty="0" err="1"/>
              <a:t>integrity</a:t>
            </a:r>
            <a:r>
              <a:rPr lang="pl-PL" sz="3200" b="0" i="1" dirty="0"/>
              <a:t> </a:t>
            </a:r>
            <a:r>
              <a:rPr lang="pl-PL" sz="3200" b="0" i="1" dirty="0" err="1"/>
              <a:t>contraints</a:t>
            </a:r>
            <a:endParaRPr lang="pl-PL" sz="3200" b="0" dirty="0"/>
          </a:p>
          <a:p>
            <a:pPr marL="742950" indent="-742950">
              <a:buAutoNum type="arabicPeriod"/>
            </a:pPr>
            <a:endParaRPr lang="en-US"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63051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29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8079220" cy="4159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200" b="0" dirty="0" err="1"/>
              <a:t>Examples</a:t>
            </a:r>
            <a:endParaRPr lang="pl-PL" sz="3200" b="0" dirty="0"/>
          </a:p>
          <a:p>
            <a:r>
              <a:rPr lang="pl-PL" sz="3200" b="0" dirty="0"/>
              <a:t>In the </a:t>
            </a:r>
            <a:r>
              <a:rPr lang="pl-PL" sz="3200" b="0" dirty="0" err="1"/>
              <a:t>schema</a:t>
            </a:r>
            <a:r>
              <a:rPr lang="pl-PL" sz="3200" b="0" dirty="0"/>
              <a:t> we </a:t>
            </a:r>
            <a:r>
              <a:rPr lang="pl-PL" sz="3200" b="0" dirty="0" err="1"/>
              <a:t>have</a:t>
            </a:r>
            <a:r>
              <a:rPr lang="pl-PL" sz="3200" b="0" dirty="0"/>
              <a:t> to express </a:t>
            </a:r>
            <a:r>
              <a:rPr lang="pl-PL" sz="3200" b="0" dirty="0" err="1"/>
              <a:t>that</a:t>
            </a:r>
            <a:r>
              <a:rPr lang="pl-PL" sz="3200" b="0" dirty="0"/>
              <a:t>:</a:t>
            </a:r>
          </a:p>
          <a:p>
            <a:pPr marL="514350" indent="-514350">
              <a:buAutoNum type="arabicPeriod"/>
            </a:pPr>
            <a:r>
              <a:rPr lang="pl-PL" sz="3200" b="0" dirty="0"/>
              <a:t>The </a:t>
            </a:r>
            <a:r>
              <a:rPr lang="pl-PL" sz="3200" b="0" dirty="0" err="1"/>
              <a:t>age</a:t>
            </a:r>
            <a:r>
              <a:rPr lang="pl-PL" sz="3200" b="0" dirty="0"/>
              <a:t> of (</a:t>
            </a:r>
            <a:r>
              <a:rPr lang="pl-PL" sz="3200" b="0" dirty="0" err="1"/>
              <a:t>every</a:t>
            </a:r>
            <a:r>
              <a:rPr lang="pl-PL" sz="3200" b="0" dirty="0"/>
              <a:t>) student </a:t>
            </a:r>
            <a:r>
              <a:rPr lang="pl-PL" sz="3200" b="0" dirty="0" err="1"/>
              <a:t>must</a:t>
            </a:r>
            <a:r>
              <a:rPr lang="pl-PL" sz="3200" b="0" dirty="0"/>
              <a:t> be </a:t>
            </a:r>
            <a:r>
              <a:rPr lang="pl-PL" sz="3200" b="0" u="sng" dirty="0" err="1"/>
              <a:t>between</a:t>
            </a:r>
            <a:r>
              <a:rPr lang="pl-PL" sz="3200" b="0" u="sng" dirty="0"/>
              <a:t> 18 and 30</a:t>
            </a:r>
          </a:p>
          <a:p>
            <a:pPr marL="514350" indent="-514350">
              <a:buAutoNum type="arabicPeriod"/>
            </a:pPr>
            <a:r>
              <a:rPr lang="pl-PL" sz="3200" b="0" dirty="0"/>
              <a:t>The </a:t>
            </a:r>
            <a:r>
              <a:rPr lang="pl-PL" sz="3200" b="0" dirty="0" err="1"/>
              <a:t>students</a:t>
            </a:r>
            <a:r>
              <a:rPr lang="pl-PL" sz="3200" b="0" dirty="0"/>
              <a:t> on Semester_1 </a:t>
            </a:r>
            <a:r>
              <a:rPr lang="pl-PL" sz="3200" b="0" dirty="0" err="1"/>
              <a:t>can</a:t>
            </a:r>
            <a:r>
              <a:rPr lang="pl-PL" sz="3200" b="0" dirty="0"/>
              <a:t> be </a:t>
            </a:r>
            <a:r>
              <a:rPr lang="pl-PL" sz="3200" b="0" dirty="0" err="1"/>
              <a:t>registered</a:t>
            </a:r>
            <a:r>
              <a:rPr lang="pl-PL" sz="3200" b="0" dirty="0"/>
              <a:t> to the </a:t>
            </a:r>
            <a:r>
              <a:rPr lang="pl-PL" sz="3200" b="0" dirty="0" err="1"/>
              <a:t>subjects</a:t>
            </a:r>
            <a:r>
              <a:rPr lang="pl-PL" sz="3200" b="0" dirty="0"/>
              <a:t> </a:t>
            </a:r>
            <a:r>
              <a:rPr lang="pl-PL" sz="3200" b="0" dirty="0" err="1"/>
              <a:t>giving</a:t>
            </a:r>
            <a:r>
              <a:rPr lang="pl-PL" sz="3200" b="0" dirty="0"/>
              <a:t> no </a:t>
            </a:r>
            <a:r>
              <a:rPr lang="pl-PL" sz="3200" b="0" dirty="0" err="1"/>
              <a:t>more</a:t>
            </a:r>
            <a:r>
              <a:rPr lang="pl-PL" sz="3200" b="0" dirty="0"/>
              <a:t> </a:t>
            </a:r>
            <a:r>
              <a:rPr lang="pl-PL" sz="3200" b="0" dirty="0" err="1"/>
              <a:t>than</a:t>
            </a:r>
            <a:r>
              <a:rPr lang="pl-PL" sz="3200" b="0" dirty="0"/>
              <a:t> 30 ECTS, and the numer of </a:t>
            </a:r>
            <a:r>
              <a:rPr lang="pl-PL" sz="3200" b="0" dirty="0" err="1"/>
              <a:t>lectures</a:t>
            </a:r>
            <a:r>
              <a:rPr lang="pl-PL" sz="3200" b="0" dirty="0"/>
              <a:t> </a:t>
            </a:r>
            <a:r>
              <a:rPr lang="pl-PL" sz="3200" b="0" dirty="0" err="1"/>
              <a:t>should</a:t>
            </a:r>
            <a:r>
              <a:rPr lang="pl-PL" sz="3200" b="0" dirty="0"/>
              <a:t> be &gt; 4</a:t>
            </a:r>
          </a:p>
          <a:p>
            <a:pPr marL="514350" indent="-514350">
              <a:buAutoNum type="arabicPeriod"/>
            </a:pPr>
            <a:r>
              <a:rPr lang="pl-PL" sz="3200" b="0" dirty="0" err="1"/>
              <a:t>Every</a:t>
            </a:r>
            <a:r>
              <a:rPr lang="pl-PL" sz="3200" b="0" dirty="0"/>
              <a:t> student </a:t>
            </a:r>
            <a:r>
              <a:rPr lang="pl-PL" sz="3200" b="0" dirty="0" err="1"/>
              <a:t>has</a:t>
            </a:r>
            <a:r>
              <a:rPr lang="pl-PL" sz="3200" b="0" dirty="0"/>
              <a:t> </a:t>
            </a:r>
            <a:r>
              <a:rPr lang="pl-PL" sz="3200" b="0" dirty="0" err="1"/>
              <a:t>an</a:t>
            </a:r>
            <a:r>
              <a:rPr lang="pl-PL" sz="3200" b="0" dirty="0"/>
              <a:t> Index </a:t>
            </a:r>
            <a:r>
              <a:rPr lang="pl-PL" sz="3200" b="0" dirty="0" err="1"/>
              <a:t>Number</a:t>
            </a:r>
            <a:r>
              <a:rPr lang="pl-PL" sz="3200" b="0" dirty="0"/>
              <a:t> </a:t>
            </a:r>
            <a:r>
              <a:rPr lang="pl-PL" sz="3200" b="0" dirty="0" err="1"/>
              <a:t>which</a:t>
            </a:r>
            <a:r>
              <a:rPr lang="pl-PL" sz="3200" b="0" dirty="0"/>
              <a:t> </a:t>
            </a:r>
            <a:r>
              <a:rPr lang="pl-PL" sz="3200" b="0" dirty="0" err="1"/>
              <a:t>uniquely</a:t>
            </a:r>
            <a:r>
              <a:rPr lang="pl-PL" sz="3200" b="0" dirty="0"/>
              <a:t> </a:t>
            </a:r>
            <a:r>
              <a:rPr lang="pl-PL" sz="3200" b="0" dirty="0" err="1"/>
              <a:t>identifies</a:t>
            </a:r>
            <a:r>
              <a:rPr lang="pl-PL" sz="3200" b="0" dirty="0"/>
              <a:t> </a:t>
            </a:r>
            <a:r>
              <a:rPr lang="pl-PL" sz="3200" b="0" dirty="0" err="1"/>
              <a:t>him</a:t>
            </a:r>
            <a:r>
              <a:rPr lang="pl-PL" sz="3200" b="0" dirty="0"/>
              <a:t>/</a:t>
            </a:r>
            <a:r>
              <a:rPr lang="pl-PL" sz="3200" b="0" dirty="0" err="1"/>
              <a:t>her</a:t>
            </a:r>
            <a:r>
              <a:rPr lang="pl-PL" sz="3200" b="0" dirty="0"/>
              <a:t> </a:t>
            </a:r>
          </a:p>
          <a:p>
            <a:pPr marL="742950" indent="-742950">
              <a:buAutoNum type="arabicPeriod"/>
            </a:pPr>
            <a:endParaRPr lang="pl-PL" sz="32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332973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15635" y="1592911"/>
            <a:ext cx="8642639" cy="486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400" b="0" dirty="0" err="1"/>
              <a:t>Quick</a:t>
            </a:r>
            <a:r>
              <a:rPr lang="pl-PL" sz="3400" b="0" dirty="0"/>
              <a:t> </a:t>
            </a:r>
            <a:r>
              <a:rPr lang="pl-PL" sz="3400" b="0" dirty="0" err="1"/>
              <a:t>revisting</a:t>
            </a:r>
            <a:r>
              <a:rPr lang="pl-PL" sz="3400" b="0" dirty="0"/>
              <a:t> the </a:t>
            </a:r>
            <a:r>
              <a:rPr lang="pl-PL" sz="3400" b="0" dirty="0" err="1"/>
              <a:t>last</a:t>
            </a:r>
            <a:r>
              <a:rPr lang="pl-PL" sz="3400" b="0" dirty="0"/>
              <a:t> </a:t>
            </a:r>
            <a:r>
              <a:rPr lang="pl-PL" sz="3400" b="0" dirty="0" err="1"/>
              <a:t>lecture</a:t>
            </a:r>
            <a:endParaRPr lang="pl-PL" sz="3400" b="0" dirty="0"/>
          </a:p>
          <a:p>
            <a:endParaRPr lang="pl-PL" sz="3400" b="0" dirty="0"/>
          </a:p>
          <a:p>
            <a:r>
              <a:rPr lang="pl-PL" sz="3400" b="0" dirty="0" err="1"/>
              <a:t>Introduction</a:t>
            </a:r>
            <a:r>
              <a:rPr lang="pl-PL" sz="3400" b="0" dirty="0"/>
              <a:t> to </a:t>
            </a:r>
            <a:r>
              <a:rPr lang="pl-PL" sz="3400" b="0" dirty="0" err="1"/>
              <a:t>basic</a:t>
            </a:r>
            <a:r>
              <a:rPr lang="pl-PL" sz="3400" b="0" dirty="0"/>
              <a:t> </a:t>
            </a:r>
            <a:r>
              <a:rPr lang="pl-PL" sz="3400" b="0" dirty="0" err="1"/>
              <a:t>concepts</a:t>
            </a:r>
            <a:r>
              <a:rPr lang="pl-PL" sz="3400" b="0" dirty="0"/>
              <a:t> (</a:t>
            </a:r>
            <a:r>
              <a:rPr lang="pl-PL" sz="3400" b="0" dirty="0" err="1"/>
              <a:t>cont</a:t>
            </a:r>
            <a:r>
              <a:rPr lang="pl-PL" sz="3400" b="0" dirty="0"/>
              <a:t>.)</a:t>
            </a:r>
          </a:p>
          <a:p>
            <a:endParaRPr lang="pl-PL" sz="3400" b="0" dirty="0"/>
          </a:p>
          <a:p>
            <a:r>
              <a:rPr lang="pl-PL" sz="3400" b="0" dirty="0"/>
              <a:t>Data </a:t>
            </a:r>
            <a:r>
              <a:rPr lang="pl-PL" sz="3400" b="0" dirty="0" err="1"/>
              <a:t>models</a:t>
            </a:r>
            <a:endParaRPr lang="pl-PL" sz="3400" b="0" dirty="0"/>
          </a:p>
          <a:p>
            <a:endParaRPr lang="pl-PL" sz="3400" b="0" dirty="0"/>
          </a:p>
          <a:p>
            <a:r>
              <a:rPr lang="pl-PL" sz="3400" b="0" dirty="0" err="1"/>
              <a:t>Entity-Relationship</a:t>
            </a:r>
            <a:r>
              <a:rPr lang="pl-PL" sz="3400" b="0" dirty="0"/>
              <a:t> </a:t>
            </a:r>
            <a:r>
              <a:rPr lang="pl-PL" sz="3400" b="0" dirty="0" err="1"/>
              <a:t>diagrams</a:t>
            </a:r>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err="1"/>
              <a:t>Contents</a:t>
            </a:r>
            <a:endParaRPr lang="en-US" altLang="en-US" sz="3800" b="1" dirty="0"/>
          </a:p>
        </p:txBody>
      </p:sp>
    </p:spTree>
    <p:extLst>
      <p:ext uri="{BB962C8B-B14F-4D97-AF65-F5344CB8AC3E}">
        <p14:creationId xmlns:p14="http://schemas.microsoft.com/office/powerpoint/2010/main" val="2105485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1136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b="0" dirty="0"/>
              <a:t>Subschema, view</a:t>
            </a:r>
            <a:endParaRPr lang="pl-PL" b="0" dirty="0"/>
          </a:p>
          <a:p>
            <a:endParaRPr lang="pl-PL"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We </a:t>
            </a:r>
            <a:r>
              <a:rPr lang="pl-PL" altLang="en-US" sz="3800" b="1" dirty="0" err="1"/>
              <a:t>have</a:t>
            </a:r>
            <a:r>
              <a:rPr lang="pl-PL" altLang="en-US" sz="3800" b="1" dirty="0"/>
              <a:t> </a:t>
            </a:r>
            <a:r>
              <a:rPr lang="pl-PL" altLang="en-US" sz="3800" b="1" dirty="0" err="1"/>
              <a:t>ended</a:t>
            </a:r>
            <a:r>
              <a:rPr lang="pl-PL" altLang="en-US" sz="3800" b="1" dirty="0"/>
              <a:t> </a:t>
            </a:r>
            <a:r>
              <a:rPr lang="pl-PL" altLang="en-US" sz="3800" b="1" dirty="0" err="1"/>
              <a:t>here</a:t>
            </a:r>
            <a:endParaRPr lang="en-US" altLang="en-US" sz="3800" b="1" dirty="0"/>
          </a:p>
        </p:txBody>
      </p:sp>
    </p:spTree>
    <p:extLst>
      <p:ext uri="{BB962C8B-B14F-4D97-AF65-F5344CB8AC3E}">
        <p14:creationId xmlns:p14="http://schemas.microsoft.com/office/powerpoint/2010/main" val="1161771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b="0" dirty="0"/>
              <a:t>Subschema, view</a:t>
            </a:r>
            <a:endParaRPr lang="pl-PL" b="0" dirty="0"/>
          </a:p>
          <a:p>
            <a:endParaRPr lang="pl-PL" b="0" dirty="0"/>
          </a:p>
          <a:p>
            <a:r>
              <a:rPr lang="pl-PL" b="0" dirty="0"/>
              <a:t>For </a:t>
            </a:r>
            <a:r>
              <a:rPr lang="pl-PL" b="0" dirty="0" err="1"/>
              <a:t>each</a:t>
            </a:r>
            <a:r>
              <a:rPr lang="pl-PL" b="0" dirty="0"/>
              <a:t> </a:t>
            </a:r>
            <a:r>
              <a:rPr lang="pl-PL" b="0" dirty="0" err="1"/>
              <a:t>group</a:t>
            </a:r>
            <a:r>
              <a:rPr lang="pl-PL" b="0" dirty="0"/>
              <a:t> of </a:t>
            </a:r>
            <a:r>
              <a:rPr lang="pl-PL" b="0" dirty="0" err="1"/>
              <a:t>users</a:t>
            </a:r>
            <a:r>
              <a:rPr lang="pl-PL" b="0" dirty="0"/>
              <a:t> we </a:t>
            </a:r>
            <a:r>
              <a:rPr lang="pl-PL" b="0" dirty="0" err="1"/>
              <a:t>have</a:t>
            </a:r>
            <a:r>
              <a:rPr lang="pl-PL" b="0" dirty="0"/>
              <a:t> </a:t>
            </a:r>
            <a:r>
              <a:rPr lang="pl-PL" b="0" dirty="0" err="1"/>
              <a:t>an</a:t>
            </a:r>
            <a:r>
              <a:rPr lang="pl-PL" b="0" dirty="0"/>
              <a:t> </a:t>
            </a:r>
            <a:r>
              <a:rPr lang="pl-PL" b="0" dirty="0" err="1"/>
              <a:t>extraction</a:t>
            </a:r>
            <a:r>
              <a:rPr lang="pl-PL" b="0" dirty="0"/>
              <a:t> of the </a:t>
            </a:r>
            <a:r>
              <a:rPr lang="pl-PL" b="0" dirty="0" err="1"/>
              <a:t>schema</a:t>
            </a:r>
            <a:r>
              <a:rPr lang="pl-PL" b="0" dirty="0"/>
              <a:t>, </a:t>
            </a:r>
            <a:r>
              <a:rPr lang="pl-PL" b="0" dirty="0" err="1"/>
              <a:t>which</a:t>
            </a:r>
            <a:r>
              <a:rPr lang="pl-PL" b="0" dirty="0"/>
              <a:t> </a:t>
            </a:r>
            <a:r>
              <a:rPr lang="pl-PL" b="0" dirty="0" err="1"/>
              <a:t>defines</a:t>
            </a:r>
            <a:r>
              <a:rPr lang="pl-PL" b="0" dirty="0"/>
              <a:t> a part of the </a:t>
            </a:r>
            <a:r>
              <a:rPr lang="pl-PL" b="0" dirty="0" err="1"/>
              <a:t>database</a:t>
            </a:r>
            <a:r>
              <a:rPr lang="pl-PL" b="0" dirty="0"/>
              <a:t> </a:t>
            </a:r>
            <a:r>
              <a:rPr lang="pl-PL" b="0" dirty="0" err="1"/>
              <a:t>structure</a:t>
            </a:r>
            <a:r>
              <a:rPr lang="pl-PL" b="0" dirty="0"/>
              <a:t>, </a:t>
            </a:r>
            <a:r>
              <a:rPr lang="pl-PL" b="0" dirty="0" err="1"/>
              <a:t>relevant</a:t>
            </a:r>
            <a:r>
              <a:rPr lang="pl-PL" b="0" dirty="0"/>
              <a:t> to </a:t>
            </a:r>
            <a:r>
              <a:rPr lang="pl-PL" b="0" dirty="0" err="1"/>
              <a:t>these</a:t>
            </a:r>
            <a:r>
              <a:rPr lang="pl-PL" b="0" dirty="0"/>
              <a:t> </a:t>
            </a:r>
            <a:r>
              <a:rPr lang="pl-PL" b="0" dirty="0" err="1"/>
              <a:t>users</a:t>
            </a:r>
            <a:r>
              <a:rPr lang="pl-PL" b="0" dirty="0"/>
              <a:t> </a:t>
            </a:r>
            <a:r>
              <a:rPr lang="pl-PL" b="0" dirty="0" err="1"/>
              <a:t>needs</a:t>
            </a:r>
            <a:r>
              <a:rPr lang="pl-PL" b="0" dirty="0"/>
              <a:t>   </a:t>
            </a:r>
            <a:endParaRPr lang="en-US"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3849271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u="sng" dirty="0"/>
              <a:t>ANSI-SPARC 3 </a:t>
            </a:r>
            <a:r>
              <a:rPr lang="pl-PL" u="sng" dirty="0" err="1"/>
              <a:t>levels</a:t>
            </a:r>
            <a:r>
              <a:rPr lang="pl-PL" u="sng" dirty="0"/>
              <a:t> model</a:t>
            </a:r>
            <a:endParaRPr lang="en-US"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pic>
        <p:nvPicPr>
          <p:cNvPr id="2" name="Obraz 1">
            <a:extLst>
              <a:ext uri="{FF2B5EF4-FFF2-40B4-BE49-F238E27FC236}">
                <a16:creationId xmlns:a16="http://schemas.microsoft.com/office/drawing/2014/main" id="{E793CAF4-5065-4C31-B3F2-4E17C0B3681C}"/>
              </a:ext>
            </a:extLst>
          </p:cNvPr>
          <p:cNvPicPr>
            <a:picLocks noChangeAspect="1"/>
          </p:cNvPicPr>
          <p:nvPr/>
        </p:nvPicPr>
        <p:blipFill>
          <a:blip r:embed="rId3"/>
          <a:stretch>
            <a:fillRect/>
          </a:stretch>
        </p:blipFill>
        <p:spPr>
          <a:xfrm>
            <a:off x="2488243" y="2291806"/>
            <a:ext cx="3761113" cy="3641367"/>
          </a:xfrm>
          <a:prstGeom prst="rect">
            <a:avLst/>
          </a:prstGeom>
        </p:spPr>
      </p:pic>
      <p:sp>
        <p:nvSpPr>
          <p:cNvPr id="3" name="Dymek mowy: owalny 2">
            <a:extLst>
              <a:ext uri="{FF2B5EF4-FFF2-40B4-BE49-F238E27FC236}">
                <a16:creationId xmlns:a16="http://schemas.microsoft.com/office/drawing/2014/main" id="{FE64C867-FF4F-4942-81D7-761679F3A5D2}"/>
              </a:ext>
            </a:extLst>
          </p:cNvPr>
          <p:cNvSpPr/>
          <p:nvPr/>
        </p:nvSpPr>
        <p:spPr bwMode="auto">
          <a:xfrm>
            <a:off x="6152358" y="2913344"/>
            <a:ext cx="2540000" cy="804752"/>
          </a:xfrm>
          <a:prstGeom prst="wedgeEllipseCallout">
            <a:avLst>
              <a:gd name="adj1" fmla="val -81197"/>
              <a:gd name="adj2" fmla="val 63037"/>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800" b="0" i="0" u="none" strike="noStrike" cap="none" normalizeH="0" baseline="0" dirty="0">
                <a:ln>
                  <a:noFill/>
                </a:ln>
                <a:solidFill>
                  <a:schemeClr val="tx1"/>
                </a:solidFill>
                <a:effectLst/>
                <a:latin typeface="Times New Roman" panose="02020603050405020304" pitchFamily="18" charset="0"/>
              </a:rPr>
              <a:t>End </a:t>
            </a:r>
            <a:r>
              <a:rPr kumimoji="0" lang="pl-PL" sz="1800" b="0" i="0" u="none" strike="noStrike" cap="none" normalizeH="0" baseline="0" dirty="0" err="1">
                <a:ln>
                  <a:noFill/>
                </a:ln>
                <a:solidFill>
                  <a:schemeClr val="tx1"/>
                </a:solidFill>
                <a:effectLst/>
                <a:latin typeface="Times New Roman" panose="02020603050405020304" pitchFamily="18" charset="0"/>
              </a:rPr>
              <a:t>user</a:t>
            </a:r>
            <a:r>
              <a:rPr kumimoji="0" lang="pl-PL" sz="1800" b="0" i="0" u="none" strike="noStrike" cap="none" normalizeH="0" baseline="0" dirty="0">
                <a:ln>
                  <a:noFill/>
                </a:ln>
                <a:solidFill>
                  <a:schemeClr val="tx1"/>
                </a:solidFill>
                <a:effectLst/>
                <a:latin typeface="Times New Roman" panose="02020603050405020304" pitchFamily="18" charset="0"/>
              </a:rPr>
              <a:t> </a:t>
            </a:r>
            <a:r>
              <a:rPr kumimoji="0" lang="pl-PL" sz="1800" b="0" i="0" u="none" strike="noStrike" cap="none" normalizeH="0" baseline="0" dirty="0" err="1">
                <a:ln>
                  <a:noFill/>
                </a:ln>
                <a:solidFill>
                  <a:schemeClr val="tx1"/>
                </a:solidFill>
                <a:effectLst/>
                <a:latin typeface="Times New Roman" panose="02020603050405020304" pitchFamily="18" charset="0"/>
              </a:rPr>
              <a:t>view</a:t>
            </a:r>
            <a:endParaRPr kumimoji="0" lang="en-US" sz="1800" b="0" i="0" u="none" strike="noStrike" cap="none" normalizeH="0" baseline="0" dirty="0">
              <a:ln>
                <a:noFill/>
              </a:ln>
              <a:solidFill>
                <a:schemeClr val="tx1"/>
              </a:solidFill>
              <a:effectLst/>
              <a:latin typeface="Times New Roman" panose="02020603050405020304" pitchFamily="18" charset="0"/>
            </a:endParaRPr>
          </a:p>
        </p:txBody>
      </p:sp>
      <p:sp>
        <p:nvSpPr>
          <p:cNvPr id="8" name="Dymek mowy: owalny 7">
            <a:extLst>
              <a:ext uri="{FF2B5EF4-FFF2-40B4-BE49-F238E27FC236}">
                <a16:creationId xmlns:a16="http://schemas.microsoft.com/office/drawing/2014/main" id="{167F5220-6149-42F1-AC62-9694C37950A1}"/>
              </a:ext>
            </a:extLst>
          </p:cNvPr>
          <p:cNvSpPr/>
          <p:nvPr/>
        </p:nvSpPr>
        <p:spPr bwMode="auto">
          <a:xfrm>
            <a:off x="6335947" y="4135246"/>
            <a:ext cx="2722328" cy="1304972"/>
          </a:xfrm>
          <a:prstGeom prst="wedgeEllipseCallout">
            <a:avLst>
              <a:gd name="adj1" fmla="val -80493"/>
              <a:gd name="adj2" fmla="val -29995"/>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endParaRPr lang="pl-PL" sz="1800" dirty="0"/>
          </a:p>
          <a:p>
            <a:pPr algn="ctr" eaLnBrk="1" hangingPunct="1"/>
            <a:r>
              <a:rPr lang="pl-PL" sz="1800" dirty="0"/>
              <a:t>DBA/Programmer </a:t>
            </a:r>
          </a:p>
          <a:p>
            <a:pPr algn="ctr" eaLnBrk="1" hangingPunct="1"/>
            <a:r>
              <a:rPr lang="pl-PL" sz="1800" dirty="0" err="1"/>
              <a:t>view</a:t>
            </a:r>
            <a:endParaRPr lang="en-US" sz="1800" dirty="0"/>
          </a:p>
          <a:p>
            <a:pPr marL="0" marR="0" indent="0" algn="l" defTabSz="914400" rtl="0" eaLnBrk="1" fontAlgn="base" latinLnBrk="0" hangingPunct="1">
              <a:lnSpc>
                <a:spcPct val="100000"/>
              </a:lnSpc>
              <a:spcBef>
                <a:spcPct val="0"/>
              </a:spcBef>
              <a:spcAft>
                <a:spcPct val="0"/>
              </a:spcAft>
              <a:buClrTx/>
              <a:buSzTx/>
              <a:buFontTx/>
              <a:buNone/>
              <a:tabLst/>
            </a:pPr>
            <a:endParaRPr kumimoji="0" lang="pl-PL" sz="1800" b="0" i="0" u="none" strike="noStrike" cap="none" normalizeH="0" baseline="0" dirty="0">
              <a:ln>
                <a:noFill/>
              </a:ln>
              <a:solidFill>
                <a:schemeClr val="tx1"/>
              </a:solidFill>
              <a:effectLst/>
              <a:latin typeface="Times New Roman" panose="02020603050405020304" pitchFamily="18" charset="0"/>
            </a:endParaRPr>
          </a:p>
        </p:txBody>
      </p:sp>
    </p:spTree>
    <p:extLst>
      <p:ext uri="{BB962C8B-B14F-4D97-AF65-F5344CB8AC3E}">
        <p14:creationId xmlns:p14="http://schemas.microsoft.com/office/powerpoint/2010/main" val="49918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D2A19624-B2F6-4723-8F0F-E4A4957B842F}"/>
              </a:ext>
            </a:extLst>
          </p:cNvPr>
          <p:cNvSpPr>
            <a:spLocks noGrp="1"/>
          </p:cNvSpPr>
          <p:nvPr>
            <p:ph type="sldNum" sz="quarter" idx="10"/>
          </p:nvPr>
        </p:nvSpPr>
        <p:spPr/>
        <p:txBody>
          <a:bodyPr/>
          <a:lstStyle/>
          <a:p>
            <a:r>
              <a:rPr lang="en-US" altLang="en-US"/>
              <a:t>Slide 2-</a:t>
            </a:r>
            <a:fld id="{8059F986-1B9B-4560-8C50-D715E6D8C7F3}" type="slidenum">
              <a:rPr lang="en-US" altLang="en-US"/>
              <a:pPr/>
              <a:t>33</a:t>
            </a:fld>
            <a:endParaRPr lang="en-US" altLang="en-US"/>
          </a:p>
        </p:txBody>
      </p:sp>
      <p:sp>
        <p:nvSpPr>
          <p:cNvPr id="508930" name="Rectangle 1026">
            <a:extLst>
              <a:ext uri="{FF2B5EF4-FFF2-40B4-BE49-F238E27FC236}">
                <a16:creationId xmlns:a16="http://schemas.microsoft.com/office/drawing/2014/main" id="{A1AA3A26-E804-43BF-BDCE-354F3B531413}"/>
              </a:ext>
            </a:extLst>
          </p:cNvPr>
          <p:cNvSpPr>
            <a:spLocks noGrp="1" noChangeArrowheads="1"/>
          </p:cNvSpPr>
          <p:nvPr>
            <p:ph type="title"/>
          </p:nvPr>
        </p:nvSpPr>
        <p:spPr>
          <a:xfrm>
            <a:off x="533400" y="304800"/>
            <a:ext cx="2298700" cy="2933700"/>
          </a:xfrm>
        </p:spPr>
        <p:txBody>
          <a:bodyPr/>
          <a:lstStyle/>
          <a:p>
            <a:br>
              <a:rPr lang="en-US" altLang="en-US" dirty="0"/>
            </a:br>
            <a:r>
              <a:rPr lang="en-US" altLang="en-US" dirty="0"/>
              <a:t>The three-schema architecture.</a:t>
            </a:r>
          </a:p>
        </p:txBody>
      </p:sp>
      <p:pic>
        <p:nvPicPr>
          <p:cNvPr id="508933" name="Picture 1029">
            <a:extLst>
              <a:ext uri="{FF2B5EF4-FFF2-40B4-BE49-F238E27FC236}">
                <a16:creationId xmlns:a16="http://schemas.microsoft.com/office/drawing/2014/main" id="{AB9BE03B-B08E-42F3-A408-2D03631264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832100" y="746125"/>
            <a:ext cx="5961063" cy="5370513"/>
          </a:xfrm>
        </p:spPr>
      </p:pic>
    </p:spTree>
    <p:extLst>
      <p:ext uri="{BB962C8B-B14F-4D97-AF65-F5344CB8AC3E}">
        <p14:creationId xmlns:p14="http://schemas.microsoft.com/office/powerpoint/2010/main" val="2635765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35297" y="1723909"/>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u="sng" dirty="0"/>
              <a:t>3 levels of abstraction</a:t>
            </a:r>
            <a:r>
              <a:rPr lang="pl-PL" u="sng" dirty="0"/>
              <a:t> </a:t>
            </a:r>
            <a:endParaRPr lang="en-US" dirty="0"/>
          </a:p>
          <a:p>
            <a:endParaRPr lang="pl-PL" dirty="0"/>
          </a:p>
          <a:p>
            <a:pPr marL="742950" indent="-742950">
              <a:buFont typeface="+mj-lt"/>
              <a:buAutoNum type="arabicPeriod"/>
            </a:pPr>
            <a:r>
              <a:rPr lang="en-US" dirty="0"/>
              <a:t>Conceptual</a:t>
            </a:r>
            <a:r>
              <a:rPr lang="pl-PL" dirty="0"/>
              <a:t> (</a:t>
            </a:r>
            <a:r>
              <a:rPr lang="pl-PL" dirty="0" err="1"/>
              <a:t>external</a:t>
            </a:r>
            <a:r>
              <a:rPr lang="pl-PL" dirty="0"/>
              <a:t> in ANSI)</a:t>
            </a:r>
            <a:endParaRPr lang="en-US" dirty="0"/>
          </a:p>
          <a:p>
            <a:pPr marL="742950" indent="-742950">
              <a:buFont typeface="+mj-lt"/>
              <a:buAutoNum type="arabicPeriod"/>
            </a:pPr>
            <a:r>
              <a:rPr lang="en-US" dirty="0"/>
              <a:t>Logical</a:t>
            </a:r>
            <a:r>
              <a:rPr lang="pl-PL" dirty="0"/>
              <a:t> (</a:t>
            </a:r>
            <a:r>
              <a:rPr lang="pl-PL" dirty="0" err="1"/>
              <a:t>conceptual</a:t>
            </a:r>
            <a:r>
              <a:rPr lang="pl-PL" dirty="0"/>
              <a:t> in ANSI)</a:t>
            </a:r>
            <a:br>
              <a:rPr lang="pl-PL" dirty="0"/>
            </a:br>
            <a:r>
              <a:rPr lang="pl-PL" dirty="0"/>
              <a:t>_____________________</a:t>
            </a:r>
            <a:endParaRPr lang="en-US" dirty="0"/>
          </a:p>
          <a:p>
            <a:pPr marL="742950" indent="-742950">
              <a:buFont typeface="+mj-lt"/>
              <a:buAutoNum type="arabicPeriod"/>
            </a:pPr>
            <a:endParaRPr lang="pl-PL" dirty="0"/>
          </a:p>
          <a:p>
            <a:pPr marL="742950" indent="-742950">
              <a:buFont typeface="+mj-lt"/>
              <a:buAutoNum type="arabicPeriod"/>
            </a:pPr>
            <a:r>
              <a:rPr lang="en-US" dirty="0"/>
              <a:t>Physical</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The same </a:t>
            </a:r>
            <a:r>
              <a:rPr lang="pl-PL" altLang="en-US" sz="3800" b="1" dirty="0" err="1"/>
              <a:t>nowadays</a:t>
            </a:r>
            <a:endParaRPr lang="en-US" altLang="en-US" sz="3800" b="1" dirty="0"/>
          </a:p>
        </p:txBody>
      </p:sp>
    </p:spTree>
    <p:extLst>
      <p:ext uri="{BB962C8B-B14F-4D97-AF65-F5344CB8AC3E}">
        <p14:creationId xmlns:p14="http://schemas.microsoft.com/office/powerpoint/2010/main" val="3328323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dirty="0"/>
              <a:t>Conceptual</a:t>
            </a:r>
            <a:r>
              <a:rPr lang="pl-PL" dirty="0"/>
              <a:t> </a:t>
            </a:r>
            <a:r>
              <a:rPr lang="pl-PL" dirty="0" err="1"/>
              <a:t>level</a:t>
            </a:r>
            <a:r>
              <a:rPr lang="pl-PL" dirty="0"/>
              <a:t> (</a:t>
            </a:r>
            <a:r>
              <a:rPr lang="pl-PL" dirty="0" err="1"/>
              <a:t>also</a:t>
            </a:r>
            <a:r>
              <a:rPr lang="pl-PL" dirty="0"/>
              <a:t> </a:t>
            </a:r>
            <a:r>
              <a:rPr lang="pl-PL" dirty="0" err="1"/>
              <a:t>called</a:t>
            </a:r>
            <a:r>
              <a:rPr lang="pl-PL" dirty="0"/>
              <a:t> </a:t>
            </a:r>
            <a:r>
              <a:rPr lang="pl-PL" dirty="0" err="1"/>
              <a:t>external</a:t>
            </a:r>
            <a:r>
              <a:rPr lang="pl-PL" dirty="0"/>
              <a:t> </a:t>
            </a:r>
            <a:r>
              <a:rPr lang="pl-PL" dirty="0" err="1"/>
              <a:t>level</a:t>
            </a:r>
            <a:r>
              <a:rPr lang="pl-PL" dirty="0"/>
              <a:t>):</a:t>
            </a:r>
          </a:p>
          <a:p>
            <a:endParaRPr lang="pl-PL" sz="3000" dirty="0"/>
          </a:p>
          <a:p>
            <a:r>
              <a:rPr lang="pl-PL" sz="3000" b="0" dirty="0"/>
              <a:t>It </a:t>
            </a:r>
            <a:r>
              <a:rPr lang="en-US" sz="3000" b="0" dirty="0"/>
              <a:t>defines how each group of end-users sees the organization of data in the database. A single database can have any number of views at the </a:t>
            </a:r>
            <a:r>
              <a:rPr lang="pl-PL" sz="3000" b="0" dirty="0" err="1"/>
              <a:t>conceptual</a:t>
            </a:r>
            <a:r>
              <a:rPr lang="en-US" sz="3000" b="0" dirty="0"/>
              <a:t> level.</a:t>
            </a:r>
            <a:endParaRPr lang="pl-PL" sz="3000" b="0" dirty="0"/>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284264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97444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dirty="0"/>
              <a:t>Conceptual</a:t>
            </a:r>
            <a:r>
              <a:rPr lang="pl-PL" dirty="0"/>
              <a:t> </a:t>
            </a:r>
            <a:r>
              <a:rPr lang="pl-PL" dirty="0" err="1"/>
              <a:t>level</a:t>
            </a:r>
            <a:r>
              <a:rPr lang="pl-PL" dirty="0"/>
              <a:t> (</a:t>
            </a:r>
            <a:r>
              <a:rPr lang="pl-PL" dirty="0" err="1"/>
              <a:t>also</a:t>
            </a:r>
            <a:r>
              <a:rPr lang="pl-PL" dirty="0"/>
              <a:t> </a:t>
            </a:r>
            <a:r>
              <a:rPr lang="pl-PL" dirty="0" err="1"/>
              <a:t>called</a:t>
            </a:r>
            <a:r>
              <a:rPr lang="pl-PL" dirty="0"/>
              <a:t> </a:t>
            </a:r>
            <a:r>
              <a:rPr lang="pl-PL" dirty="0" err="1"/>
              <a:t>external</a:t>
            </a:r>
            <a:r>
              <a:rPr lang="pl-PL" dirty="0"/>
              <a:t> </a:t>
            </a:r>
            <a:r>
              <a:rPr lang="pl-PL" dirty="0" err="1"/>
              <a:t>level</a:t>
            </a:r>
            <a:r>
              <a:rPr lang="pl-PL" dirty="0"/>
              <a:t>):</a:t>
            </a:r>
          </a:p>
          <a:p>
            <a:endParaRPr lang="pl-PL" sz="3000" dirty="0"/>
          </a:p>
          <a:p>
            <a:r>
              <a:rPr lang="pl-PL" sz="3000" b="0" dirty="0" err="1"/>
              <a:t>Example</a:t>
            </a:r>
            <a:r>
              <a:rPr lang="pl-PL" sz="3000" b="0" dirty="0"/>
              <a:t>: In a University system </a:t>
            </a:r>
            <a:r>
              <a:rPr lang="pl-PL" sz="3000" b="0" dirty="0" err="1"/>
              <a:t>conceptual</a:t>
            </a:r>
            <a:r>
              <a:rPr lang="pl-PL" sz="3000" b="0" dirty="0"/>
              <a:t> </a:t>
            </a:r>
            <a:r>
              <a:rPr lang="pl-PL" sz="3000" b="0" dirty="0" err="1"/>
              <a:t>level</a:t>
            </a:r>
            <a:r>
              <a:rPr lang="pl-PL" sz="3000" b="0" dirty="0"/>
              <a:t> </a:t>
            </a:r>
            <a:r>
              <a:rPr lang="pl-PL" sz="3000" b="0" dirty="0" err="1"/>
              <a:t>refers</a:t>
            </a:r>
            <a:r>
              <a:rPr lang="pl-PL" sz="3000" b="0" dirty="0"/>
              <a:t> to </a:t>
            </a:r>
          </a:p>
          <a:p>
            <a:pPr marL="514350" indent="-514350">
              <a:buFont typeface="+mj-lt"/>
              <a:buAutoNum type="arabicPeriod"/>
            </a:pPr>
            <a:r>
              <a:rPr lang="pl-PL" sz="3000" b="0" dirty="0" err="1"/>
              <a:t>Students</a:t>
            </a:r>
            <a:endParaRPr lang="pl-PL" sz="3000" b="0" dirty="0"/>
          </a:p>
          <a:p>
            <a:pPr marL="514350" indent="-514350">
              <a:buFont typeface="+mj-lt"/>
              <a:buAutoNum type="arabicPeriod"/>
            </a:pPr>
            <a:r>
              <a:rPr lang="pl-PL" sz="3000" b="0" dirty="0" err="1"/>
              <a:t>Lectures</a:t>
            </a:r>
            <a:endParaRPr lang="pl-PL" sz="3000" b="0" dirty="0"/>
          </a:p>
          <a:p>
            <a:pPr marL="514350" indent="-514350">
              <a:buFont typeface="+mj-lt"/>
              <a:buAutoNum type="arabicPeriod"/>
            </a:pPr>
            <a:r>
              <a:rPr lang="pl-PL" sz="3000" b="0" dirty="0"/>
              <a:t>Programs (curricula)</a:t>
            </a:r>
          </a:p>
          <a:p>
            <a:pPr marL="514350" indent="-514350">
              <a:buFont typeface="+mj-lt"/>
              <a:buAutoNum type="arabicPeriod"/>
            </a:pPr>
            <a:r>
              <a:rPr lang="pl-PL" sz="3000" b="0" dirty="0" err="1"/>
              <a:t>Lecturers</a:t>
            </a:r>
            <a:r>
              <a:rPr lang="pl-PL" sz="3000" b="0" dirty="0"/>
              <a:t>,</a:t>
            </a:r>
          </a:p>
          <a:p>
            <a:r>
              <a:rPr lang="pl-PL" sz="3000" b="0" dirty="0" err="1"/>
              <a:t>etc</a:t>
            </a:r>
            <a:endParaRPr lang="pl-PL" sz="3000" b="0" dirty="0"/>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525207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97444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dirty="0"/>
              <a:t>Conceptual</a:t>
            </a:r>
            <a:r>
              <a:rPr lang="pl-PL" dirty="0"/>
              <a:t> </a:t>
            </a:r>
            <a:r>
              <a:rPr lang="pl-PL" dirty="0" err="1"/>
              <a:t>level</a:t>
            </a:r>
            <a:r>
              <a:rPr lang="pl-PL" dirty="0"/>
              <a:t> (</a:t>
            </a:r>
            <a:r>
              <a:rPr lang="pl-PL" dirty="0" err="1"/>
              <a:t>also</a:t>
            </a:r>
            <a:r>
              <a:rPr lang="pl-PL" dirty="0"/>
              <a:t> </a:t>
            </a:r>
            <a:r>
              <a:rPr lang="pl-PL" dirty="0" err="1"/>
              <a:t>called</a:t>
            </a:r>
            <a:r>
              <a:rPr lang="pl-PL" dirty="0"/>
              <a:t> </a:t>
            </a:r>
            <a:r>
              <a:rPr lang="pl-PL" dirty="0" err="1"/>
              <a:t>external</a:t>
            </a:r>
            <a:r>
              <a:rPr lang="pl-PL" dirty="0"/>
              <a:t> </a:t>
            </a:r>
            <a:r>
              <a:rPr lang="pl-PL" dirty="0" err="1"/>
              <a:t>level</a:t>
            </a:r>
            <a:r>
              <a:rPr lang="pl-PL" dirty="0"/>
              <a:t>):</a:t>
            </a:r>
          </a:p>
          <a:p>
            <a:endParaRPr lang="pl-PL" sz="3000" dirty="0"/>
          </a:p>
          <a:p>
            <a:r>
              <a:rPr lang="pl-PL" sz="2600" b="0" dirty="0"/>
              <a:t>The real-</a:t>
            </a:r>
            <a:r>
              <a:rPr lang="pl-PL" sz="2600" b="0" dirty="0" err="1"/>
              <a:t>world</a:t>
            </a:r>
            <a:r>
              <a:rPr lang="pl-PL" sz="2600" b="0" dirty="0"/>
              <a:t> </a:t>
            </a:r>
            <a:r>
              <a:rPr lang="pl-PL" sz="2600" b="0" dirty="0" err="1"/>
              <a:t>object</a:t>
            </a:r>
            <a:r>
              <a:rPr lang="pl-PL" sz="2600" b="0" dirty="0"/>
              <a:t> </a:t>
            </a:r>
            <a:r>
              <a:rPr lang="pl-PL" sz="2600" b="0" dirty="0" err="1"/>
              <a:t>are</a:t>
            </a:r>
            <a:r>
              <a:rPr lang="pl-PL" sz="2600" b="0" dirty="0"/>
              <a:t> </a:t>
            </a:r>
            <a:r>
              <a:rPr lang="pl-PL" sz="2600" b="0" dirty="0" err="1"/>
              <a:t>seen</a:t>
            </a:r>
            <a:r>
              <a:rPr lang="pl-PL" sz="2600" b="0" dirty="0"/>
              <a:t> by end </a:t>
            </a:r>
            <a:r>
              <a:rPr lang="pl-PL" sz="2600" b="0" dirty="0" err="1"/>
              <a:t>users</a:t>
            </a:r>
            <a:r>
              <a:rPr lang="pl-PL" sz="2600" b="0" dirty="0"/>
              <a:t> by </a:t>
            </a:r>
            <a:r>
              <a:rPr lang="pl-PL" sz="2600" b="0" dirty="0" err="1"/>
              <a:t>means</a:t>
            </a:r>
            <a:r>
              <a:rPr lang="pl-PL" sz="2600" b="0" dirty="0"/>
              <a:t> of </a:t>
            </a:r>
            <a:r>
              <a:rPr lang="pl-PL" sz="2600" b="0" dirty="0" err="1"/>
              <a:t>the”attribute</a:t>
            </a:r>
            <a:r>
              <a:rPr lang="pl-PL" sz="2600" b="0" dirty="0"/>
              <a:t>” </a:t>
            </a:r>
            <a:r>
              <a:rPr lang="pl-PL" sz="2600" b="0" dirty="0" err="1"/>
              <a:t>that</a:t>
            </a:r>
            <a:r>
              <a:rPr lang="pl-PL" sz="2600" b="0" dirty="0"/>
              <a:t> </a:t>
            </a:r>
            <a:r>
              <a:rPr lang="pl-PL" sz="2600" b="0" dirty="0" err="1"/>
              <a:t>describe</a:t>
            </a:r>
            <a:r>
              <a:rPr lang="pl-PL" sz="2600" b="0" dirty="0"/>
              <a:t> the </a:t>
            </a:r>
            <a:r>
              <a:rPr lang="pl-PL" sz="2600" b="0" dirty="0" err="1"/>
              <a:t>objects</a:t>
            </a:r>
            <a:r>
              <a:rPr lang="pl-PL" sz="2600" b="0" dirty="0"/>
              <a:t>, </a:t>
            </a:r>
            <a:r>
              <a:rPr lang="pl-PL" sz="2600" b="0" dirty="0" err="1"/>
              <a:t>such</a:t>
            </a:r>
            <a:r>
              <a:rPr lang="pl-PL" sz="2600" b="0" dirty="0"/>
              <a:t> as</a:t>
            </a:r>
          </a:p>
          <a:p>
            <a:pPr marL="514350" indent="-514350">
              <a:buFont typeface="+mj-lt"/>
              <a:buAutoNum type="arabicPeriod"/>
            </a:pPr>
            <a:r>
              <a:rPr lang="pl-PL" sz="2600" b="0" dirty="0"/>
              <a:t>Student </a:t>
            </a:r>
            <a:r>
              <a:rPr lang="pl-PL" sz="2600" b="0" dirty="0" err="1"/>
              <a:t>is</a:t>
            </a:r>
            <a:r>
              <a:rPr lang="pl-PL" sz="2600" b="0" dirty="0"/>
              <a:t> </a:t>
            </a:r>
            <a:r>
              <a:rPr lang="pl-PL" sz="2600" b="0" dirty="0" err="1"/>
              <a:t>characterized</a:t>
            </a:r>
            <a:r>
              <a:rPr lang="pl-PL" sz="2600" b="0" dirty="0"/>
              <a:t> by </a:t>
            </a:r>
            <a:r>
              <a:rPr lang="pl-PL" sz="2600" b="0" dirty="0" err="1"/>
              <a:t>its</a:t>
            </a:r>
            <a:r>
              <a:rPr lang="pl-PL" sz="2600" b="0" dirty="0"/>
              <a:t> </a:t>
            </a:r>
            <a:r>
              <a:rPr lang="pl-PL" sz="2600" b="0" dirty="0" err="1"/>
              <a:t>name</a:t>
            </a:r>
            <a:r>
              <a:rPr lang="pl-PL" sz="2600" b="0" dirty="0"/>
              <a:t>, </a:t>
            </a:r>
            <a:r>
              <a:rPr lang="pl-PL" sz="2600" b="0" dirty="0" err="1"/>
              <a:t>study</a:t>
            </a:r>
            <a:r>
              <a:rPr lang="pl-PL" sz="2600" b="0" dirty="0"/>
              <a:t> </a:t>
            </a:r>
            <a:r>
              <a:rPr lang="pl-PL" sz="2600" b="0" dirty="0" err="1"/>
              <a:t>subject</a:t>
            </a:r>
            <a:r>
              <a:rPr lang="pl-PL" sz="2600" b="0" dirty="0"/>
              <a:t>, </a:t>
            </a:r>
            <a:r>
              <a:rPr lang="pl-PL" sz="2600" b="0" dirty="0" err="1"/>
              <a:t>age</a:t>
            </a:r>
            <a:r>
              <a:rPr lang="pl-PL" sz="2600" b="0" dirty="0"/>
              <a:t>, </a:t>
            </a:r>
            <a:r>
              <a:rPr lang="pl-PL" sz="2600" b="0" dirty="0" err="1"/>
              <a:t>address</a:t>
            </a:r>
            <a:r>
              <a:rPr lang="pl-PL" sz="2600" b="0" dirty="0"/>
              <a:t>, </a:t>
            </a:r>
            <a:r>
              <a:rPr lang="pl-PL" sz="2600" b="0" dirty="0" err="1"/>
              <a:t>etc</a:t>
            </a:r>
            <a:endParaRPr lang="pl-PL" sz="2600" b="0" dirty="0"/>
          </a:p>
          <a:p>
            <a:pPr marL="514350" indent="-514350">
              <a:buFont typeface="+mj-lt"/>
              <a:buAutoNum type="arabicPeriod"/>
            </a:pPr>
            <a:r>
              <a:rPr lang="pl-PL" sz="2600" b="0" dirty="0" err="1"/>
              <a:t>Lectures</a:t>
            </a:r>
            <a:r>
              <a:rPr lang="pl-PL" sz="2600" b="0" dirty="0"/>
              <a:t> </a:t>
            </a:r>
            <a:r>
              <a:rPr lang="pl-PL" sz="2600" b="0" dirty="0" err="1"/>
              <a:t>is</a:t>
            </a:r>
            <a:r>
              <a:rPr lang="pl-PL" sz="2600" b="0" dirty="0"/>
              <a:t> </a:t>
            </a:r>
            <a:r>
              <a:rPr lang="pl-PL" sz="2600" b="0" dirty="0" err="1"/>
              <a:t>characterized</a:t>
            </a:r>
            <a:r>
              <a:rPr lang="pl-PL" sz="2600" b="0" dirty="0"/>
              <a:t> by </a:t>
            </a:r>
            <a:r>
              <a:rPr lang="pl-PL" sz="2600" b="0" dirty="0" err="1"/>
              <a:t>lecture</a:t>
            </a:r>
            <a:r>
              <a:rPr lang="pl-PL" sz="2600" b="0" dirty="0"/>
              <a:t> </a:t>
            </a:r>
            <a:r>
              <a:rPr lang="pl-PL" sz="2600" b="0" dirty="0" err="1"/>
              <a:t>title</a:t>
            </a:r>
            <a:r>
              <a:rPr lang="pl-PL" sz="2600" b="0" dirty="0"/>
              <a:t>, ECTS, </a:t>
            </a:r>
            <a:r>
              <a:rPr lang="pl-PL" sz="2600" b="0" dirty="0" err="1"/>
              <a:t>semester</a:t>
            </a:r>
            <a:r>
              <a:rPr lang="pl-PL" sz="2600" b="0" dirty="0"/>
              <a:t> to start, </a:t>
            </a:r>
            <a:r>
              <a:rPr lang="pl-PL" sz="2600" b="0" dirty="0" err="1"/>
              <a:t>preceeding</a:t>
            </a:r>
            <a:r>
              <a:rPr lang="pl-PL" sz="2600" b="0" dirty="0"/>
              <a:t>  </a:t>
            </a:r>
            <a:r>
              <a:rPr lang="pl-PL" sz="2600" b="0" dirty="0" err="1"/>
              <a:t>lectures</a:t>
            </a:r>
            <a:r>
              <a:rPr lang="pl-PL" sz="2600" b="0" dirty="0"/>
              <a:t>, </a:t>
            </a:r>
            <a:r>
              <a:rPr lang="pl-PL" sz="2600" b="0" dirty="0" err="1"/>
              <a:t>etc</a:t>
            </a:r>
            <a:endParaRPr lang="pl-PL" sz="2600" b="0" dirty="0"/>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035361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dirty="0" err="1"/>
              <a:t>Logical</a:t>
            </a:r>
            <a:r>
              <a:rPr lang="pl-PL" dirty="0"/>
              <a:t> </a:t>
            </a:r>
            <a:r>
              <a:rPr lang="pl-PL" dirty="0" err="1"/>
              <a:t>level</a:t>
            </a:r>
            <a:r>
              <a:rPr lang="pl-PL" dirty="0"/>
              <a:t> (in ANSI </a:t>
            </a:r>
            <a:r>
              <a:rPr lang="pl-PL" dirty="0" err="1"/>
              <a:t>schema</a:t>
            </a:r>
            <a:r>
              <a:rPr lang="pl-PL" dirty="0"/>
              <a:t>):</a:t>
            </a:r>
          </a:p>
          <a:p>
            <a:endParaRPr lang="pl-PL" sz="3000" b="0" dirty="0"/>
          </a:p>
          <a:p>
            <a:r>
              <a:rPr lang="en-US" sz="3000" b="0" dirty="0"/>
              <a:t>unifies the various external views into a compatible global view</a:t>
            </a:r>
            <a:r>
              <a:rPr lang="pl-PL" sz="3000" b="0" dirty="0"/>
              <a:t>, </a:t>
            </a:r>
            <a:r>
              <a:rPr lang="pl-PL" sz="3000" b="0" dirty="0" err="1"/>
              <a:t>expressed</a:t>
            </a:r>
            <a:r>
              <a:rPr lang="pl-PL" sz="3000" b="0" dirty="0"/>
              <a:t> by a </a:t>
            </a:r>
            <a:r>
              <a:rPr lang="pl-PL" sz="3000" b="0" dirty="0" err="1"/>
              <a:t>database</a:t>
            </a:r>
            <a:r>
              <a:rPr lang="pl-PL" sz="3000" b="0" dirty="0"/>
              <a:t> </a:t>
            </a:r>
            <a:r>
              <a:rPr lang="pl-PL" sz="3000" b="0" dirty="0" err="1"/>
              <a:t>language</a:t>
            </a:r>
            <a:r>
              <a:rPr lang="en-US" sz="3000" b="0" dirty="0"/>
              <a:t>. It provides the synthesis of all the external views. It is out of the scope of the various database end-users, and is rather of interest to database application </a:t>
            </a:r>
            <a:r>
              <a:rPr lang="pl-PL" sz="3000" b="0" dirty="0" err="1"/>
              <a:t>programmers</a:t>
            </a:r>
            <a:r>
              <a:rPr lang="en-US" sz="3000" b="0" dirty="0"/>
              <a:t> and database administrators</a:t>
            </a:r>
            <a:r>
              <a:rPr lang="pl-PL" sz="3000" b="0" dirty="0"/>
              <a:t> (DBA)</a:t>
            </a:r>
            <a:r>
              <a:rPr lang="en-US" sz="3000" b="0" dirty="0"/>
              <a:t>.</a:t>
            </a:r>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383141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39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dirty="0" err="1"/>
              <a:t>Logical</a:t>
            </a:r>
            <a:r>
              <a:rPr lang="pl-PL" dirty="0"/>
              <a:t> </a:t>
            </a:r>
            <a:r>
              <a:rPr lang="pl-PL" dirty="0" err="1"/>
              <a:t>level</a:t>
            </a:r>
            <a:r>
              <a:rPr lang="pl-PL" dirty="0"/>
              <a:t> (in ANSI </a:t>
            </a:r>
            <a:r>
              <a:rPr lang="pl-PL" dirty="0" err="1"/>
              <a:t>schema</a:t>
            </a:r>
            <a:r>
              <a:rPr lang="pl-PL" dirty="0"/>
              <a:t>):</a:t>
            </a:r>
          </a:p>
          <a:p>
            <a:endParaRPr lang="pl-PL" sz="3000" b="0" dirty="0"/>
          </a:p>
          <a:p>
            <a:r>
              <a:rPr lang="en-US" sz="3000" b="0" dirty="0"/>
              <a:t>unifies the various external views into a compatible global view</a:t>
            </a:r>
            <a:r>
              <a:rPr lang="pl-PL" sz="3000" b="0" dirty="0"/>
              <a:t>, </a:t>
            </a:r>
            <a:r>
              <a:rPr lang="pl-PL" sz="3000" u="sng" dirty="0" err="1"/>
              <a:t>expressed</a:t>
            </a:r>
            <a:r>
              <a:rPr lang="pl-PL" sz="3000" u="sng" dirty="0"/>
              <a:t> by a </a:t>
            </a:r>
            <a:r>
              <a:rPr lang="pl-PL" sz="3000" u="sng" dirty="0" err="1"/>
              <a:t>database</a:t>
            </a:r>
            <a:r>
              <a:rPr lang="pl-PL" sz="3000" u="sng" dirty="0"/>
              <a:t> </a:t>
            </a:r>
            <a:r>
              <a:rPr lang="pl-PL" sz="3000" u="sng" dirty="0" err="1"/>
              <a:t>language</a:t>
            </a:r>
            <a:r>
              <a:rPr lang="en-US" sz="3000" b="0" dirty="0"/>
              <a:t>. It provides the synthesis of all the external views. It is out of the scope of the various database end-users, and is rather of interest to database application </a:t>
            </a:r>
            <a:r>
              <a:rPr lang="pl-PL" sz="3000" b="0" dirty="0" err="1"/>
              <a:t>programmers</a:t>
            </a:r>
            <a:r>
              <a:rPr lang="en-US" sz="3000" b="0" dirty="0"/>
              <a:t> and database administrators</a:t>
            </a:r>
            <a:r>
              <a:rPr lang="pl-PL" sz="3000" b="0" dirty="0"/>
              <a:t> (DBA)</a:t>
            </a:r>
            <a:r>
              <a:rPr lang="en-US" sz="3000" b="0" dirty="0"/>
              <a:t>.</a:t>
            </a:r>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854964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a:t>
            </a:fld>
            <a:endParaRPr lang="en-US" altLang="en-US" sz="1600">
              <a:solidFill>
                <a:schemeClr val="bg2"/>
              </a:solidFill>
            </a:endParaRP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2235200"/>
            <a:ext cx="8420100" cy="1039813"/>
          </a:xfrm>
        </p:spPr>
        <p:txBody>
          <a:bodyPr/>
          <a:lstStyle/>
          <a:p>
            <a:pPr algn="ctr" eaLnBrk="1" hangingPunct="1"/>
            <a:r>
              <a:rPr lang="pl-PL" altLang="en-US" sz="3800" b="1" dirty="0" err="1"/>
              <a:t>Let</a:t>
            </a:r>
            <a:r>
              <a:rPr lang="pl-PL" altLang="en-US" sz="3800" b="1" dirty="0"/>
              <a:t> </a:t>
            </a:r>
            <a:r>
              <a:rPr lang="pl-PL" altLang="en-US" sz="3800" b="1" dirty="0" err="1"/>
              <a:t>us</a:t>
            </a:r>
            <a:r>
              <a:rPr lang="pl-PL" altLang="en-US" sz="3800" b="1" dirty="0"/>
              <a:t> </a:t>
            </a:r>
            <a:r>
              <a:rPr lang="pl-PL" altLang="en-US" sz="3800" b="1" dirty="0" err="1"/>
              <a:t>recall</a:t>
            </a:r>
            <a:r>
              <a:rPr lang="pl-PL" altLang="en-US" sz="3800" b="1" dirty="0"/>
              <a:t> </a:t>
            </a:r>
            <a:r>
              <a:rPr lang="pl-PL" altLang="en-US" sz="3800" b="1" dirty="0" err="1"/>
              <a:t>some</a:t>
            </a:r>
            <a:r>
              <a:rPr lang="pl-PL" altLang="en-US" sz="3800" b="1" dirty="0"/>
              <a:t> </a:t>
            </a:r>
            <a:r>
              <a:rPr lang="pl-PL" altLang="en-US" sz="3800" b="1" dirty="0" err="1"/>
              <a:t>points</a:t>
            </a:r>
            <a:r>
              <a:rPr lang="pl-PL" altLang="en-US" sz="3800" b="1" dirty="0"/>
              <a:t> </a:t>
            </a:r>
            <a:br>
              <a:rPr lang="pl-PL" altLang="en-US" sz="3800" b="1" dirty="0"/>
            </a:br>
            <a:r>
              <a:rPr lang="pl-PL" altLang="en-US" sz="3800" b="1" dirty="0"/>
              <a:t>of the </a:t>
            </a:r>
            <a:r>
              <a:rPr lang="pl-PL" altLang="en-US" sz="3800" b="1" dirty="0" err="1"/>
              <a:t>last</a:t>
            </a:r>
            <a:r>
              <a:rPr lang="pl-PL" altLang="en-US" sz="3800" b="1" dirty="0"/>
              <a:t> </a:t>
            </a:r>
            <a:r>
              <a:rPr lang="pl-PL" altLang="en-US" sz="3800" b="1" dirty="0" err="1"/>
              <a:t>lecture</a:t>
            </a:r>
            <a:endParaRPr lang="en-US" altLang="en-US" sz="3800" b="1" dirty="0"/>
          </a:p>
        </p:txBody>
      </p:sp>
    </p:spTree>
    <p:extLst>
      <p:ext uri="{BB962C8B-B14F-4D97-AF65-F5344CB8AC3E}">
        <p14:creationId xmlns:p14="http://schemas.microsoft.com/office/powerpoint/2010/main" val="2320933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4"/>
            <a:ext cx="7616305" cy="473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dirty="0" err="1"/>
              <a:t>Physical</a:t>
            </a:r>
            <a:r>
              <a:rPr lang="pl-PL" dirty="0"/>
              <a:t> </a:t>
            </a:r>
            <a:r>
              <a:rPr lang="pl-PL" dirty="0" err="1"/>
              <a:t>level</a:t>
            </a:r>
            <a:r>
              <a:rPr lang="pl-PL" dirty="0"/>
              <a:t> (in ANSI </a:t>
            </a:r>
            <a:r>
              <a:rPr lang="pl-PL" dirty="0" err="1"/>
              <a:t>internal</a:t>
            </a:r>
            <a:r>
              <a:rPr lang="pl-PL" dirty="0"/>
              <a:t> </a:t>
            </a:r>
            <a:r>
              <a:rPr lang="pl-PL" dirty="0" err="1"/>
              <a:t>level</a:t>
            </a:r>
            <a:r>
              <a:rPr lang="pl-PL" dirty="0"/>
              <a:t>, </a:t>
            </a:r>
            <a:r>
              <a:rPr lang="pl-PL" dirty="0" err="1"/>
              <a:t>physical</a:t>
            </a:r>
            <a:r>
              <a:rPr lang="pl-PL" dirty="0"/>
              <a:t> </a:t>
            </a:r>
            <a:r>
              <a:rPr lang="pl-PL" dirty="0" err="1"/>
              <a:t>representation</a:t>
            </a:r>
            <a:r>
              <a:rPr lang="pl-PL" dirty="0"/>
              <a:t>):</a:t>
            </a:r>
          </a:p>
          <a:p>
            <a:endParaRPr lang="pl-PL" sz="1000" dirty="0"/>
          </a:p>
          <a:p>
            <a:r>
              <a:rPr lang="en-US" sz="2800" b="0" dirty="0"/>
              <a:t>It is concerned with </a:t>
            </a:r>
            <a:r>
              <a:rPr lang="pl-PL" sz="2800" b="0" dirty="0"/>
              <a:t>the </a:t>
            </a:r>
            <a:r>
              <a:rPr lang="pl-PL" sz="2800" b="0" dirty="0" err="1"/>
              <a:t>way</a:t>
            </a:r>
            <a:r>
              <a:rPr lang="pl-PL" sz="2800" b="0" dirty="0"/>
              <a:t> DBMS </a:t>
            </a:r>
            <a:r>
              <a:rPr lang="pl-PL" sz="2800" b="0" dirty="0" err="1"/>
              <a:t>represents</a:t>
            </a:r>
            <a:r>
              <a:rPr lang="pl-PL" sz="2800" b="0" dirty="0"/>
              <a:t> data on the </a:t>
            </a:r>
            <a:r>
              <a:rPr lang="pl-PL" sz="2800" b="0" dirty="0" err="1"/>
              <a:t>storage</a:t>
            </a:r>
            <a:r>
              <a:rPr lang="pl-PL" sz="2800" b="0" dirty="0"/>
              <a:t>, i.e. i</a:t>
            </a:r>
            <a:r>
              <a:rPr lang="en-US" sz="2800" b="0" dirty="0"/>
              <a:t>t deals with storage layout of the data, using storage structures</a:t>
            </a:r>
            <a:r>
              <a:rPr lang="pl-PL" sz="2800" b="0" dirty="0"/>
              <a:t>,</a:t>
            </a:r>
            <a:r>
              <a:rPr lang="en-US" sz="2800" b="0" dirty="0"/>
              <a:t> such as</a:t>
            </a:r>
            <a:r>
              <a:rPr lang="pl-PL" sz="2800" b="0" dirty="0"/>
              <a:t>, </a:t>
            </a:r>
            <a:r>
              <a:rPr lang="pl-PL" sz="2800" b="0" dirty="0" err="1"/>
              <a:t>i.a</a:t>
            </a:r>
            <a:r>
              <a:rPr lang="pl-PL" sz="2800" b="0" dirty="0"/>
              <a:t>.,</a:t>
            </a:r>
            <a:r>
              <a:rPr lang="en-US" sz="2800" b="0" dirty="0"/>
              <a:t> indexes </a:t>
            </a:r>
            <a:r>
              <a:rPr lang="pl-PL" sz="2800" b="0" dirty="0"/>
              <a:t>(</a:t>
            </a:r>
            <a:r>
              <a:rPr lang="en-US" sz="2800" b="0" dirty="0"/>
              <a:t>to enhance performance</a:t>
            </a:r>
            <a:r>
              <a:rPr lang="pl-PL" sz="2800" b="0" dirty="0"/>
              <a:t>)</a:t>
            </a:r>
            <a:r>
              <a:rPr lang="en-US" sz="2800" b="0" dirty="0"/>
              <a:t>. </a:t>
            </a:r>
            <a:endParaRPr lang="pl-PL" sz="2800" b="0" dirty="0"/>
          </a:p>
          <a:p>
            <a:endParaRPr lang="pl-PL" sz="2800" b="0" dirty="0"/>
          </a:p>
          <a:p>
            <a:r>
              <a:rPr lang="pl-PL" sz="2800" b="0" dirty="0" err="1"/>
              <a:t>Hence</a:t>
            </a:r>
            <a:r>
              <a:rPr lang="pl-PL" sz="2800" b="0" dirty="0"/>
              <a:t>, </a:t>
            </a:r>
            <a:r>
              <a:rPr lang="pl-PL" sz="2800" b="0" dirty="0" err="1"/>
              <a:t>if</a:t>
            </a:r>
            <a:r>
              <a:rPr lang="pl-PL" sz="2800" b="0" dirty="0"/>
              <a:t> </a:t>
            </a:r>
            <a:r>
              <a:rPr lang="pl-PL" sz="2800" b="0" dirty="0" err="1"/>
              <a:t>refers</a:t>
            </a:r>
            <a:r>
              <a:rPr lang="pl-PL" sz="2800" b="0" dirty="0"/>
              <a:t> to </a:t>
            </a:r>
            <a:r>
              <a:rPr lang="en-US" sz="2800" b="0" dirty="0"/>
              <a:t>cost, performance, scalability and other operational matters</a:t>
            </a:r>
            <a:r>
              <a:rPr lang="en-US" sz="3000" b="0" dirty="0"/>
              <a:t>. </a:t>
            </a:r>
            <a:endParaRPr lang="pl-PL" sz="300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511572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2710543" y="1487054"/>
            <a:ext cx="6242956"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Let</a:t>
            </a:r>
            <a:r>
              <a:rPr lang="pl-PL" sz="4000" b="0" dirty="0"/>
              <a:t> </a:t>
            </a:r>
            <a:r>
              <a:rPr lang="pl-PL" sz="4000" b="0" dirty="0" err="1"/>
              <a:t>us</a:t>
            </a:r>
            <a:r>
              <a:rPr lang="pl-PL" sz="4000" b="0" dirty="0"/>
              <a:t> </a:t>
            </a:r>
            <a:r>
              <a:rPr lang="pl-PL" sz="4000" b="0" dirty="0" err="1"/>
              <a:t>recall</a:t>
            </a:r>
            <a:r>
              <a:rPr lang="pl-PL" sz="4000" b="0" dirty="0"/>
              <a:t> - we </a:t>
            </a:r>
            <a:r>
              <a:rPr lang="pl-PL" sz="4000" b="0" dirty="0" err="1"/>
              <a:t>distinguish</a:t>
            </a:r>
            <a:r>
              <a:rPr lang="pl-PL" sz="4000" b="0" dirty="0"/>
              <a:t>:</a:t>
            </a:r>
          </a:p>
          <a:p>
            <a:endParaRPr lang="pl-PL" sz="4000" b="0" dirty="0"/>
          </a:p>
          <a:p>
            <a:r>
              <a:rPr lang="pl-PL" sz="3000" b="0" dirty="0" err="1"/>
              <a:t>Conceptual</a:t>
            </a:r>
            <a:r>
              <a:rPr lang="pl-PL" sz="3000" b="0" dirty="0"/>
              <a:t> </a:t>
            </a:r>
            <a:r>
              <a:rPr lang="pl-PL" sz="3000" b="0" dirty="0" err="1"/>
              <a:t>level</a:t>
            </a:r>
            <a:endParaRPr lang="pl-PL" sz="3000" b="0" dirty="0"/>
          </a:p>
          <a:p>
            <a:endParaRPr lang="pl-PL" sz="3000" b="0" dirty="0"/>
          </a:p>
          <a:p>
            <a:r>
              <a:rPr lang="pl-PL" sz="3000" b="0" dirty="0" err="1"/>
              <a:t>Logical</a:t>
            </a:r>
            <a:r>
              <a:rPr lang="pl-PL" sz="3000" b="0" dirty="0"/>
              <a:t> </a:t>
            </a:r>
            <a:r>
              <a:rPr lang="pl-PL" sz="3000" b="0" dirty="0" err="1"/>
              <a:t>level</a:t>
            </a:r>
            <a:r>
              <a:rPr lang="pl-PL" sz="3000" b="0" dirty="0"/>
              <a:t> (</a:t>
            </a:r>
            <a:r>
              <a:rPr lang="pl-PL" sz="3000" b="0" dirty="0" err="1"/>
              <a:t>depends</a:t>
            </a:r>
            <a:r>
              <a:rPr lang="pl-PL" sz="3000" b="0" dirty="0"/>
              <a:t> on the data model)</a:t>
            </a:r>
          </a:p>
          <a:p>
            <a:endParaRPr lang="pl-PL" sz="3000" b="0" dirty="0"/>
          </a:p>
          <a:p>
            <a:r>
              <a:rPr lang="pl-PL" sz="3000" b="0" dirty="0" err="1"/>
              <a:t>Physical</a:t>
            </a:r>
            <a:r>
              <a:rPr lang="pl-PL" sz="3000" b="0" dirty="0"/>
              <a:t> </a:t>
            </a:r>
            <a:r>
              <a:rPr lang="pl-PL" sz="3000" b="0" dirty="0" err="1"/>
              <a:t>level</a:t>
            </a:r>
            <a:endParaRPr lang="pl-PL" sz="3000" b="0" dirty="0"/>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a:t>Data </a:t>
            </a:r>
            <a:r>
              <a:rPr lang="pl-PL" sz="4000" b="1" dirty="0" err="1"/>
              <a:t>models</a:t>
            </a:r>
            <a:endParaRPr lang="pl-PL" sz="4000" b="1" dirty="0"/>
          </a:p>
        </p:txBody>
      </p:sp>
      <p:sp>
        <p:nvSpPr>
          <p:cNvPr id="2" name="Dymek mowy: owalny 1">
            <a:extLst>
              <a:ext uri="{FF2B5EF4-FFF2-40B4-BE49-F238E27FC236}">
                <a16:creationId xmlns:a16="http://schemas.microsoft.com/office/drawing/2014/main" id="{28A39B66-EBEA-46EE-BB5D-9AC1B59ADDE9}"/>
              </a:ext>
            </a:extLst>
          </p:cNvPr>
          <p:cNvSpPr/>
          <p:nvPr/>
        </p:nvSpPr>
        <p:spPr bwMode="auto">
          <a:xfrm>
            <a:off x="334736" y="2514599"/>
            <a:ext cx="1861457" cy="1453243"/>
          </a:xfrm>
          <a:prstGeom prst="wedgeEllipseCallout">
            <a:avLst>
              <a:gd name="adj1" fmla="val 83115"/>
              <a:gd name="adj2" fmla="val 25983"/>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a:solidFill>
                  <a:schemeClr val="bg2"/>
                </a:solidFill>
                <a:latin typeface="+mj-lt"/>
              </a:rPr>
              <a:t>(</a:t>
            </a:r>
            <a:r>
              <a:rPr lang="pl-PL" dirty="0" err="1">
                <a:solidFill>
                  <a:schemeClr val="bg2"/>
                </a:solidFill>
                <a:latin typeface="+mj-lt"/>
              </a:rPr>
              <a:t>briefly</a:t>
            </a:r>
            <a:r>
              <a:rPr lang="pl-PL" dirty="0">
                <a:solidFill>
                  <a:schemeClr val="bg2"/>
                </a:solidFill>
                <a:latin typeface="+mj-lt"/>
              </a:rPr>
              <a:t> </a:t>
            </a:r>
          </a:p>
          <a:p>
            <a:pPr eaLnBrk="1" hangingPunct="1"/>
            <a:r>
              <a:rPr lang="pl-PL" dirty="0" err="1">
                <a:solidFill>
                  <a:schemeClr val="bg2"/>
                </a:solidFill>
                <a:latin typeface="+mj-lt"/>
              </a:rPr>
              <a:t>discussed</a:t>
            </a:r>
            <a:r>
              <a:rPr lang="pl-PL" dirty="0">
                <a:solidFill>
                  <a:schemeClr val="bg2"/>
                </a:solidFill>
                <a:latin typeface="+mj-lt"/>
              </a:rPr>
              <a:t> </a:t>
            </a:r>
          </a:p>
          <a:p>
            <a:pPr eaLnBrk="1" hangingPunct="1"/>
            <a:r>
              <a:rPr lang="pl-PL" dirty="0" err="1">
                <a:solidFill>
                  <a:schemeClr val="bg2"/>
                </a:solidFill>
                <a:latin typeface="+mj-lt"/>
              </a:rPr>
              <a:t>already</a:t>
            </a:r>
            <a:endParaRPr kumimoji="0" lang="en-US" sz="2400" b="0" i="0" u="none" strike="noStrike" cap="none" normalizeH="0" baseline="0" dirty="0">
              <a:ln>
                <a:noFill/>
              </a:ln>
              <a:solidFill>
                <a:schemeClr val="bg2"/>
              </a:solidFill>
              <a:effectLst/>
              <a:latin typeface="+mj-lt"/>
            </a:endParaRPr>
          </a:p>
        </p:txBody>
      </p:sp>
      <p:sp>
        <p:nvSpPr>
          <p:cNvPr id="8" name="Dymek mowy: owalny 7">
            <a:extLst>
              <a:ext uri="{FF2B5EF4-FFF2-40B4-BE49-F238E27FC236}">
                <a16:creationId xmlns:a16="http://schemas.microsoft.com/office/drawing/2014/main" id="{8A916627-F835-4767-A57B-83D337DBB0CC}"/>
              </a:ext>
            </a:extLst>
          </p:cNvPr>
          <p:cNvSpPr/>
          <p:nvPr/>
        </p:nvSpPr>
        <p:spPr bwMode="auto">
          <a:xfrm>
            <a:off x="334736" y="4585606"/>
            <a:ext cx="1861457" cy="1453243"/>
          </a:xfrm>
          <a:prstGeom prst="wedgeEllipseCallout">
            <a:avLst>
              <a:gd name="adj1" fmla="val 77413"/>
              <a:gd name="adj2" fmla="val -47051"/>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a:solidFill>
                  <a:schemeClr val="bg2"/>
                </a:solidFill>
                <a:latin typeface="+mj-lt"/>
              </a:rPr>
              <a:t>To be</a:t>
            </a:r>
          </a:p>
          <a:p>
            <a:pPr eaLnBrk="1" hangingPunct="1"/>
            <a:r>
              <a:rPr lang="pl-PL" dirty="0" err="1">
                <a:solidFill>
                  <a:schemeClr val="bg2"/>
                </a:solidFill>
                <a:latin typeface="+mj-lt"/>
              </a:rPr>
              <a:t>discussed</a:t>
            </a:r>
            <a:r>
              <a:rPr lang="pl-PL" dirty="0">
                <a:solidFill>
                  <a:schemeClr val="bg2"/>
                </a:solidFill>
                <a:latin typeface="+mj-lt"/>
              </a:rPr>
              <a:t> </a:t>
            </a:r>
          </a:p>
          <a:p>
            <a:pPr eaLnBrk="1" hangingPunct="1"/>
            <a:r>
              <a:rPr lang="pl-PL" dirty="0" err="1">
                <a:solidFill>
                  <a:schemeClr val="bg2"/>
                </a:solidFill>
                <a:latin typeface="+mj-lt"/>
              </a:rPr>
              <a:t>next</a:t>
            </a:r>
            <a:endParaRPr kumimoji="0" lang="en-US" sz="2400"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180265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2710543" y="1487054"/>
            <a:ext cx="6242956"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Let</a:t>
            </a:r>
            <a:r>
              <a:rPr lang="pl-PL" sz="4000" b="0" dirty="0"/>
              <a:t> </a:t>
            </a:r>
            <a:r>
              <a:rPr lang="pl-PL" sz="4000" b="0" dirty="0" err="1"/>
              <a:t>us</a:t>
            </a:r>
            <a:r>
              <a:rPr lang="pl-PL" sz="4000" b="0" dirty="0"/>
              <a:t> </a:t>
            </a:r>
            <a:r>
              <a:rPr lang="pl-PL" sz="4000" b="0" dirty="0" err="1"/>
              <a:t>recall</a:t>
            </a:r>
            <a:r>
              <a:rPr lang="pl-PL" sz="4000" b="0" dirty="0"/>
              <a:t> - we </a:t>
            </a:r>
            <a:r>
              <a:rPr lang="pl-PL" sz="4000" b="0" dirty="0" err="1"/>
              <a:t>distinguish</a:t>
            </a:r>
            <a:r>
              <a:rPr lang="pl-PL" sz="4000" b="0" dirty="0"/>
              <a:t>:</a:t>
            </a:r>
          </a:p>
          <a:p>
            <a:endParaRPr lang="pl-PL" sz="4000" b="0" dirty="0"/>
          </a:p>
          <a:p>
            <a:r>
              <a:rPr lang="pl-PL" sz="3000" b="0" dirty="0" err="1"/>
              <a:t>Conceptual</a:t>
            </a:r>
            <a:r>
              <a:rPr lang="pl-PL" sz="3000" b="0" dirty="0"/>
              <a:t> </a:t>
            </a:r>
            <a:r>
              <a:rPr lang="pl-PL" sz="3000" b="0" dirty="0" err="1"/>
              <a:t>level</a:t>
            </a:r>
            <a:endParaRPr lang="pl-PL" sz="3000" b="0" dirty="0"/>
          </a:p>
          <a:p>
            <a:endParaRPr lang="pl-PL" sz="3000" b="0" dirty="0"/>
          </a:p>
          <a:p>
            <a:r>
              <a:rPr lang="pl-PL" sz="3000" b="0" dirty="0" err="1"/>
              <a:t>Logical</a:t>
            </a:r>
            <a:r>
              <a:rPr lang="pl-PL" sz="3000" b="0" dirty="0"/>
              <a:t> </a:t>
            </a:r>
            <a:r>
              <a:rPr lang="pl-PL" sz="3000" b="0" dirty="0" err="1"/>
              <a:t>level</a:t>
            </a:r>
            <a:r>
              <a:rPr lang="pl-PL" sz="3000" b="0" dirty="0"/>
              <a:t> (</a:t>
            </a:r>
            <a:r>
              <a:rPr lang="pl-PL" sz="3000" u="sng" dirty="0" err="1"/>
              <a:t>depends</a:t>
            </a:r>
            <a:r>
              <a:rPr lang="pl-PL" sz="3000" u="sng" dirty="0"/>
              <a:t> on the data model</a:t>
            </a:r>
            <a:r>
              <a:rPr lang="pl-PL" sz="3000" b="0" dirty="0"/>
              <a:t>)</a:t>
            </a:r>
          </a:p>
          <a:p>
            <a:endParaRPr lang="pl-PL" sz="3000" b="0" dirty="0"/>
          </a:p>
          <a:p>
            <a:r>
              <a:rPr lang="pl-PL" sz="3000" b="0" dirty="0" err="1"/>
              <a:t>Physical</a:t>
            </a:r>
            <a:r>
              <a:rPr lang="pl-PL" sz="3000" b="0" dirty="0"/>
              <a:t> </a:t>
            </a:r>
            <a:r>
              <a:rPr lang="pl-PL" sz="3000" b="0" dirty="0" err="1"/>
              <a:t>level</a:t>
            </a:r>
            <a:endParaRPr lang="pl-PL" sz="3000" b="0" dirty="0"/>
          </a:p>
          <a:p>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a:t>Data </a:t>
            </a:r>
            <a:r>
              <a:rPr lang="pl-PL" sz="4000" b="1" dirty="0" err="1"/>
              <a:t>models</a:t>
            </a:r>
            <a:endParaRPr lang="pl-PL" sz="4000" b="1" dirty="0"/>
          </a:p>
        </p:txBody>
      </p:sp>
      <p:sp>
        <p:nvSpPr>
          <p:cNvPr id="2" name="Dymek mowy: owalny 1">
            <a:extLst>
              <a:ext uri="{FF2B5EF4-FFF2-40B4-BE49-F238E27FC236}">
                <a16:creationId xmlns:a16="http://schemas.microsoft.com/office/drawing/2014/main" id="{28A39B66-EBEA-46EE-BB5D-9AC1B59ADDE9}"/>
              </a:ext>
            </a:extLst>
          </p:cNvPr>
          <p:cNvSpPr/>
          <p:nvPr/>
        </p:nvSpPr>
        <p:spPr bwMode="auto">
          <a:xfrm>
            <a:off x="334736" y="2514599"/>
            <a:ext cx="1861457" cy="1453243"/>
          </a:xfrm>
          <a:prstGeom prst="wedgeEllipseCallout">
            <a:avLst>
              <a:gd name="adj1" fmla="val 83115"/>
              <a:gd name="adj2" fmla="val 25983"/>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a:solidFill>
                  <a:schemeClr val="bg2"/>
                </a:solidFill>
                <a:latin typeface="+mj-lt"/>
              </a:rPr>
              <a:t>(</a:t>
            </a:r>
            <a:r>
              <a:rPr lang="pl-PL" dirty="0" err="1">
                <a:solidFill>
                  <a:schemeClr val="bg2"/>
                </a:solidFill>
                <a:latin typeface="+mj-lt"/>
              </a:rPr>
              <a:t>briefly</a:t>
            </a:r>
            <a:r>
              <a:rPr lang="pl-PL" dirty="0">
                <a:solidFill>
                  <a:schemeClr val="bg2"/>
                </a:solidFill>
                <a:latin typeface="+mj-lt"/>
              </a:rPr>
              <a:t> </a:t>
            </a:r>
          </a:p>
          <a:p>
            <a:pPr eaLnBrk="1" hangingPunct="1"/>
            <a:r>
              <a:rPr lang="pl-PL" dirty="0" err="1">
                <a:solidFill>
                  <a:schemeClr val="bg2"/>
                </a:solidFill>
                <a:latin typeface="+mj-lt"/>
              </a:rPr>
              <a:t>discussed</a:t>
            </a:r>
            <a:r>
              <a:rPr lang="pl-PL" dirty="0">
                <a:solidFill>
                  <a:schemeClr val="bg2"/>
                </a:solidFill>
                <a:latin typeface="+mj-lt"/>
              </a:rPr>
              <a:t> </a:t>
            </a:r>
          </a:p>
          <a:p>
            <a:pPr eaLnBrk="1" hangingPunct="1"/>
            <a:r>
              <a:rPr lang="pl-PL" dirty="0" err="1">
                <a:solidFill>
                  <a:schemeClr val="bg2"/>
                </a:solidFill>
                <a:latin typeface="+mj-lt"/>
              </a:rPr>
              <a:t>already</a:t>
            </a:r>
            <a:r>
              <a:rPr lang="pl-PL" dirty="0">
                <a:solidFill>
                  <a:schemeClr val="bg2"/>
                </a:solidFill>
                <a:latin typeface="+mj-lt"/>
              </a:rPr>
              <a:t>)</a:t>
            </a:r>
            <a:endParaRPr kumimoji="0" lang="en-US" sz="2400" b="0" i="0" u="none" strike="noStrike" cap="none" normalizeH="0" baseline="0" dirty="0">
              <a:ln>
                <a:noFill/>
              </a:ln>
              <a:solidFill>
                <a:schemeClr val="bg2"/>
              </a:solidFill>
              <a:effectLst/>
              <a:latin typeface="+mj-lt"/>
            </a:endParaRPr>
          </a:p>
        </p:txBody>
      </p:sp>
      <p:sp>
        <p:nvSpPr>
          <p:cNvPr id="8" name="Dymek mowy: owalny 7">
            <a:extLst>
              <a:ext uri="{FF2B5EF4-FFF2-40B4-BE49-F238E27FC236}">
                <a16:creationId xmlns:a16="http://schemas.microsoft.com/office/drawing/2014/main" id="{8A916627-F835-4767-A57B-83D337DBB0CC}"/>
              </a:ext>
            </a:extLst>
          </p:cNvPr>
          <p:cNvSpPr/>
          <p:nvPr/>
        </p:nvSpPr>
        <p:spPr bwMode="auto">
          <a:xfrm>
            <a:off x="334736" y="4585606"/>
            <a:ext cx="2153395" cy="1781506"/>
          </a:xfrm>
          <a:prstGeom prst="wedgeEllipseCallout">
            <a:avLst>
              <a:gd name="adj1" fmla="val 77413"/>
              <a:gd name="adj2" fmla="val -47051"/>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a:solidFill>
                  <a:schemeClr val="bg2"/>
                </a:solidFill>
                <a:latin typeface="+mj-lt"/>
              </a:rPr>
              <a:t>To be</a:t>
            </a:r>
          </a:p>
          <a:p>
            <a:pPr eaLnBrk="1" hangingPunct="1"/>
            <a:r>
              <a:rPr lang="pl-PL" dirty="0" err="1">
                <a:solidFill>
                  <a:schemeClr val="bg2"/>
                </a:solidFill>
                <a:latin typeface="+mj-lt"/>
              </a:rPr>
              <a:t>discussed</a:t>
            </a:r>
            <a:r>
              <a:rPr lang="pl-PL" dirty="0">
                <a:solidFill>
                  <a:schemeClr val="bg2"/>
                </a:solidFill>
                <a:latin typeface="+mj-lt"/>
              </a:rPr>
              <a:t> </a:t>
            </a:r>
          </a:p>
          <a:p>
            <a:pPr eaLnBrk="1" hangingPunct="1"/>
            <a:r>
              <a:rPr lang="pl-PL" dirty="0" err="1">
                <a:solidFill>
                  <a:schemeClr val="bg2"/>
                </a:solidFill>
                <a:latin typeface="+mj-lt"/>
              </a:rPr>
              <a:t>now</a:t>
            </a:r>
            <a:r>
              <a:rPr lang="pl-PL" dirty="0">
                <a:solidFill>
                  <a:schemeClr val="bg2"/>
                </a:solidFill>
                <a:latin typeface="+mj-lt"/>
              </a:rPr>
              <a:t> (</a:t>
            </a:r>
            <a:r>
              <a:rPr lang="pl-PL" dirty="0" err="1">
                <a:solidFill>
                  <a:schemeClr val="bg2"/>
                </a:solidFill>
                <a:latin typeface="+mj-lt"/>
              </a:rPr>
              <a:t>briefly</a:t>
            </a:r>
            <a:r>
              <a:rPr lang="pl-PL" dirty="0">
                <a:solidFill>
                  <a:schemeClr val="bg2"/>
                </a:solidFill>
                <a:latin typeface="+mj-lt"/>
              </a:rPr>
              <a:t>)</a:t>
            </a:r>
            <a:endParaRPr kumimoji="0" lang="en-US" sz="2400"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3319532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474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dirty="0"/>
              <a:t>Data </a:t>
            </a:r>
            <a:r>
              <a:rPr lang="pl-PL" sz="3000" dirty="0" err="1"/>
              <a:t>models</a:t>
            </a:r>
            <a:r>
              <a:rPr lang="pl-PL" sz="3000" dirty="0"/>
              <a:t> (</a:t>
            </a:r>
            <a:r>
              <a:rPr lang="pl-PL" sz="3000" dirty="0" err="1"/>
              <a:t>let</a:t>
            </a:r>
            <a:r>
              <a:rPr lang="pl-PL" sz="3000" dirty="0"/>
              <a:t> </a:t>
            </a:r>
            <a:r>
              <a:rPr lang="pl-PL" sz="3000" dirty="0" err="1"/>
              <a:t>us</a:t>
            </a:r>
            <a:r>
              <a:rPr lang="pl-PL" sz="3000" dirty="0"/>
              <a:t> </a:t>
            </a:r>
            <a:r>
              <a:rPr lang="pl-PL" sz="3000" dirty="0" err="1"/>
              <a:t>recall</a:t>
            </a:r>
            <a:r>
              <a:rPr lang="pl-PL" sz="3000" dirty="0"/>
              <a:t>)</a:t>
            </a:r>
          </a:p>
          <a:p>
            <a:pPr marL="457200" lvl="0" indent="-457200">
              <a:buFont typeface="Arial" panose="020B0604020202020204" pitchFamily="34" charset="0"/>
              <a:buChar char="•"/>
            </a:pPr>
            <a:r>
              <a:rPr lang="pl-PL" sz="2800" dirty="0"/>
              <a:t>60-ties of the </a:t>
            </a:r>
            <a:r>
              <a:rPr lang="pl-PL" sz="2800" dirty="0" err="1"/>
              <a:t>previous</a:t>
            </a:r>
            <a:r>
              <a:rPr lang="pl-PL" sz="2800" dirty="0"/>
              <a:t> </a:t>
            </a:r>
            <a:r>
              <a:rPr lang="pl-PL" sz="2800" dirty="0" err="1"/>
              <a:t>century</a:t>
            </a:r>
            <a:endParaRPr lang="pl-PL" sz="2800" dirty="0"/>
          </a:p>
          <a:p>
            <a:pPr marL="914400" lvl="1" indent="-457200">
              <a:buFont typeface="Arial" panose="020B0604020202020204" pitchFamily="34" charset="0"/>
              <a:buChar char="•"/>
            </a:pPr>
            <a:r>
              <a:rPr lang="en-US" sz="2700" dirty="0"/>
              <a:t>hierarchical data model</a:t>
            </a:r>
            <a:r>
              <a:rPr lang="pl-PL" sz="2700" dirty="0"/>
              <a:t> </a:t>
            </a:r>
            <a:endParaRPr lang="en-US" sz="2700" dirty="0"/>
          </a:p>
          <a:p>
            <a:pPr marL="914400" lvl="1" indent="-457200">
              <a:buFont typeface="Arial" panose="020B0604020202020204" pitchFamily="34" charset="0"/>
              <a:buChar char="•"/>
            </a:pPr>
            <a:r>
              <a:rPr lang="en-US" sz="2700" dirty="0"/>
              <a:t>CODASYL (network)</a:t>
            </a:r>
            <a:endParaRPr lang="pl-PL" sz="2700" dirty="0"/>
          </a:p>
          <a:p>
            <a:pPr marL="457200" lvl="0" indent="-457200">
              <a:buFont typeface="Arial" panose="020B0604020202020204" pitchFamily="34" charset="0"/>
              <a:buChar char="•"/>
            </a:pPr>
            <a:r>
              <a:rPr lang="pl-PL" sz="2800" dirty="0"/>
              <a:t>70-ties and </a:t>
            </a:r>
            <a:r>
              <a:rPr lang="pl-PL" sz="2800" dirty="0" err="1"/>
              <a:t>later</a:t>
            </a:r>
            <a:endParaRPr lang="pl-PL" sz="2800" dirty="0"/>
          </a:p>
          <a:p>
            <a:pPr marL="914400" lvl="1" indent="-457200">
              <a:buFont typeface="Arial" panose="020B0604020202020204" pitchFamily="34" charset="0"/>
              <a:buChar char="•"/>
            </a:pPr>
            <a:r>
              <a:rPr lang="pl-PL" sz="2700" dirty="0" err="1"/>
              <a:t>Relational</a:t>
            </a:r>
            <a:r>
              <a:rPr lang="pl-PL" sz="2700" dirty="0"/>
              <a:t> </a:t>
            </a:r>
          </a:p>
          <a:p>
            <a:pPr marL="457200" indent="-457200">
              <a:buFont typeface="Arial" panose="020B0604020202020204" pitchFamily="34" charset="0"/>
              <a:buChar char="•"/>
            </a:pPr>
            <a:r>
              <a:rPr lang="pl-PL" sz="2800" dirty="0"/>
              <a:t>80-ties</a:t>
            </a:r>
          </a:p>
          <a:p>
            <a:pPr marL="914400" lvl="1" indent="-457200">
              <a:buFont typeface="Arial" panose="020B0604020202020204" pitchFamily="34" charset="0"/>
              <a:buChar char="•"/>
            </a:pPr>
            <a:r>
              <a:rPr lang="pl-PL" sz="2800" dirty="0"/>
              <a:t>Object-</a:t>
            </a:r>
            <a:r>
              <a:rPr lang="pl-PL" sz="2800" dirty="0" err="1"/>
              <a:t>oriented</a:t>
            </a:r>
            <a:r>
              <a:rPr lang="pl-PL" sz="2800" dirty="0"/>
              <a:t> data model</a:t>
            </a:r>
          </a:p>
          <a:p>
            <a:pPr marL="457200" indent="-457200">
              <a:buFont typeface="Arial" panose="020B0604020202020204" pitchFamily="34" charset="0"/>
              <a:buChar char="•"/>
            </a:pPr>
            <a:r>
              <a:rPr lang="pl-PL" sz="2800" dirty="0"/>
              <a:t>2000</a:t>
            </a:r>
          </a:p>
          <a:p>
            <a:pPr marL="914400" lvl="1" indent="-457200">
              <a:buFont typeface="Arial" panose="020B0604020202020204" pitchFamily="34" charset="0"/>
              <a:buChar char="•"/>
            </a:pPr>
            <a:r>
              <a:rPr lang="pl-PL" sz="2800" dirty="0" err="1"/>
              <a:t>Graph</a:t>
            </a:r>
            <a:r>
              <a:rPr lang="pl-PL" sz="2800" dirty="0"/>
              <a:t> data model</a:t>
            </a:r>
          </a:p>
          <a:p>
            <a:pPr marL="914400" lvl="1" indent="-457200">
              <a:buFont typeface="Arial" panose="020B0604020202020204" pitchFamily="34" charset="0"/>
              <a:buChar char="•"/>
            </a:pPr>
            <a:r>
              <a:rPr lang="pl-PL" sz="2800" dirty="0"/>
              <a:t>XML data model</a:t>
            </a:r>
            <a:endParaRPr lang="en-US" sz="280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9579886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298121" y="1610189"/>
            <a:ext cx="6242956" cy="4579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sz="3000" b="0" dirty="0"/>
          </a:p>
          <a:p>
            <a:endParaRPr lang="pl-PL" sz="3000" b="0" dirty="0"/>
          </a:p>
          <a:p>
            <a:r>
              <a:rPr lang="pl-PL" sz="3000" b="0" dirty="0" err="1"/>
              <a:t>Hierarchical</a:t>
            </a:r>
            <a:r>
              <a:rPr lang="pl-PL" sz="3000" b="0" dirty="0"/>
              <a:t> model</a:t>
            </a:r>
          </a:p>
          <a:p>
            <a:endParaRPr lang="pl-PL" sz="4000" b="0" dirty="0"/>
          </a:p>
          <a:p>
            <a:r>
              <a:rPr lang="pl-PL" sz="3000" b="0" dirty="0"/>
              <a:t>CODASYL model</a:t>
            </a:r>
          </a:p>
          <a:p>
            <a:endParaRPr lang="pl-PL" sz="3000" b="0" dirty="0"/>
          </a:p>
          <a:p>
            <a:r>
              <a:rPr lang="pl-PL" sz="3000" b="0" dirty="0" err="1"/>
              <a:t>Relational</a:t>
            </a:r>
            <a:r>
              <a:rPr lang="pl-PL" sz="3000" b="0" dirty="0"/>
              <a:t> model</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a:t>Data </a:t>
            </a:r>
            <a:r>
              <a:rPr lang="pl-PL" sz="4000" b="1" dirty="0" err="1"/>
              <a:t>models</a:t>
            </a:r>
            <a:endParaRPr lang="pl-PL" sz="4000" b="1" dirty="0"/>
          </a:p>
        </p:txBody>
      </p:sp>
    </p:spTree>
    <p:extLst>
      <p:ext uri="{BB962C8B-B14F-4D97-AF65-F5344CB8AC3E}">
        <p14:creationId xmlns:p14="http://schemas.microsoft.com/office/powerpoint/2010/main" val="261884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298120" y="1610189"/>
            <a:ext cx="7655379" cy="1639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sz="3000" b="0" dirty="0"/>
              <a:t>The hierarchical structure was developed by IBM in the 1960s. </a:t>
            </a:r>
            <a:endParaRPr lang="pl-PL" sz="3000" b="0" dirty="0"/>
          </a:p>
          <a:p>
            <a:r>
              <a:rPr lang="en-US" sz="3000" b="0" dirty="0"/>
              <a:t>Relationships</a:t>
            </a:r>
            <a:r>
              <a:rPr lang="pl-PL" sz="3000" b="0" dirty="0"/>
              <a:t> </a:t>
            </a:r>
            <a:r>
              <a:rPr lang="pl-PL" sz="3000" b="0" dirty="0" err="1"/>
              <a:t>between</a:t>
            </a:r>
            <a:r>
              <a:rPr lang="pl-PL" sz="3000" b="0" dirty="0"/>
              <a:t> </a:t>
            </a:r>
            <a:r>
              <a:rPr lang="pl-PL" sz="3000" b="0" dirty="0" err="1"/>
              <a:t>records</a:t>
            </a:r>
            <a:r>
              <a:rPr lang="en-US" sz="3000" b="0" dirty="0"/>
              <a:t> form a tree. </a:t>
            </a:r>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dirty="0" err="1"/>
              <a:t>Hierarchical</a:t>
            </a:r>
            <a:r>
              <a:rPr lang="pl-PL" sz="4000" dirty="0"/>
              <a:t> model</a:t>
            </a:r>
          </a:p>
        </p:txBody>
      </p:sp>
    </p:spTree>
    <p:extLst>
      <p:ext uri="{BB962C8B-B14F-4D97-AF65-F5344CB8AC3E}">
        <p14:creationId xmlns:p14="http://schemas.microsoft.com/office/powerpoint/2010/main" val="1585493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55221" y="1344613"/>
            <a:ext cx="7655379" cy="692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en-US" sz="3000" b="0" dirty="0"/>
              <a:t>Relationships</a:t>
            </a:r>
            <a:r>
              <a:rPr lang="pl-PL" sz="3000" b="0" dirty="0"/>
              <a:t> </a:t>
            </a:r>
            <a:r>
              <a:rPr lang="pl-PL" sz="3000" b="0" dirty="0" err="1"/>
              <a:t>between</a:t>
            </a:r>
            <a:r>
              <a:rPr lang="pl-PL" sz="3000" b="0" dirty="0"/>
              <a:t> </a:t>
            </a:r>
            <a:r>
              <a:rPr lang="pl-PL" sz="3000" b="0" dirty="0" err="1"/>
              <a:t>records</a:t>
            </a:r>
            <a:r>
              <a:rPr lang="en-US" sz="3000" b="0" dirty="0"/>
              <a:t> form a tree. </a:t>
            </a:r>
            <a:endParaRPr lang="pl-PL" sz="3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dirty="0" err="1"/>
              <a:t>Hierarchical</a:t>
            </a:r>
            <a:r>
              <a:rPr lang="pl-PL" sz="4000" dirty="0"/>
              <a:t> model</a:t>
            </a:r>
          </a:p>
        </p:txBody>
      </p:sp>
      <p:grpSp>
        <p:nvGrpSpPr>
          <p:cNvPr id="2" name="Grupa 1">
            <a:extLst>
              <a:ext uri="{FF2B5EF4-FFF2-40B4-BE49-F238E27FC236}">
                <a16:creationId xmlns:a16="http://schemas.microsoft.com/office/drawing/2014/main" id="{0D1882D0-2D9C-4AD5-A391-619EFA700DC6}"/>
              </a:ext>
            </a:extLst>
          </p:cNvPr>
          <p:cNvGrpSpPr/>
          <p:nvPr/>
        </p:nvGrpSpPr>
        <p:grpSpPr>
          <a:xfrm>
            <a:off x="1136195" y="2036753"/>
            <a:ext cx="2647951" cy="2484200"/>
            <a:chOff x="2168979" y="3514962"/>
            <a:chExt cx="2647951" cy="2484200"/>
          </a:xfrm>
        </p:grpSpPr>
        <p:sp>
          <p:nvSpPr>
            <p:cNvPr id="5" name="Prostokąt 4">
              <a:extLst>
                <a:ext uri="{FF2B5EF4-FFF2-40B4-BE49-F238E27FC236}">
                  <a16:creationId xmlns:a16="http://schemas.microsoft.com/office/drawing/2014/main" id="{2CEFB320-D191-455A-A343-C72EB11D8915}"/>
                </a:ext>
              </a:extLst>
            </p:cNvPr>
            <p:cNvSpPr/>
            <p:nvPr/>
          </p:nvSpPr>
          <p:spPr bwMode="auto">
            <a:xfrm>
              <a:off x="2775857" y="5321526"/>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faculty</a:t>
              </a:r>
              <a:endParaRPr lang="en-US" dirty="0">
                <a:solidFill>
                  <a:schemeClr val="bg2"/>
                </a:solidFill>
              </a:endParaRPr>
            </a:p>
          </p:txBody>
        </p:sp>
        <p:sp>
          <p:nvSpPr>
            <p:cNvPr id="8" name="Prostokąt 7">
              <a:extLst>
                <a:ext uri="{FF2B5EF4-FFF2-40B4-BE49-F238E27FC236}">
                  <a16:creationId xmlns:a16="http://schemas.microsoft.com/office/drawing/2014/main" id="{90BD41C6-C17C-44D6-A1EE-D3A25BE929D2}"/>
                </a:ext>
              </a:extLst>
            </p:cNvPr>
            <p:cNvSpPr/>
            <p:nvPr/>
          </p:nvSpPr>
          <p:spPr bwMode="auto">
            <a:xfrm>
              <a:off x="2533650" y="4982708"/>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faculty</a:t>
              </a:r>
              <a:endParaRPr lang="en-US" dirty="0">
                <a:solidFill>
                  <a:schemeClr val="bg2"/>
                </a:solidFill>
              </a:endParaRPr>
            </a:p>
          </p:txBody>
        </p:sp>
        <p:sp>
          <p:nvSpPr>
            <p:cNvPr id="9" name="Prostokąt 8">
              <a:extLst>
                <a:ext uri="{FF2B5EF4-FFF2-40B4-BE49-F238E27FC236}">
                  <a16:creationId xmlns:a16="http://schemas.microsoft.com/office/drawing/2014/main" id="{372AC278-1BBA-45CA-8EC6-4B4397F9C7E8}"/>
                </a:ext>
              </a:extLst>
            </p:cNvPr>
            <p:cNvSpPr/>
            <p:nvPr/>
          </p:nvSpPr>
          <p:spPr bwMode="auto">
            <a:xfrm>
              <a:off x="3241222" y="3514962"/>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a:ln>
                    <a:noFill/>
                  </a:ln>
                  <a:solidFill>
                    <a:schemeClr val="bg2"/>
                  </a:solidFill>
                  <a:effectLst/>
                  <a:latin typeface="Times New Roman" panose="02020603050405020304" pitchFamily="18" charset="0"/>
                </a:rPr>
                <a:t>University</a:t>
              </a:r>
              <a:endParaRPr kumimoji="0" lang="en-US" sz="2400" b="0" i="0" u="none" strike="noStrike" cap="none" normalizeH="0" baseline="0" dirty="0">
                <a:ln>
                  <a:noFill/>
                </a:ln>
                <a:solidFill>
                  <a:schemeClr val="bg2"/>
                </a:solidFill>
                <a:effectLst/>
                <a:latin typeface="Times New Roman" panose="02020603050405020304" pitchFamily="18" charset="0"/>
              </a:endParaRPr>
            </a:p>
          </p:txBody>
        </p:sp>
        <p:sp>
          <p:nvSpPr>
            <p:cNvPr id="10" name="Prostokąt 9">
              <a:extLst>
                <a:ext uri="{FF2B5EF4-FFF2-40B4-BE49-F238E27FC236}">
                  <a16:creationId xmlns:a16="http://schemas.microsoft.com/office/drawing/2014/main" id="{E95D6240-48A5-40D0-93CA-2C27455C76EE}"/>
                </a:ext>
              </a:extLst>
            </p:cNvPr>
            <p:cNvSpPr/>
            <p:nvPr/>
          </p:nvSpPr>
          <p:spPr bwMode="auto">
            <a:xfrm>
              <a:off x="2168979" y="4717132"/>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faculty</a:t>
              </a:r>
              <a:endParaRPr lang="en-US" dirty="0">
                <a:solidFill>
                  <a:schemeClr val="bg2"/>
                </a:solidFill>
              </a:endParaRPr>
            </a:p>
          </p:txBody>
        </p:sp>
        <p:cxnSp>
          <p:nvCxnSpPr>
            <p:cNvPr id="11" name="Łącznik prosty ze strzałką 10">
              <a:extLst>
                <a:ext uri="{FF2B5EF4-FFF2-40B4-BE49-F238E27FC236}">
                  <a16:creationId xmlns:a16="http://schemas.microsoft.com/office/drawing/2014/main" id="{44718AB7-DCBB-4B7D-B8EF-A3F9C76E71EA}"/>
                </a:ext>
              </a:extLst>
            </p:cNvPr>
            <p:cNvCxnSpPr>
              <a:stCxn id="9" idx="2"/>
              <a:endCxn id="10" idx="0"/>
            </p:cNvCxnSpPr>
            <p:nvPr/>
          </p:nvCxnSpPr>
          <p:spPr bwMode="auto">
            <a:xfrm flipH="1">
              <a:off x="2956833" y="4192598"/>
              <a:ext cx="1072243" cy="524534"/>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 name="Prostokąt 11">
            <a:extLst>
              <a:ext uri="{FF2B5EF4-FFF2-40B4-BE49-F238E27FC236}">
                <a16:creationId xmlns:a16="http://schemas.microsoft.com/office/drawing/2014/main" id="{AE381644-6528-4A8B-87AC-A950FD92D2ED}"/>
              </a:ext>
            </a:extLst>
          </p:cNvPr>
          <p:cNvSpPr/>
          <p:nvPr/>
        </p:nvSpPr>
        <p:spPr bwMode="auto">
          <a:xfrm>
            <a:off x="3784146" y="5174569"/>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Institute</a:t>
            </a:r>
            <a:endParaRPr lang="en-US" dirty="0">
              <a:solidFill>
                <a:schemeClr val="bg2"/>
              </a:solidFill>
            </a:endParaRPr>
          </a:p>
        </p:txBody>
      </p:sp>
      <p:sp>
        <p:nvSpPr>
          <p:cNvPr id="13" name="Prostokąt 12">
            <a:extLst>
              <a:ext uri="{FF2B5EF4-FFF2-40B4-BE49-F238E27FC236}">
                <a16:creationId xmlns:a16="http://schemas.microsoft.com/office/drawing/2014/main" id="{86DC489D-B6FF-40D4-BEC2-5EF4BE4266F6}"/>
              </a:ext>
            </a:extLst>
          </p:cNvPr>
          <p:cNvSpPr/>
          <p:nvPr/>
        </p:nvSpPr>
        <p:spPr bwMode="auto">
          <a:xfrm>
            <a:off x="3936546" y="5326969"/>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Institute</a:t>
            </a:r>
            <a:endParaRPr lang="en-US" dirty="0">
              <a:solidFill>
                <a:schemeClr val="bg2"/>
              </a:solidFill>
            </a:endParaRPr>
          </a:p>
        </p:txBody>
      </p:sp>
      <p:sp>
        <p:nvSpPr>
          <p:cNvPr id="14" name="Prostokąt 13">
            <a:extLst>
              <a:ext uri="{FF2B5EF4-FFF2-40B4-BE49-F238E27FC236}">
                <a16:creationId xmlns:a16="http://schemas.microsoft.com/office/drawing/2014/main" id="{771FB087-87D9-4D80-A596-1755787EBBF3}"/>
              </a:ext>
            </a:extLst>
          </p:cNvPr>
          <p:cNvSpPr/>
          <p:nvPr/>
        </p:nvSpPr>
        <p:spPr bwMode="auto">
          <a:xfrm>
            <a:off x="4088946" y="5479369"/>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Institute</a:t>
            </a:r>
            <a:endParaRPr lang="en-US" dirty="0">
              <a:solidFill>
                <a:schemeClr val="bg2"/>
              </a:solidFill>
            </a:endParaRPr>
          </a:p>
        </p:txBody>
      </p:sp>
      <p:sp>
        <p:nvSpPr>
          <p:cNvPr id="15" name="Prostokąt 14">
            <a:extLst>
              <a:ext uri="{FF2B5EF4-FFF2-40B4-BE49-F238E27FC236}">
                <a16:creationId xmlns:a16="http://schemas.microsoft.com/office/drawing/2014/main" id="{22DFE52C-2102-438C-87B6-6D2EB0A12376}"/>
              </a:ext>
            </a:extLst>
          </p:cNvPr>
          <p:cNvSpPr/>
          <p:nvPr/>
        </p:nvSpPr>
        <p:spPr bwMode="auto">
          <a:xfrm>
            <a:off x="4241346" y="5631769"/>
            <a:ext cx="1575708" cy="677636"/>
          </a:xfrm>
          <a:prstGeom prst="rect">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pl-PL" dirty="0" err="1">
                <a:solidFill>
                  <a:schemeClr val="bg2"/>
                </a:solidFill>
              </a:rPr>
              <a:t>Institute</a:t>
            </a:r>
            <a:endParaRPr lang="en-US" dirty="0">
              <a:solidFill>
                <a:schemeClr val="bg2"/>
              </a:solidFill>
            </a:endParaRPr>
          </a:p>
        </p:txBody>
      </p:sp>
      <p:cxnSp>
        <p:nvCxnSpPr>
          <p:cNvPr id="16" name="Łącznik prosty ze strzałką 15">
            <a:extLst>
              <a:ext uri="{FF2B5EF4-FFF2-40B4-BE49-F238E27FC236}">
                <a16:creationId xmlns:a16="http://schemas.microsoft.com/office/drawing/2014/main" id="{D5EB8615-62B7-404A-B7C4-3B23313A754B}"/>
              </a:ext>
            </a:extLst>
          </p:cNvPr>
          <p:cNvCxnSpPr>
            <a:stCxn id="5" idx="2"/>
            <a:endCxn id="12" idx="0"/>
          </p:cNvCxnSpPr>
          <p:nvPr/>
        </p:nvCxnSpPr>
        <p:spPr bwMode="auto">
          <a:xfrm>
            <a:off x="2530927" y="4520953"/>
            <a:ext cx="2041073" cy="653616"/>
          </a:xfrm>
          <a:prstGeom prst="straightConnector1">
            <a:avLst/>
          </a:prstGeom>
          <a:solidFill>
            <a:schemeClr val="accent1"/>
          </a:solidFill>
          <a:ln w="9525" cap="flat" cmpd="sng" algn="ctr">
            <a:solidFill>
              <a:schemeClr val="bg2"/>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37199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298121" y="1610188"/>
            <a:ext cx="6242956" cy="336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We </a:t>
            </a:r>
            <a:r>
              <a:rPr lang="pl-PL" sz="3000" b="0" dirty="0" err="1"/>
              <a:t>have</a:t>
            </a:r>
            <a:r>
              <a:rPr lang="pl-PL" sz="3000" b="0" dirty="0"/>
              <a:t> the </a:t>
            </a:r>
            <a:r>
              <a:rPr lang="pl-PL" sz="3000" b="0" dirty="0" err="1"/>
              <a:t>following</a:t>
            </a:r>
            <a:r>
              <a:rPr lang="pl-PL" sz="3000" b="0" dirty="0"/>
              <a:t> </a:t>
            </a:r>
            <a:r>
              <a:rPr lang="pl-PL" sz="3000" b="0" dirty="0" err="1"/>
              <a:t>primitives</a:t>
            </a:r>
            <a:r>
              <a:rPr lang="pl-PL" sz="3000" b="0" dirty="0"/>
              <a:t>:</a:t>
            </a:r>
          </a:p>
          <a:p>
            <a:pPr marL="514350" indent="-514350">
              <a:buAutoNum type="arabicPeriod"/>
            </a:pPr>
            <a:r>
              <a:rPr lang="pl-PL" sz="3000" b="0" dirty="0" err="1"/>
              <a:t>Records</a:t>
            </a:r>
            <a:endParaRPr lang="pl-PL" sz="3000" b="0" dirty="0"/>
          </a:p>
          <a:p>
            <a:pPr marL="514350" indent="-514350">
              <a:buAutoNum type="arabicPeriod"/>
            </a:pPr>
            <a:r>
              <a:rPr lang="pl-PL" sz="3000" b="0" dirty="0" err="1"/>
              <a:t>Sets</a:t>
            </a:r>
            <a:r>
              <a:rPr lang="pl-PL" sz="3000" b="0" dirty="0"/>
              <a:t> of </a:t>
            </a:r>
            <a:r>
              <a:rPr lang="pl-PL" sz="3000" b="0" dirty="0" err="1"/>
              <a:t>records</a:t>
            </a:r>
            <a:endParaRPr lang="pl-PL" sz="3000" b="0" dirty="0"/>
          </a:p>
          <a:p>
            <a:pPr marL="971550" lvl="1" indent="-514350">
              <a:buFont typeface="Arial" panose="020B0604020202020204" pitchFamily="34" charset="0"/>
              <a:buChar char="•"/>
            </a:pPr>
            <a:r>
              <a:rPr lang="pl-PL" sz="2800" b="0" dirty="0"/>
              <a:t>1 </a:t>
            </a:r>
            <a:r>
              <a:rPr lang="pl-PL" sz="2800" b="0" dirty="0" err="1"/>
              <a:t>owner</a:t>
            </a:r>
            <a:endParaRPr lang="pl-PL" sz="2800" b="0" dirty="0"/>
          </a:p>
          <a:p>
            <a:pPr marL="971550" lvl="1" indent="-514350">
              <a:buFont typeface="Arial" panose="020B0604020202020204" pitchFamily="34" charset="0"/>
              <a:buChar char="•"/>
            </a:pPr>
            <a:r>
              <a:rPr lang="pl-PL" sz="2800" dirty="0" err="1"/>
              <a:t>many</a:t>
            </a:r>
            <a:r>
              <a:rPr lang="pl-PL" sz="2800" dirty="0"/>
              <a:t> </a:t>
            </a:r>
            <a:r>
              <a:rPr lang="pl-PL" sz="2800" dirty="0" err="1"/>
              <a:t>members</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dirty="0"/>
              <a:t>CODASYL data model</a:t>
            </a:r>
          </a:p>
        </p:txBody>
      </p:sp>
    </p:spTree>
    <p:extLst>
      <p:ext uri="{BB962C8B-B14F-4D97-AF65-F5344CB8AC3E}">
        <p14:creationId xmlns:p14="http://schemas.microsoft.com/office/powerpoint/2010/main" val="30734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298121" y="1610188"/>
            <a:ext cx="2643959" cy="4302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a:t>We </a:t>
            </a:r>
            <a:r>
              <a:rPr lang="pl-PL" sz="3000" b="0" dirty="0" err="1"/>
              <a:t>have</a:t>
            </a:r>
            <a:r>
              <a:rPr lang="pl-PL" sz="3000" b="0" dirty="0"/>
              <a:t> the </a:t>
            </a:r>
            <a:r>
              <a:rPr lang="pl-PL" sz="3000" b="0" dirty="0" err="1"/>
              <a:t>following</a:t>
            </a:r>
            <a:r>
              <a:rPr lang="pl-PL" sz="3000" b="0" dirty="0"/>
              <a:t> </a:t>
            </a:r>
            <a:r>
              <a:rPr lang="pl-PL" sz="3000" b="0" dirty="0" err="1"/>
              <a:t>primitives</a:t>
            </a:r>
            <a:r>
              <a:rPr lang="pl-PL" sz="3000" b="0" dirty="0"/>
              <a:t>:</a:t>
            </a:r>
          </a:p>
          <a:p>
            <a:pPr marL="514350" indent="-514350">
              <a:buAutoNum type="arabicPeriod"/>
            </a:pPr>
            <a:r>
              <a:rPr lang="pl-PL" sz="3000" b="0" dirty="0" err="1"/>
              <a:t>Records</a:t>
            </a:r>
            <a:endParaRPr lang="pl-PL" sz="3000" b="0" dirty="0"/>
          </a:p>
          <a:p>
            <a:pPr marL="514350" indent="-514350">
              <a:buAutoNum type="arabicPeriod"/>
            </a:pPr>
            <a:r>
              <a:rPr lang="pl-PL" sz="3000" b="0" dirty="0" err="1"/>
              <a:t>Sets</a:t>
            </a:r>
            <a:r>
              <a:rPr lang="pl-PL" sz="3000" b="0" dirty="0"/>
              <a:t> of </a:t>
            </a:r>
            <a:r>
              <a:rPr lang="pl-PL" sz="3000" b="0" dirty="0" err="1"/>
              <a:t>records</a:t>
            </a:r>
            <a:endParaRPr lang="pl-PL" sz="3000" b="0" dirty="0"/>
          </a:p>
          <a:p>
            <a:pPr marL="971550" lvl="1" indent="-514350">
              <a:buFont typeface="Arial" panose="020B0604020202020204" pitchFamily="34" charset="0"/>
              <a:buChar char="•"/>
            </a:pPr>
            <a:r>
              <a:rPr lang="pl-PL" sz="2800" b="0" dirty="0"/>
              <a:t>1 </a:t>
            </a:r>
            <a:r>
              <a:rPr lang="pl-PL" sz="2800" b="0" dirty="0" err="1"/>
              <a:t>owner</a:t>
            </a:r>
            <a:endParaRPr lang="pl-PL" sz="2800" b="0" dirty="0"/>
          </a:p>
          <a:p>
            <a:pPr marL="971550" lvl="1" indent="-514350">
              <a:buFont typeface="Arial" panose="020B0604020202020204" pitchFamily="34" charset="0"/>
              <a:buChar char="•"/>
            </a:pPr>
            <a:r>
              <a:rPr lang="pl-PL" sz="2800" dirty="0" err="1"/>
              <a:t>many</a:t>
            </a:r>
            <a:r>
              <a:rPr lang="pl-PL" sz="2800" dirty="0"/>
              <a:t> </a:t>
            </a:r>
            <a:r>
              <a:rPr lang="pl-PL" sz="2800" dirty="0" err="1"/>
              <a:t>members</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dirty="0"/>
              <a:t>CODASYL data model</a:t>
            </a:r>
          </a:p>
        </p:txBody>
      </p:sp>
      <p:pic>
        <p:nvPicPr>
          <p:cNvPr id="2" name="Obraz 1">
            <a:extLst>
              <a:ext uri="{FF2B5EF4-FFF2-40B4-BE49-F238E27FC236}">
                <a16:creationId xmlns:a16="http://schemas.microsoft.com/office/drawing/2014/main" id="{52051181-E9F0-45F9-A3F1-B3B91A20262C}"/>
              </a:ext>
            </a:extLst>
          </p:cNvPr>
          <p:cNvPicPr>
            <a:picLocks noChangeAspect="1"/>
          </p:cNvPicPr>
          <p:nvPr/>
        </p:nvPicPr>
        <p:blipFill>
          <a:blip r:embed="rId3"/>
          <a:stretch>
            <a:fillRect/>
          </a:stretch>
        </p:blipFill>
        <p:spPr>
          <a:xfrm>
            <a:off x="4500879" y="2528825"/>
            <a:ext cx="3910231" cy="2352931"/>
          </a:xfrm>
          <a:prstGeom prst="rect">
            <a:avLst/>
          </a:prstGeom>
        </p:spPr>
      </p:pic>
    </p:spTree>
    <p:extLst>
      <p:ext uri="{BB962C8B-B14F-4D97-AF65-F5344CB8AC3E}">
        <p14:creationId xmlns:p14="http://schemas.microsoft.com/office/powerpoint/2010/main" val="3671784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49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1298121" y="1610188"/>
            <a:ext cx="2643959" cy="696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b="0" dirty="0" err="1"/>
              <a:t>Example</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dirty="0"/>
              <a:t>CODASYL data model</a:t>
            </a:r>
          </a:p>
        </p:txBody>
      </p:sp>
      <p:pic>
        <p:nvPicPr>
          <p:cNvPr id="3" name="Obraz 2">
            <a:extLst>
              <a:ext uri="{FF2B5EF4-FFF2-40B4-BE49-F238E27FC236}">
                <a16:creationId xmlns:a16="http://schemas.microsoft.com/office/drawing/2014/main" id="{E66D2354-8835-4DF3-B44D-B24CDDA44EE8}"/>
              </a:ext>
            </a:extLst>
          </p:cNvPr>
          <p:cNvPicPr>
            <a:picLocks noChangeAspect="1"/>
          </p:cNvPicPr>
          <p:nvPr/>
        </p:nvPicPr>
        <p:blipFill>
          <a:blip r:embed="rId3"/>
          <a:stretch>
            <a:fillRect/>
          </a:stretch>
        </p:blipFill>
        <p:spPr>
          <a:xfrm>
            <a:off x="887683" y="3142933"/>
            <a:ext cx="1925457" cy="2303966"/>
          </a:xfrm>
          <a:prstGeom prst="rect">
            <a:avLst/>
          </a:prstGeom>
        </p:spPr>
      </p:pic>
      <p:pic>
        <p:nvPicPr>
          <p:cNvPr id="4" name="Obraz 3">
            <a:extLst>
              <a:ext uri="{FF2B5EF4-FFF2-40B4-BE49-F238E27FC236}">
                <a16:creationId xmlns:a16="http://schemas.microsoft.com/office/drawing/2014/main" id="{410CB179-43B4-40EE-B2BC-BB749C3C4E84}"/>
              </a:ext>
            </a:extLst>
          </p:cNvPr>
          <p:cNvPicPr>
            <a:picLocks noChangeAspect="1"/>
          </p:cNvPicPr>
          <p:nvPr/>
        </p:nvPicPr>
        <p:blipFill>
          <a:blip r:embed="rId4"/>
          <a:stretch>
            <a:fillRect/>
          </a:stretch>
        </p:blipFill>
        <p:spPr>
          <a:xfrm>
            <a:off x="3254476" y="2012347"/>
            <a:ext cx="4963218" cy="2848373"/>
          </a:xfrm>
          <a:prstGeom prst="rect">
            <a:avLst/>
          </a:prstGeom>
        </p:spPr>
      </p:pic>
    </p:spTree>
    <p:extLst>
      <p:ext uri="{BB962C8B-B14F-4D97-AF65-F5344CB8AC3E}">
        <p14:creationId xmlns:p14="http://schemas.microsoft.com/office/powerpoint/2010/main" val="30623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474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dirty="0"/>
              <a:t>Data </a:t>
            </a:r>
            <a:r>
              <a:rPr lang="pl-PL" sz="3000" dirty="0" err="1"/>
              <a:t>models</a:t>
            </a:r>
            <a:endParaRPr lang="pl-PL" sz="3000" dirty="0"/>
          </a:p>
          <a:p>
            <a:pPr marL="457200" lvl="0" indent="-457200">
              <a:buFont typeface="Arial" panose="020B0604020202020204" pitchFamily="34" charset="0"/>
              <a:buChar char="•"/>
            </a:pPr>
            <a:r>
              <a:rPr lang="pl-PL" sz="2800" dirty="0"/>
              <a:t>60-ties of the </a:t>
            </a:r>
            <a:r>
              <a:rPr lang="pl-PL" sz="2800" dirty="0" err="1"/>
              <a:t>previous</a:t>
            </a:r>
            <a:r>
              <a:rPr lang="pl-PL" sz="2800" dirty="0"/>
              <a:t> </a:t>
            </a:r>
            <a:r>
              <a:rPr lang="pl-PL" sz="2800" dirty="0" err="1"/>
              <a:t>century</a:t>
            </a:r>
            <a:endParaRPr lang="pl-PL" sz="2800" dirty="0"/>
          </a:p>
          <a:p>
            <a:pPr marL="914400" lvl="1" indent="-457200">
              <a:buFont typeface="Arial" panose="020B0604020202020204" pitchFamily="34" charset="0"/>
              <a:buChar char="•"/>
            </a:pPr>
            <a:r>
              <a:rPr lang="en-US" sz="2700" dirty="0"/>
              <a:t>hierarchical data model</a:t>
            </a:r>
            <a:r>
              <a:rPr lang="pl-PL" sz="2700" dirty="0"/>
              <a:t> </a:t>
            </a:r>
            <a:endParaRPr lang="en-US" sz="2700" dirty="0"/>
          </a:p>
          <a:p>
            <a:pPr marL="914400" lvl="1" indent="-457200">
              <a:buFont typeface="Arial" panose="020B0604020202020204" pitchFamily="34" charset="0"/>
              <a:buChar char="•"/>
            </a:pPr>
            <a:r>
              <a:rPr lang="en-US" sz="2700" dirty="0"/>
              <a:t>CODASYL (network)</a:t>
            </a:r>
            <a:endParaRPr lang="pl-PL" sz="2700" dirty="0"/>
          </a:p>
          <a:p>
            <a:pPr marL="457200" lvl="0" indent="-457200">
              <a:buFont typeface="Arial" panose="020B0604020202020204" pitchFamily="34" charset="0"/>
              <a:buChar char="•"/>
            </a:pPr>
            <a:r>
              <a:rPr lang="pl-PL" sz="2800" dirty="0"/>
              <a:t>70-ties and </a:t>
            </a:r>
            <a:r>
              <a:rPr lang="pl-PL" sz="2800" dirty="0" err="1"/>
              <a:t>later</a:t>
            </a:r>
            <a:endParaRPr lang="pl-PL" sz="2800" dirty="0"/>
          </a:p>
          <a:p>
            <a:pPr marL="914400" lvl="1" indent="-457200">
              <a:buFont typeface="Arial" panose="020B0604020202020204" pitchFamily="34" charset="0"/>
              <a:buChar char="•"/>
            </a:pPr>
            <a:r>
              <a:rPr lang="pl-PL" sz="2700" dirty="0" err="1"/>
              <a:t>Relational</a:t>
            </a:r>
            <a:r>
              <a:rPr lang="pl-PL" sz="2700" dirty="0"/>
              <a:t> </a:t>
            </a:r>
          </a:p>
          <a:p>
            <a:pPr marL="457200" indent="-457200">
              <a:buFont typeface="Arial" panose="020B0604020202020204" pitchFamily="34" charset="0"/>
              <a:buChar char="•"/>
            </a:pPr>
            <a:r>
              <a:rPr lang="pl-PL" sz="2800" dirty="0"/>
              <a:t>80-ties</a:t>
            </a:r>
          </a:p>
          <a:p>
            <a:pPr marL="914400" lvl="1" indent="-457200">
              <a:buFont typeface="Arial" panose="020B0604020202020204" pitchFamily="34" charset="0"/>
              <a:buChar char="•"/>
            </a:pPr>
            <a:r>
              <a:rPr lang="pl-PL" sz="2800" dirty="0"/>
              <a:t>Object </a:t>
            </a:r>
            <a:r>
              <a:rPr lang="pl-PL" sz="2800" dirty="0" err="1"/>
              <a:t>oriented</a:t>
            </a:r>
            <a:r>
              <a:rPr lang="pl-PL" sz="2800" dirty="0"/>
              <a:t> data model</a:t>
            </a:r>
            <a:endParaRPr lang="en-US" sz="280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3910858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15636" y="1487055"/>
            <a:ext cx="8642639"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400" b="0" dirty="0"/>
              <a:t>How </a:t>
            </a:r>
            <a:r>
              <a:rPr lang="pl-PL" sz="3400" b="0" dirty="0" err="1"/>
              <a:t>can</a:t>
            </a:r>
            <a:r>
              <a:rPr lang="pl-PL" sz="3400" b="0" dirty="0"/>
              <a:t> we </a:t>
            </a:r>
            <a:r>
              <a:rPr lang="pl-PL" sz="3400" b="0" dirty="0" err="1"/>
              <a:t>define</a:t>
            </a:r>
            <a:r>
              <a:rPr lang="pl-PL" sz="3400" b="0" dirty="0"/>
              <a:t> DBMS</a:t>
            </a:r>
          </a:p>
          <a:p>
            <a:r>
              <a:rPr lang="pl-PL" sz="3400" b="0" dirty="0"/>
              <a:t>Wikipedia:</a:t>
            </a:r>
          </a:p>
          <a:p>
            <a:endParaRPr lang="pl-PL" sz="3400" b="0" dirty="0"/>
          </a:p>
          <a:p>
            <a:r>
              <a:rPr lang="pl-PL" sz="2600" b="0" dirty="0"/>
              <a:t>„</a:t>
            </a:r>
            <a:r>
              <a:rPr lang="en-US" sz="2600" b="0" dirty="0"/>
              <a:t>The database management system (DBMS) is the software that interacts with end users, applications, and the database itself to capture and analyze the data. The DBMS software additionally encompasses the core facilities provided to administer the database". </a:t>
            </a:r>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5099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15636" y="1487055"/>
            <a:ext cx="8642639"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400" b="0" dirty="0"/>
              <a:t>How </a:t>
            </a:r>
            <a:r>
              <a:rPr lang="pl-PL" sz="3400" b="0" dirty="0" err="1"/>
              <a:t>can</a:t>
            </a:r>
            <a:r>
              <a:rPr lang="pl-PL" sz="3400" b="0" dirty="0"/>
              <a:t> we </a:t>
            </a:r>
            <a:r>
              <a:rPr lang="pl-PL" sz="3400" b="0" dirty="0" err="1"/>
              <a:t>define</a:t>
            </a:r>
            <a:r>
              <a:rPr lang="pl-PL" sz="3400" b="0" dirty="0"/>
              <a:t> DBMS</a:t>
            </a:r>
          </a:p>
          <a:p>
            <a:r>
              <a:rPr lang="pl-PL" sz="3400" b="0" dirty="0"/>
              <a:t>… but (</a:t>
            </a:r>
            <a:r>
              <a:rPr lang="pl-PL" sz="3400" b="0" dirty="0" err="1"/>
              <a:t>also</a:t>
            </a:r>
            <a:r>
              <a:rPr lang="pl-PL" sz="3400" b="0" dirty="0"/>
              <a:t> in Wikipedia):</a:t>
            </a:r>
          </a:p>
          <a:p>
            <a:endParaRPr lang="pl-PL" sz="3600" b="0" dirty="0"/>
          </a:p>
          <a:p>
            <a:r>
              <a:rPr lang="pl-PL" sz="3000" b="0" dirty="0"/>
              <a:t>„</a:t>
            </a:r>
            <a:r>
              <a:rPr lang="en-US" sz="3000" b="0" dirty="0"/>
              <a:t>Often the term "database" is also used to loosely refer to any of the DBMS, the database system or an application associated with the database.</a:t>
            </a:r>
            <a:r>
              <a:rPr lang="pl-PL" sz="3000" b="0" dirty="0"/>
              <a:t>”</a:t>
            </a:r>
            <a:endParaRPr lang="pl-PL" sz="300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308616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15636" y="1487055"/>
            <a:ext cx="8642639"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sz="3400" b="0" dirty="0"/>
          </a:p>
          <a:p>
            <a:r>
              <a:rPr lang="pl-PL" sz="3400" b="0" dirty="0"/>
              <a:t>We </a:t>
            </a:r>
            <a:r>
              <a:rPr lang="pl-PL" sz="3400" b="0" dirty="0" err="1"/>
              <a:t>will</a:t>
            </a:r>
            <a:r>
              <a:rPr lang="pl-PL" sz="3400" b="0" dirty="0"/>
              <a:t> </a:t>
            </a:r>
            <a:r>
              <a:rPr lang="pl-PL" sz="3400" b="0" dirty="0" err="1"/>
              <a:t>distinguish</a:t>
            </a:r>
            <a:r>
              <a:rPr lang="pl-PL" sz="3400" b="0" dirty="0"/>
              <a:t> </a:t>
            </a:r>
            <a:r>
              <a:rPr lang="pl-PL" sz="3400" b="0" dirty="0" err="1"/>
              <a:t>between</a:t>
            </a:r>
            <a:endParaRPr lang="pl-PL" sz="3400" b="0" dirty="0"/>
          </a:p>
          <a:p>
            <a:endParaRPr lang="pl-PL" sz="3400" b="0" dirty="0"/>
          </a:p>
          <a:p>
            <a:endParaRPr lang="pl-PL" sz="3400" b="0" dirty="0"/>
          </a:p>
          <a:p>
            <a:pPr algn="ctr"/>
            <a:r>
              <a:rPr lang="pl-PL" sz="3400" b="0" dirty="0"/>
              <a:t>Data Base Management System (DBMS)</a:t>
            </a:r>
          </a:p>
          <a:p>
            <a:pPr algn="ctr"/>
            <a:r>
              <a:rPr lang="pl-PL" sz="3400" b="0" dirty="0"/>
              <a:t>and </a:t>
            </a:r>
          </a:p>
          <a:p>
            <a:pPr algn="ctr"/>
            <a:r>
              <a:rPr lang="pl-PL" sz="3400" b="0" dirty="0" err="1"/>
              <a:t>database</a:t>
            </a:r>
            <a:endParaRPr lang="pl-PL" sz="36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8541123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sz="3400" b="0" dirty="0"/>
          </a:p>
          <a:p>
            <a:endParaRPr lang="pl-PL" sz="3400" b="0" dirty="0"/>
          </a:p>
          <a:p>
            <a:endParaRPr lang="pl-PL" sz="3400" b="0" dirty="0"/>
          </a:p>
          <a:p>
            <a:r>
              <a:rPr lang="pl-PL" sz="3400" b="0" dirty="0"/>
              <a:t>… and </a:t>
            </a:r>
            <a:r>
              <a:rPr lang="pl-PL" sz="3400" b="0" dirty="0" err="1"/>
              <a:t>define</a:t>
            </a:r>
            <a:r>
              <a:rPr lang="pl-PL" sz="3400" b="0" dirty="0"/>
              <a:t> (</a:t>
            </a:r>
            <a:r>
              <a:rPr lang="pl-PL" sz="3400" b="0" dirty="0" err="1"/>
              <a:t>describe</a:t>
            </a:r>
            <a:r>
              <a:rPr lang="pl-PL" sz="3400" b="0" dirty="0"/>
              <a:t>) DBMS by </a:t>
            </a:r>
            <a:br>
              <a:rPr lang="pl-PL" sz="3400" b="0" dirty="0"/>
            </a:br>
            <a:r>
              <a:rPr lang="pl-PL" sz="3400" b="0" dirty="0"/>
              <a:t>„</a:t>
            </a:r>
            <a:r>
              <a:rPr lang="pl-PL" sz="3400" b="0" dirty="0" err="1"/>
              <a:t>must</a:t>
            </a:r>
            <a:r>
              <a:rPr lang="pl-PL" sz="3400" b="0" dirty="0"/>
              <a:t> </a:t>
            </a:r>
            <a:r>
              <a:rPr lang="pl-PL" sz="3400" b="0" dirty="0" err="1"/>
              <a:t>have</a:t>
            </a:r>
            <a:r>
              <a:rPr lang="pl-PL" sz="3400" b="0" dirty="0"/>
              <a:t>” </a:t>
            </a:r>
            <a:r>
              <a:rPr lang="pl-PL" sz="3400" b="0" dirty="0" err="1"/>
              <a:t>functions</a:t>
            </a:r>
            <a:endParaRPr lang="pl-PL" sz="3400" b="0" dirty="0"/>
          </a:p>
          <a:p>
            <a:endParaRPr lang="pl-PL" sz="3400" b="0" dirty="0"/>
          </a:p>
          <a:p>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940923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720436" y="1487055"/>
            <a:ext cx="8337839"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pPr lvl="0"/>
            <a:r>
              <a:rPr lang="pl-PL" sz="2800" b="0" dirty="0"/>
              <a:t>„</a:t>
            </a:r>
            <a:r>
              <a:rPr lang="pl-PL" sz="2800" b="0" dirty="0" err="1"/>
              <a:t>Must</a:t>
            </a:r>
            <a:r>
              <a:rPr lang="pl-PL" sz="2800" b="0" dirty="0"/>
              <a:t> </a:t>
            </a:r>
            <a:r>
              <a:rPr lang="pl-PL" sz="2800" b="0" dirty="0" err="1"/>
              <a:t>have</a:t>
            </a:r>
            <a:r>
              <a:rPr lang="pl-PL" sz="2800" b="0" dirty="0"/>
              <a:t>” </a:t>
            </a:r>
            <a:r>
              <a:rPr lang="pl-PL" sz="2800" b="0" dirty="0" err="1"/>
              <a:t>functions</a:t>
            </a:r>
            <a:endParaRPr lang="pl-PL" sz="2800" b="0" dirty="0"/>
          </a:p>
          <a:p>
            <a:pPr lvl="0"/>
            <a:endParaRPr lang="pl-PL" sz="2800" b="0" dirty="0"/>
          </a:p>
          <a:p>
            <a:pPr marL="514350" lvl="0" indent="-514350">
              <a:buFont typeface="+mj-lt"/>
              <a:buAutoNum type="arabicPeriod"/>
            </a:pPr>
            <a:r>
              <a:rPr lang="en-US" sz="2800" b="0" dirty="0"/>
              <a:t>Support of a data model </a:t>
            </a:r>
            <a:endParaRPr lang="pl-PL" sz="2800" b="0" dirty="0"/>
          </a:p>
          <a:p>
            <a:pPr marL="514350" lvl="0" indent="-514350">
              <a:buFont typeface="+mj-lt"/>
              <a:buAutoNum type="arabicPeriod"/>
            </a:pPr>
            <a:r>
              <a:rPr lang="pl-PL" sz="2800" b="0" dirty="0"/>
              <a:t>The model </a:t>
            </a:r>
            <a:r>
              <a:rPr lang="pl-PL" sz="2800" b="0" dirty="0" err="1"/>
              <a:t>should</a:t>
            </a:r>
            <a:r>
              <a:rPr lang="pl-PL" sz="2800" b="0" dirty="0"/>
              <a:t> </a:t>
            </a:r>
            <a:r>
              <a:rPr lang="pl-PL" sz="2800" b="0" dirty="0" err="1"/>
              <a:t>support</a:t>
            </a:r>
            <a:r>
              <a:rPr lang="pl-PL" sz="2800" b="0" dirty="0"/>
              <a:t> </a:t>
            </a:r>
            <a:r>
              <a:rPr lang="en-US" sz="2800" b="0" dirty="0"/>
              <a:t>multiple views</a:t>
            </a:r>
            <a:r>
              <a:rPr lang="pl-PL" sz="2800" b="0" dirty="0"/>
              <a:t>, </a:t>
            </a:r>
            <a:r>
              <a:rPr lang="pl-PL" sz="2800" b="0" dirty="0" err="1"/>
              <a:t>so</a:t>
            </a:r>
            <a:r>
              <a:rPr lang="pl-PL" sz="2800" b="0" dirty="0"/>
              <a:t> </a:t>
            </a:r>
            <a:r>
              <a:rPr lang="pl-PL" sz="2800" b="0" dirty="0" err="1"/>
              <a:t>that</a:t>
            </a:r>
            <a:r>
              <a:rPr lang="en-US" sz="2800" b="0" dirty="0"/>
              <a:t> end user</a:t>
            </a:r>
            <a:r>
              <a:rPr lang="pl-PL" sz="2800" b="0" dirty="0"/>
              <a:t>(s)</a:t>
            </a:r>
            <a:r>
              <a:rPr lang="en-US" sz="2800" b="0" dirty="0"/>
              <a:t> can see the data</a:t>
            </a:r>
            <a:r>
              <a:rPr lang="pl-PL" sz="2800" b="0" dirty="0"/>
              <a:t> in </a:t>
            </a:r>
            <a:r>
              <a:rPr lang="pl-PL" sz="2800" b="0" dirty="0" err="1"/>
              <a:t>various</a:t>
            </a:r>
            <a:r>
              <a:rPr lang="pl-PL" sz="2800" b="0" dirty="0"/>
              <a:t> </a:t>
            </a:r>
            <a:r>
              <a:rPr lang="pl-PL" sz="2800" b="0" dirty="0" err="1"/>
              <a:t>ways</a:t>
            </a:r>
            <a:endParaRPr lang="en-US" sz="2800" b="0" dirty="0"/>
          </a:p>
          <a:p>
            <a:pPr marL="514350" lvl="0" indent="-514350">
              <a:buFont typeface="+mj-lt"/>
              <a:buAutoNum type="arabicPeriod"/>
            </a:pPr>
            <a:r>
              <a:rPr lang="en-US" sz="2800" b="0" dirty="0"/>
              <a:t>Languages: </a:t>
            </a:r>
            <a:endParaRPr lang="pl-PL" sz="2800" b="0" dirty="0"/>
          </a:p>
          <a:p>
            <a:pPr marL="971550" lvl="1" indent="-514350">
              <a:buFont typeface="+mj-lt"/>
              <a:buAutoNum type="alphaLcParenR"/>
            </a:pPr>
            <a:r>
              <a:rPr lang="en-US" sz="2800" b="0" dirty="0"/>
              <a:t>Data definition </a:t>
            </a:r>
            <a:r>
              <a:rPr lang="pl-PL" sz="2800" b="0" dirty="0" err="1"/>
              <a:t>language</a:t>
            </a:r>
            <a:r>
              <a:rPr lang="pl-PL" sz="2800" b="0" dirty="0"/>
              <a:t> (DDL)</a:t>
            </a:r>
            <a:r>
              <a:rPr lang="en-US" sz="2800" b="0" dirty="0"/>
              <a:t>, </a:t>
            </a:r>
            <a:endParaRPr lang="pl-PL" sz="2800" b="0" dirty="0"/>
          </a:p>
          <a:p>
            <a:pPr marL="971550" lvl="1" indent="-514350">
              <a:buFont typeface="+mj-lt"/>
              <a:buAutoNum type="alphaLcParenR"/>
            </a:pPr>
            <a:r>
              <a:rPr lang="en-US" sz="2800" b="0" dirty="0"/>
              <a:t>Data manipulation </a:t>
            </a:r>
            <a:r>
              <a:rPr lang="pl-PL" sz="2800" b="0" dirty="0" err="1"/>
              <a:t>language</a:t>
            </a:r>
            <a:r>
              <a:rPr lang="pl-PL" sz="2800" b="0" dirty="0"/>
              <a:t> (DML) </a:t>
            </a:r>
            <a:endParaRPr lang="en-US" sz="2800" b="0" dirty="0"/>
          </a:p>
          <a:p>
            <a:pPr marL="514350" lvl="0" indent="-514350">
              <a:buFont typeface="+mj-lt"/>
              <a:buAutoNum type="arabicPeriod"/>
            </a:pPr>
            <a:r>
              <a:rPr lang="en-US" sz="2800" b="0" dirty="0"/>
              <a:t>Design tools</a:t>
            </a:r>
          </a:p>
          <a:p>
            <a:pPr lvl="0"/>
            <a:endParaRPr lang="en-US" sz="2800" b="0" dirty="0"/>
          </a:p>
          <a:p>
            <a:r>
              <a:rPr lang="en-US" sz="2800" b="0" dirty="0"/>
              <a:t> </a:t>
            </a:r>
          </a:p>
          <a:p>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92841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2800" b="0" dirty="0"/>
              <a:t>„</a:t>
            </a:r>
            <a:r>
              <a:rPr lang="pl-PL" sz="2800" b="0" dirty="0" err="1"/>
              <a:t>Must</a:t>
            </a:r>
            <a:r>
              <a:rPr lang="pl-PL" sz="2800" b="0" dirty="0"/>
              <a:t> </a:t>
            </a:r>
            <a:r>
              <a:rPr lang="pl-PL" sz="2800" b="0" dirty="0" err="1"/>
              <a:t>have</a:t>
            </a:r>
            <a:r>
              <a:rPr lang="pl-PL" sz="2800" b="0" dirty="0"/>
              <a:t>” </a:t>
            </a:r>
            <a:r>
              <a:rPr lang="pl-PL" sz="2800" b="0" dirty="0" err="1"/>
              <a:t>functions</a:t>
            </a:r>
            <a:r>
              <a:rPr lang="pl-PL" sz="2800" b="0" dirty="0"/>
              <a:t> (</a:t>
            </a:r>
            <a:r>
              <a:rPr lang="pl-PL" sz="2800" b="0" dirty="0" err="1"/>
              <a:t>cont</a:t>
            </a:r>
            <a:r>
              <a:rPr lang="pl-PL" sz="2800" b="0" dirty="0"/>
              <a:t>)</a:t>
            </a:r>
          </a:p>
          <a:p>
            <a:endParaRPr lang="pl-PL" sz="2800" b="0" dirty="0"/>
          </a:p>
          <a:p>
            <a:pPr marL="514350" lvl="0" indent="-514350">
              <a:buFont typeface="+mj-lt"/>
              <a:buAutoNum type="arabicPeriod" startAt="5"/>
            </a:pPr>
            <a:r>
              <a:rPr lang="en-US" sz="2800" b="0" dirty="0"/>
              <a:t>programming tools</a:t>
            </a:r>
            <a:r>
              <a:rPr lang="pl-PL" sz="2800" b="0" dirty="0"/>
              <a:t> (high </a:t>
            </a:r>
            <a:r>
              <a:rPr lang="pl-PL" sz="2800" b="0" dirty="0" err="1"/>
              <a:t>level</a:t>
            </a:r>
            <a:r>
              <a:rPr lang="pl-PL" sz="2800" b="0" dirty="0"/>
              <a:t> DML, </a:t>
            </a:r>
            <a:r>
              <a:rPr lang="pl-PL" sz="2800" b="0" dirty="0" err="1"/>
              <a:t>nested</a:t>
            </a:r>
            <a:r>
              <a:rPr lang="pl-PL" sz="2800" b="0" dirty="0"/>
              <a:t> in (a) host </a:t>
            </a:r>
            <a:r>
              <a:rPr lang="pl-PL" sz="2800" b="0" dirty="0" err="1"/>
              <a:t>language</a:t>
            </a:r>
            <a:r>
              <a:rPr lang="pl-PL" sz="2800" b="0" dirty="0"/>
              <a:t>(s))</a:t>
            </a:r>
          </a:p>
          <a:p>
            <a:pPr marL="514350" lvl="0" indent="-514350">
              <a:buFont typeface="+mj-lt"/>
              <a:buAutoNum type="arabicPeriod" startAt="5"/>
            </a:pPr>
            <a:r>
              <a:rPr lang="en-US" sz="2800" b="0" dirty="0"/>
              <a:t>Storage of data </a:t>
            </a:r>
          </a:p>
          <a:p>
            <a:pPr marL="514350" lvl="0" indent="-514350">
              <a:buFont typeface="+mj-lt"/>
              <a:buAutoNum type="arabicPeriod" startAt="5"/>
            </a:pPr>
            <a:r>
              <a:rPr lang="en-US" sz="2800" b="0" dirty="0"/>
              <a:t>Efficient access to data reflecting operations expressed in DML (usually embedded in the programs</a:t>
            </a:r>
            <a:r>
              <a:rPr lang="pl-PL" sz="2800" b="0" dirty="0"/>
              <a:t>)</a:t>
            </a:r>
            <a:r>
              <a:rPr lang="en-US" sz="2800" b="0" dirty="0"/>
              <a:t>;</a:t>
            </a:r>
          </a:p>
          <a:p>
            <a:pPr marL="514350" lvl="0" indent="-514350">
              <a:buFont typeface="+mj-lt"/>
              <a:buAutoNum type="arabicPeriod" startAt="5"/>
            </a:pPr>
            <a:r>
              <a:rPr lang="en-US" sz="2800" b="0" dirty="0"/>
              <a:t>Processing in multi-user environment (transaction management)</a:t>
            </a:r>
          </a:p>
          <a:p>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634701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2800" b="0" dirty="0"/>
              <a:t>„</a:t>
            </a:r>
            <a:r>
              <a:rPr lang="pl-PL" sz="2800" b="0" dirty="0" err="1"/>
              <a:t>Must</a:t>
            </a:r>
            <a:r>
              <a:rPr lang="pl-PL" sz="2800" b="0" dirty="0"/>
              <a:t> </a:t>
            </a:r>
            <a:r>
              <a:rPr lang="pl-PL" sz="2800" b="0" dirty="0" err="1"/>
              <a:t>have</a:t>
            </a:r>
            <a:r>
              <a:rPr lang="pl-PL" sz="2800" b="0" dirty="0"/>
              <a:t>” </a:t>
            </a:r>
            <a:r>
              <a:rPr lang="pl-PL" sz="2800" b="0" dirty="0" err="1"/>
              <a:t>functions</a:t>
            </a:r>
            <a:r>
              <a:rPr lang="pl-PL" sz="2800" b="0" dirty="0"/>
              <a:t> (</a:t>
            </a:r>
            <a:r>
              <a:rPr lang="pl-PL" sz="2800" b="0" dirty="0" err="1"/>
              <a:t>cont</a:t>
            </a:r>
            <a:r>
              <a:rPr lang="pl-PL" sz="2800" b="0" dirty="0"/>
              <a:t>)</a:t>
            </a:r>
          </a:p>
          <a:p>
            <a:endParaRPr lang="pl-PL" sz="2800" b="0" dirty="0"/>
          </a:p>
          <a:p>
            <a:pPr marL="811213" lvl="0" indent="-811213">
              <a:buFont typeface="+mj-lt"/>
              <a:buAutoNum type="arabicPeriod" startAt="9"/>
            </a:pPr>
            <a:r>
              <a:rPr lang="en-US" sz="2800" b="0" dirty="0"/>
              <a:t>Security  (of data, and data structures) - access control</a:t>
            </a:r>
          </a:p>
          <a:p>
            <a:pPr marL="811213" lvl="0" indent="-811213">
              <a:buFont typeface="+mj-lt"/>
              <a:buAutoNum type="arabicPeriod" startAt="9"/>
            </a:pPr>
            <a:r>
              <a:rPr lang="en-US" sz="2800" b="0" dirty="0"/>
              <a:t>Recovery tools</a:t>
            </a:r>
          </a:p>
          <a:p>
            <a:pPr marL="811213" lvl="0" indent="-811213">
              <a:buFont typeface="+mj-lt"/>
              <a:buAutoNum type="arabicPeriod" startAt="9"/>
            </a:pPr>
            <a:r>
              <a:rPr lang="en-US" sz="2800" b="0" dirty="0"/>
              <a:t>maintenance tools</a:t>
            </a:r>
            <a:r>
              <a:rPr lang="pl-PL" sz="2800" b="0" dirty="0"/>
              <a:t> (</a:t>
            </a:r>
            <a:r>
              <a:rPr lang="pl-PL" sz="2800" b="0" dirty="0" err="1"/>
              <a:t>i.a</a:t>
            </a:r>
            <a:r>
              <a:rPr lang="pl-PL" sz="2800" b="0" dirty="0"/>
              <a:t>. import, export, monitoring, </a:t>
            </a:r>
            <a:r>
              <a:rPr lang="pl-PL" sz="2800" b="0" dirty="0" err="1"/>
              <a:t>defragmentation</a:t>
            </a:r>
            <a:r>
              <a:rPr lang="pl-PL" sz="2800" b="0" dirty="0"/>
              <a:t> and </a:t>
            </a:r>
            <a:r>
              <a:rPr lang="pl-PL" sz="2800" b="0" dirty="0" err="1"/>
              <a:t>analysis</a:t>
            </a:r>
            <a:r>
              <a:rPr lang="pl-PL" sz="2800" b="0" dirty="0"/>
              <a:t> utilities.)</a:t>
            </a:r>
            <a:endParaRPr lang="en-US" sz="2800" b="0" dirty="0"/>
          </a:p>
          <a:p>
            <a:pPr marL="811213" lvl="0" indent="-811213">
              <a:buFont typeface="+mj-lt"/>
              <a:buAutoNum type="arabicPeriod" startAt="9"/>
            </a:pPr>
            <a:r>
              <a:rPr lang="en-US" sz="2800" b="0" dirty="0"/>
              <a:t>data independence</a:t>
            </a:r>
            <a:r>
              <a:rPr lang="pl-PL" sz="2800" b="0" dirty="0"/>
              <a:t>; </a:t>
            </a:r>
            <a:endParaRPr lang="en-US" sz="2800" b="0" dirty="0"/>
          </a:p>
          <a:p>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896800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A7BA82AA-3268-4902-96A0-705E54166A6E}"/>
              </a:ext>
            </a:extLst>
          </p:cNvPr>
          <p:cNvSpPr>
            <a:spLocks noGrp="1"/>
          </p:cNvSpPr>
          <p:nvPr>
            <p:ph type="sldNum" sz="quarter" idx="10"/>
          </p:nvPr>
        </p:nvSpPr>
        <p:spPr/>
        <p:txBody>
          <a:bodyPr/>
          <a:lstStyle/>
          <a:p>
            <a:r>
              <a:rPr lang="en-US" altLang="en-US"/>
              <a:t>Slide 2-</a:t>
            </a:r>
            <a:fld id="{231B7B73-2E28-42B2-A121-5AC1AAC42DDA}" type="slidenum">
              <a:rPr lang="en-US" altLang="en-US"/>
              <a:pPr/>
              <a:t>57</a:t>
            </a:fld>
            <a:endParaRPr lang="en-US" altLang="en-US"/>
          </a:p>
        </p:txBody>
      </p:sp>
      <p:pic>
        <p:nvPicPr>
          <p:cNvPr id="501766" name="Picture 6">
            <a:extLst>
              <a:ext uri="{FF2B5EF4-FFF2-40B4-BE49-F238E27FC236}">
                <a16:creationId xmlns:a16="http://schemas.microsoft.com/office/drawing/2014/main" id="{7A734F36-52D7-40DA-8A67-D5FDA60B64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963613"/>
            <a:ext cx="6656388" cy="5284787"/>
          </a:xfrm>
        </p:spPr>
      </p:pic>
      <p:sp>
        <p:nvSpPr>
          <p:cNvPr id="501762" name="Rectangle 2">
            <a:extLst>
              <a:ext uri="{FF2B5EF4-FFF2-40B4-BE49-F238E27FC236}">
                <a16:creationId xmlns:a16="http://schemas.microsoft.com/office/drawing/2014/main" id="{892113D1-D518-43C2-A795-8EA95C8618B1}"/>
              </a:ext>
            </a:extLst>
          </p:cNvPr>
          <p:cNvSpPr>
            <a:spLocks noGrp="1" noChangeArrowheads="1"/>
          </p:cNvSpPr>
          <p:nvPr>
            <p:ph type="title"/>
          </p:nvPr>
        </p:nvSpPr>
        <p:spPr>
          <a:xfrm>
            <a:off x="457200" y="228600"/>
            <a:ext cx="5397500" cy="1765300"/>
          </a:xfrm>
        </p:spPr>
        <p:txBody>
          <a:bodyPr/>
          <a:lstStyle/>
          <a:p>
            <a:r>
              <a:rPr lang="en-US" altLang="en-US" b="1" dirty="0"/>
              <a:t>Component modules of a DBMS and their interactions.</a:t>
            </a:r>
          </a:p>
        </p:txBody>
      </p:sp>
      <p:sp>
        <p:nvSpPr>
          <p:cNvPr id="2" name="Prostokąt: zaokrąglone rogi 1">
            <a:extLst>
              <a:ext uri="{FF2B5EF4-FFF2-40B4-BE49-F238E27FC236}">
                <a16:creationId xmlns:a16="http://schemas.microsoft.com/office/drawing/2014/main" id="{6F338138-7318-49BC-88C0-269E29E91F60}"/>
              </a:ext>
            </a:extLst>
          </p:cNvPr>
          <p:cNvSpPr/>
          <p:nvPr/>
        </p:nvSpPr>
        <p:spPr bwMode="auto">
          <a:xfrm>
            <a:off x="7698921" y="1477736"/>
            <a:ext cx="742950" cy="516164"/>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6" name="Prostokąt: zaokrąglone rogi 5">
            <a:extLst>
              <a:ext uri="{FF2B5EF4-FFF2-40B4-BE49-F238E27FC236}">
                <a16:creationId xmlns:a16="http://schemas.microsoft.com/office/drawing/2014/main" id="{EAEC8451-700D-4721-A8BC-40A07962EC19}"/>
              </a:ext>
            </a:extLst>
          </p:cNvPr>
          <p:cNvSpPr/>
          <p:nvPr/>
        </p:nvSpPr>
        <p:spPr bwMode="auto">
          <a:xfrm>
            <a:off x="4937919" y="1410154"/>
            <a:ext cx="742950" cy="516164"/>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7" name="Prostokąt: zaokrąglone rogi 6">
            <a:extLst>
              <a:ext uri="{FF2B5EF4-FFF2-40B4-BE49-F238E27FC236}">
                <a16:creationId xmlns:a16="http://schemas.microsoft.com/office/drawing/2014/main" id="{710C556B-43C2-4CE3-A239-4BF674B4E6A4}"/>
              </a:ext>
            </a:extLst>
          </p:cNvPr>
          <p:cNvSpPr/>
          <p:nvPr/>
        </p:nvSpPr>
        <p:spPr bwMode="auto">
          <a:xfrm>
            <a:off x="6308271" y="849994"/>
            <a:ext cx="742950" cy="516164"/>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8" name="Prostokąt: zaokrąglone rogi 7">
            <a:extLst>
              <a:ext uri="{FF2B5EF4-FFF2-40B4-BE49-F238E27FC236}">
                <a16:creationId xmlns:a16="http://schemas.microsoft.com/office/drawing/2014/main" id="{162D343B-8C65-4EF2-82D4-736415CC11C9}"/>
              </a:ext>
            </a:extLst>
          </p:cNvPr>
          <p:cNvSpPr/>
          <p:nvPr/>
        </p:nvSpPr>
        <p:spPr bwMode="auto">
          <a:xfrm>
            <a:off x="2577192" y="1410154"/>
            <a:ext cx="742950" cy="516164"/>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9" name="Prostokąt: zaokrąglone rogi 8">
            <a:extLst>
              <a:ext uri="{FF2B5EF4-FFF2-40B4-BE49-F238E27FC236}">
                <a16:creationId xmlns:a16="http://schemas.microsoft.com/office/drawing/2014/main" id="{FEB93FDA-77FB-43F6-8155-0CF2A80005FC}"/>
              </a:ext>
            </a:extLst>
          </p:cNvPr>
          <p:cNvSpPr/>
          <p:nvPr/>
        </p:nvSpPr>
        <p:spPr bwMode="auto">
          <a:xfrm>
            <a:off x="5841092" y="4864101"/>
            <a:ext cx="2053772" cy="516164"/>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58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sz="2800" b="0" dirty="0"/>
          </a:p>
          <a:p>
            <a:pPr marL="514350" indent="-514350">
              <a:buAutoNum type="arabicPeriod"/>
            </a:pPr>
            <a:r>
              <a:rPr lang="pl-PL" sz="2800" b="0" dirty="0" err="1"/>
              <a:t>Centralized</a:t>
            </a:r>
            <a:r>
              <a:rPr lang="pl-PL" sz="2800" b="0" dirty="0"/>
              <a:t> (the </a:t>
            </a:r>
            <a:r>
              <a:rPr lang="pl-PL" sz="2800" b="0" dirty="0" err="1"/>
              <a:t>main</a:t>
            </a:r>
            <a:r>
              <a:rPr lang="pl-PL" sz="2800" b="0" dirty="0"/>
              <a:t> </a:t>
            </a:r>
            <a:r>
              <a:rPr lang="pl-PL" sz="2800" b="0" dirty="0" err="1"/>
              <a:t>approach</a:t>
            </a:r>
            <a:r>
              <a:rPr lang="pl-PL" sz="2800" b="0" dirty="0"/>
              <a:t> </a:t>
            </a:r>
            <a:r>
              <a:rPr lang="pl-PL" sz="2800" b="0" dirty="0" err="1"/>
              <a:t>up</a:t>
            </a:r>
            <a:r>
              <a:rPr lang="pl-PL" sz="2800" b="0" dirty="0"/>
              <a:t> to </a:t>
            </a:r>
            <a:r>
              <a:rPr lang="pl-PL" sz="2800" b="0" dirty="0" err="1"/>
              <a:t>mid</a:t>
            </a:r>
            <a:r>
              <a:rPr lang="pl-PL" sz="2800" b="0" dirty="0"/>
              <a:t> of 90-ties, with the </a:t>
            </a:r>
            <a:r>
              <a:rPr lang="pl-PL" sz="2800" b="0" dirty="0" err="1"/>
              <a:t>use</a:t>
            </a:r>
            <a:r>
              <a:rPr lang="pl-PL" sz="2800" b="0" dirty="0"/>
              <a:t> of </a:t>
            </a:r>
            <a:r>
              <a:rPr lang="pl-PL" sz="2800" b="0" dirty="0" err="1"/>
              <a:t>mainframes</a:t>
            </a:r>
            <a:r>
              <a:rPr lang="pl-PL" sz="2800" b="0" dirty="0"/>
              <a:t>)</a:t>
            </a:r>
          </a:p>
          <a:p>
            <a:pPr marL="514350" indent="-514350">
              <a:buAutoNum type="arabicPeriod"/>
            </a:pPr>
            <a:endParaRPr lang="pl-PL" sz="2800" b="0" dirty="0"/>
          </a:p>
          <a:p>
            <a:pPr marL="514350" indent="-514350">
              <a:buAutoNum type="arabicPeriod"/>
            </a:pPr>
            <a:r>
              <a:rPr lang="pl-PL" sz="2800" b="0" dirty="0"/>
              <a:t>Client </a:t>
            </a:r>
            <a:r>
              <a:rPr lang="pl-PL" sz="2800" b="0" dirty="0" err="1"/>
              <a:t>server</a:t>
            </a:r>
            <a:r>
              <a:rPr lang="pl-PL" sz="2800" b="0" dirty="0"/>
              <a:t> </a:t>
            </a:r>
            <a:r>
              <a:rPr lang="pl-PL" sz="2800" b="0" dirty="0" err="1"/>
              <a:t>approach</a:t>
            </a:r>
            <a:r>
              <a:rPr lang="pl-PL" sz="2800" b="0" dirty="0"/>
              <a:t>, </a:t>
            </a:r>
            <a:r>
              <a:rPr lang="pl-PL" sz="2800" b="0" dirty="0" err="1"/>
              <a:t>started</a:t>
            </a:r>
            <a:r>
              <a:rPr lang="pl-PL" sz="2800" b="0" dirty="0"/>
              <a:t> in 90-ties with the </a:t>
            </a:r>
            <a:r>
              <a:rPr lang="pl-PL" sz="2800" b="0" dirty="0" err="1"/>
              <a:t>dissemination</a:t>
            </a:r>
            <a:r>
              <a:rPr lang="pl-PL" sz="2800" b="0" dirty="0"/>
              <a:t> of </a:t>
            </a:r>
            <a:r>
              <a:rPr lang="pl-PL" sz="2800" b="0" dirty="0" err="1"/>
              <a:t>minicomputers</a:t>
            </a:r>
            <a:r>
              <a:rPr lang="pl-PL" sz="2800" b="0" dirty="0"/>
              <a:t>, </a:t>
            </a:r>
            <a:r>
              <a:rPr lang="pl-PL" sz="2800" b="0" dirty="0" err="1"/>
              <a:t>replacing</a:t>
            </a:r>
            <a:r>
              <a:rPr lang="pl-PL" sz="2800" b="0" dirty="0"/>
              <a:t> </a:t>
            </a:r>
            <a:r>
              <a:rPr lang="pl-PL" sz="2800" b="0" dirty="0" err="1"/>
              <a:t>mainframes</a:t>
            </a:r>
            <a:r>
              <a:rPr lang="pl-PL" sz="2800" b="0" dirty="0"/>
              <a:t>  </a:t>
            </a:r>
          </a:p>
          <a:p>
            <a:pPr marL="514350" indent="-514350">
              <a:buAutoNum type="arabicPeriod"/>
            </a:pP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architecture</a:t>
            </a:r>
            <a:r>
              <a:rPr lang="pl-PL" altLang="en-US" sz="3800" b="1" dirty="0"/>
              <a:t> of IS </a:t>
            </a:r>
            <a:r>
              <a:rPr lang="pl-PL" altLang="en-US" sz="3800" b="1" dirty="0" err="1"/>
              <a:t>using</a:t>
            </a:r>
            <a:r>
              <a:rPr lang="pl-PL" altLang="en-US" sz="3800" b="1" dirty="0"/>
              <a:t> DBMS</a:t>
            </a:r>
            <a:endParaRPr lang="en-US" altLang="en-US" sz="3800" b="1" dirty="0"/>
          </a:p>
        </p:txBody>
      </p:sp>
    </p:spTree>
    <p:extLst>
      <p:ext uri="{BB962C8B-B14F-4D97-AF65-F5344CB8AC3E}">
        <p14:creationId xmlns:p14="http://schemas.microsoft.com/office/powerpoint/2010/main" val="3248090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D3928909-70DC-4C6C-973A-889D27272653}"/>
              </a:ext>
            </a:extLst>
          </p:cNvPr>
          <p:cNvSpPr>
            <a:spLocks noGrp="1"/>
          </p:cNvSpPr>
          <p:nvPr>
            <p:ph type="sldNum" sz="quarter" idx="10"/>
          </p:nvPr>
        </p:nvSpPr>
        <p:spPr/>
        <p:txBody>
          <a:bodyPr/>
          <a:lstStyle/>
          <a:p>
            <a:r>
              <a:rPr lang="en-US" altLang="en-US"/>
              <a:t>Slide 2-</a:t>
            </a:r>
            <a:fld id="{11AC2BC9-B985-48DB-906D-794BA60421E2}" type="slidenum">
              <a:rPr lang="en-US" altLang="en-US"/>
              <a:pPr/>
              <a:t>59</a:t>
            </a:fld>
            <a:endParaRPr lang="en-US" altLang="en-US"/>
          </a:p>
        </p:txBody>
      </p:sp>
      <p:sp>
        <p:nvSpPr>
          <p:cNvPr id="509955" name="Rectangle 3">
            <a:extLst>
              <a:ext uri="{FF2B5EF4-FFF2-40B4-BE49-F238E27FC236}">
                <a16:creationId xmlns:a16="http://schemas.microsoft.com/office/drawing/2014/main" id="{E4C64072-429D-4CEA-9157-FEE0FC4CB940}"/>
              </a:ext>
            </a:extLst>
          </p:cNvPr>
          <p:cNvSpPr>
            <a:spLocks noGrp="1" noChangeArrowheads="1"/>
          </p:cNvSpPr>
          <p:nvPr>
            <p:ph type="title"/>
          </p:nvPr>
        </p:nvSpPr>
        <p:spPr>
          <a:xfrm>
            <a:off x="457200" y="228600"/>
            <a:ext cx="8001000" cy="1765300"/>
          </a:xfrm>
        </p:spPr>
        <p:txBody>
          <a:bodyPr/>
          <a:lstStyle/>
          <a:p>
            <a:r>
              <a:rPr lang="en-US" altLang="en-US" b="1" dirty="0"/>
              <a:t>A physical centralized architecture.</a:t>
            </a:r>
          </a:p>
        </p:txBody>
      </p:sp>
      <p:pic>
        <p:nvPicPr>
          <p:cNvPr id="509957" name="Picture 5">
            <a:extLst>
              <a:ext uri="{FF2B5EF4-FFF2-40B4-BE49-F238E27FC236}">
                <a16:creationId xmlns:a16="http://schemas.microsoft.com/office/drawing/2014/main" id="{69DCFF4F-8956-487A-8AC7-3324F628C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73212" y="1346200"/>
            <a:ext cx="5995987" cy="4902200"/>
          </a:xfrm>
        </p:spPr>
      </p:pic>
      <p:sp>
        <p:nvSpPr>
          <p:cNvPr id="5" name="Prostokąt: zaokrąglone rogi 4">
            <a:extLst>
              <a:ext uri="{FF2B5EF4-FFF2-40B4-BE49-F238E27FC236}">
                <a16:creationId xmlns:a16="http://schemas.microsoft.com/office/drawing/2014/main" id="{67A1D898-5CE7-4AE6-AEEF-4B8859906017}"/>
              </a:ext>
            </a:extLst>
          </p:cNvPr>
          <p:cNvSpPr/>
          <p:nvPr/>
        </p:nvSpPr>
        <p:spPr bwMode="auto">
          <a:xfrm>
            <a:off x="2514599" y="4188279"/>
            <a:ext cx="4996543" cy="2060121"/>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6" name="Prostokąt: zaokrąglone rogi 5">
            <a:extLst>
              <a:ext uri="{FF2B5EF4-FFF2-40B4-BE49-F238E27FC236}">
                <a16:creationId xmlns:a16="http://schemas.microsoft.com/office/drawing/2014/main" id="{46981718-40CE-4FF4-A93C-764B4C6162EA}"/>
              </a:ext>
            </a:extLst>
          </p:cNvPr>
          <p:cNvSpPr/>
          <p:nvPr/>
        </p:nvSpPr>
        <p:spPr bwMode="auto">
          <a:xfrm>
            <a:off x="2694213" y="2574924"/>
            <a:ext cx="1461407" cy="747939"/>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 name="Strzałka: wygięta w górę 1">
            <a:extLst>
              <a:ext uri="{FF2B5EF4-FFF2-40B4-BE49-F238E27FC236}">
                <a16:creationId xmlns:a16="http://schemas.microsoft.com/office/drawing/2014/main" id="{E5F3C5CF-4BC2-4BA9-AAFB-58E6EA0CE29E}"/>
              </a:ext>
            </a:extLst>
          </p:cNvPr>
          <p:cNvSpPr/>
          <p:nvPr/>
        </p:nvSpPr>
        <p:spPr bwMode="auto">
          <a:xfrm rot="5400000">
            <a:off x="3292701" y="3390672"/>
            <a:ext cx="434295" cy="442459"/>
          </a:xfrm>
          <a:prstGeom prst="bentUp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Strzałka: w lewo i w prawo 2">
            <a:extLst>
              <a:ext uri="{FF2B5EF4-FFF2-40B4-BE49-F238E27FC236}">
                <a16:creationId xmlns:a16="http://schemas.microsoft.com/office/drawing/2014/main" id="{4EFA6D74-449C-4A08-BB61-9D12EA659193}"/>
              </a:ext>
            </a:extLst>
          </p:cNvPr>
          <p:cNvSpPr/>
          <p:nvPr/>
        </p:nvSpPr>
        <p:spPr bwMode="auto">
          <a:xfrm>
            <a:off x="4090307" y="2955470"/>
            <a:ext cx="212272" cy="173265"/>
          </a:xfrm>
          <a:prstGeom prst="leftRight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474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endParaRPr lang="pl-PL" sz="3000" dirty="0"/>
          </a:p>
          <a:p>
            <a:r>
              <a:rPr lang="pl-PL" sz="3000" dirty="0" err="1"/>
              <a:t>Other</a:t>
            </a:r>
            <a:r>
              <a:rPr lang="pl-PL" sz="3000" dirty="0"/>
              <a:t> data </a:t>
            </a:r>
            <a:r>
              <a:rPr lang="pl-PL" sz="3000" dirty="0" err="1"/>
              <a:t>models</a:t>
            </a:r>
            <a:endParaRPr lang="pl-PL" sz="3000" dirty="0"/>
          </a:p>
          <a:p>
            <a:pPr marL="457200" lvl="0" indent="-457200">
              <a:buFont typeface="Arial" panose="020B0604020202020204" pitchFamily="34" charset="0"/>
              <a:buChar char="•"/>
            </a:pPr>
            <a:r>
              <a:rPr lang="pl-PL" sz="2800" dirty="0" err="1"/>
              <a:t>Graph</a:t>
            </a:r>
            <a:r>
              <a:rPr lang="pl-PL" sz="2800" dirty="0"/>
              <a:t> model</a:t>
            </a:r>
          </a:p>
          <a:p>
            <a:pPr marL="457200" lvl="0" indent="-457200">
              <a:buFont typeface="Arial" panose="020B0604020202020204" pitchFamily="34" charset="0"/>
              <a:buChar char="•"/>
            </a:pPr>
            <a:r>
              <a:rPr lang="pl-PL" sz="2800" dirty="0"/>
              <a:t>XML model</a:t>
            </a:r>
            <a:endParaRPr lang="en-US" sz="280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2343094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D3928909-70DC-4C6C-973A-889D27272653}"/>
              </a:ext>
            </a:extLst>
          </p:cNvPr>
          <p:cNvSpPr>
            <a:spLocks noGrp="1"/>
          </p:cNvSpPr>
          <p:nvPr>
            <p:ph type="sldNum" sz="quarter" idx="10"/>
          </p:nvPr>
        </p:nvSpPr>
        <p:spPr/>
        <p:txBody>
          <a:bodyPr/>
          <a:lstStyle/>
          <a:p>
            <a:r>
              <a:rPr lang="en-US" altLang="en-US"/>
              <a:t>Slide 2-</a:t>
            </a:r>
            <a:fld id="{11AC2BC9-B985-48DB-906D-794BA60421E2}" type="slidenum">
              <a:rPr lang="en-US" altLang="en-US"/>
              <a:pPr/>
              <a:t>60</a:t>
            </a:fld>
            <a:endParaRPr lang="en-US" altLang="en-US"/>
          </a:p>
        </p:txBody>
      </p:sp>
      <p:sp>
        <p:nvSpPr>
          <p:cNvPr id="509955" name="Rectangle 3">
            <a:extLst>
              <a:ext uri="{FF2B5EF4-FFF2-40B4-BE49-F238E27FC236}">
                <a16:creationId xmlns:a16="http://schemas.microsoft.com/office/drawing/2014/main" id="{E4C64072-429D-4CEA-9157-FEE0FC4CB940}"/>
              </a:ext>
            </a:extLst>
          </p:cNvPr>
          <p:cNvSpPr>
            <a:spLocks noGrp="1" noChangeArrowheads="1"/>
          </p:cNvSpPr>
          <p:nvPr>
            <p:ph type="title"/>
          </p:nvPr>
        </p:nvSpPr>
        <p:spPr>
          <a:xfrm>
            <a:off x="457200" y="228600"/>
            <a:ext cx="8001000" cy="1765300"/>
          </a:xfrm>
        </p:spPr>
        <p:txBody>
          <a:bodyPr/>
          <a:lstStyle/>
          <a:p>
            <a:r>
              <a:rPr lang="en-US" altLang="en-US" b="1" dirty="0"/>
              <a:t>A physical centralized architecture.</a:t>
            </a:r>
          </a:p>
        </p:txBody>
      </p:sp>
      <p:pic>
        <p:nvPicPr>
          <p:cNvPr id="509957" name="Picture 5">
            <a:extLst>
              <a:ext uri="{FF2B5EF4-FFF2-40B4-BE49-F238E27FC236}">
                <a16:creationId xmlns:a16="http://schemas.microsoft.com/office/drawing/2014/main" id="{69DCFF4F-8956-487A-8AC7-3324F628CC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30470" y="1284930"/>
            <a:ext cx="5090693" cy="4162050"/>
          </a:xfrm>
        </p:spPr>
      </p:pic>
      <p:sp>
        <p:nvSpPr>
          <p:cNvPr id="5" name="Prostokąt: zaokrąglone rogi 4">
            <a:extLst>
              <a:ext uri="{FF2B5EF4-FFF2-40B4-BE49-F238E27FC236}">
                <a16:creationId xmlns:a16="http://schemas.microsoft.com/office/drawing/2014/main" id="{67A1D898-5CE7-4AE6-AEEF-4B8859906017}"/>
              </a:ext>
            </a:extLst>
          </p:cNvPr>
          <p:cNvSpPr/>
          <p:nvPr/>
        </p:nvSpPr>
        <p:spPr bwMode="auto">
          <a:xfrm>
            <a:off x="4187018" y="3870413"/>
            <a:ext cx="4030676" cy="1671131"/>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6" name="Prostokąt: zaokrąglone rogi 5">
            <a:extLst>
              <a:ext uri="{FF2B5EF4-FFF2-40B4-BE49-F238E27FC236}">
                <a16:creationId xmlns:a16="http://schemas.microsoft.com/office/drawing/2014/main" id="{46981718-40CE-4FF4-A93C-764B4C6162EA}"/>
              </a:ext>
            </a:extLst>
          </p:cNvPr>
          <p:cNvSpPr/>
          <p:nvPr/>
        </p:nvSpPr>
        <p:spPr bwMode="auto">
          <a:xfrm>
            <a:off x="4457700" y="2321029"/>
            <a:ext cx="1178906" cy="606714"/>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 name="Strzałka: wygięta w górę 1">
            <a:extLst>
              <a:ext uri="{FF2B5EF4-FFF2-40B4-BE49-F238E27FC236}">
                <a16:creationId xmlns:a16="http://schemas.microsoft.com/office/drawing/2014/main" id="{E5F3C5CF-4BC2-4BA9-AAFB-58E6EA0CE29E}"/>
              </a:ext>
            </a:extLst>
          </p:cNvPr>
          <p:cNvSpPr/>
          <p:nvPr/>
        </p:nvSpPr>
        <p:spPr bwMode="auto">
          <a:xfrm rot="5400000">
            <a:off x="4762900" y="2987409"/>
            <a:ext cx="352294" cy="356928"/>
          </a:xfrm>
          <a:prstGeom prst="bentUp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3" name="Strzałka: w lewo i w prawo 2">
            <a:extLst>
              <a:ext uri="{FF2B5EF4-FFF2-40B4-BE49-F238E27FC236}">
                <a16:creationId xmlns:a16="http://schemas.microsoft.com/office/drawing/2014/main" id="{4EFA6D74-449C-4A08-BB61-9D12EA659193}"/>
              </a:ext>
            </a:extLst>
          </p:cNvPr>
          <p:cNvSpPr/>
          <p:nvPr/>
        </p:nvSpPr>
        <p:spPr bwMode="auto">
          <a:xfrm>
            <a:off x="5605217" y="2598065"/>
            <a:ext cx="171238" cy="140549"/>
          </a:xfrm>
          <a:prstGeom prst="leftRightArrow">
            <a:avLst/>
          </a:prstGeom>
          <a:solidFill>
            <a:schemeClr val="accent2">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7" name="Prostokąt 6">
            <a:extLst>
              <a:ext uri="{FF2B5EF4-FFF2-40B4-BE49-F238E27FC236}">
                <a16:creationId xmlns:a16="http://schemas.microsoft.com/office/drawing/2014/main" id="{78DD26B1-19D2-3CF0-0194-9DAE5807234F}"/>
              </a:ext>
            </a:extLst>
          </p:cNvPr>
          <p:cNvSpPr/>
          <p:nvPr/>
        </p:nvSpPr>
        <p:spPr bwMode="auto">
          <a:xfrm>
            <a:off x="303332" y="1575198"/>
            <a:ext cx="3489312" cy="340320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eaLnBrk="1" hangingPunct="1"/>
            <a:r>
              <a:rPr lang="pl-PL" dirty="0" err="1">
                <a:solidFill>
                  <a:srgbClr val="FF0000"/>
                </a:solidFill>
              </a:rPr>
              <a:t>Terminals</a:t>
            </a:r>
            <a:r>
              <a:rPr lang="pl-PL" dirty="0">
                <a:solidFill>
                  <a:srgbClr val="FF0000"/>
                </a:solidFill>
              </a:rPr>
              <a:t> </a:t>
            </a:r>
            <a:r>
              <a:rPr lang="pl-PL" dirty="0" err="1">
                <a:solidFill>
                  <a:srgbClr val="FF0000"/>
                </a:solidFill>
              </a:rPr>
              <a:t>are</a:t>
            </a:r>
            <a:r>
              <a:rPr lang="pl-PL" dirty="0">
                <a:solidFill>
                  <a:srgbClr val="FF0000"/>
                </a:solidFill>
              </a:rPr>
              <a:t> not </a:t>
            </a:r>
            <a:r>
              <a:rPr lang="pl-PL" dirty="0" err="1">
                <a:solidFill>
                  <a:srgbClr val="FF0000"/>
                </a:solidFill>
              </a:rPr>
              <a:t>programmable</a:t>
            </a:r>
            <a:endParaRPr lang="pl-PL" dirty="0">
              <a:solidFill>
                <a:srgbClr val="FF0000"/>
              </a:solidFill>
            </a:endParaRPr>
          </a:p>
          <a:p>
            <a:pPr eaLnBrk="1" hangingPunct="1"/>
            <a:endParaRPr lang="pl-PL" dirty="0">
              <a:solidFill>
                <a:srgbClr val="FF0000"/>
              </a:solidFill>
            </a:endParaRPr>
          </a:p>
          <a:p>
            <a:pPr eaLnBrk="1" hangingPunct="1"/>
            <a:endParaRPr lang="pl-PL" dirty="0">
              <a:solidFill>
                <a:srgbClr val="FF0000"/>
              </a:solidFill>
            </a:endParaRPr>
          </a:p>
          <a:p>
            <a:pPr eaLnBrk="1" hangingPunct="1"/>
            <a:r>
              <a:rPr lang="pl-PL" dirty="0" err="1">
                <a:solidFill>
                  <a:srgbClr val="FF0000"/>
                </a:solidFill>
              </a:rPr>
              <a:t>All</a:t>
            </a:r>
            <a:r>
              <a:rPr lang="pl-PL" dirty="0">
                <a:solidFill>
                  <a:srgbClr val="FF0000"/>
                </a:solidFill>
              </a:rPr>
              <a:t> the </a:t>
            </a:r>
            <a:r>
              <a:rPr lang="pl-PL" dirty="0" err="1">
                <a:solidFill>
                  <a:srgbClr val="FF0000"/>
                </a:solidFill>
              </a:rPr>
              <a:t>programs</a:t>
            </a:r>
            <a:r>
              <a:rPr lang="pl-PL" dirty="0">
                <a:solidFill>
                  <a:srgbClr val="FF0000"/>
                </a:solidFill>
              </a:rPr>
              <a:t> </a:t>
            </a:r>
            <a:r>
              <a:rPr lang="pl-PL" dirty="0" err="1">
                <a:solidFill>
                  <a:srgbClr val="FF0000"/>
                </a:solidFill>
              </a:rPr>
              <a:t>are</a:t>
            </a:r>
            <a:r>
              <a:rPr lang="pl-PL" dirty="0">
                <a:solidFill>
                  <a:srgbClr val="FF0000"/>
                </a:solidFill>
              </a:rPr>
              <a:t> on the </a:t>
            </a:r>
            <a:r>
              <a:rPr lang="pl-PL" dirty="0" err="1">
                <a:solidFill>
                  <a:srgbClr val="FF0000"/>
                </a:solidFill>
              </a:rPr>
              <a:t>mainframe</a:t>
            </a:r>
            <a:endParaRPr lang="pl-PL" dirty="0">
              <a:solidFill>
                <a:srgbClr val="FF0000"/>
              </a:solidFill>
            </a:endParaRPr>
          </a:p>
          <a:p>
            <a:pPr eaLnBrk="1" hangingPunct="1"/>
            <a:endParaRPr lang="pl-PL" dirty="0"/>
          </a:p>
        </p:txBody>
      </p:sp>
    </p:spTree>
    <p:extLst>
      <p:ext uri="{BB962C8B-B14F-4D97-AF65-F5344CB8AC3E}">
        <p14:creationId xmlns:p14="http://schemas.microsoft.com/office/powerpoint/2010/main" val="3490653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80E546E1-A3DD-441C-B543-D4C00CB5530E}"/>
              </a:ext>
            </a:extLst>
          </p:cNvPr>
          <p:cNvSpPr>
            <a:spLocks noGrp="1"/>
          </p:cNvSpPr>
          <p:nvPr>
            <p:ph type="sldNum" sz="quarter" idx="10"/>
          </p:nvPr>
        </p:nvSpPr>
        <p:spPr/>
        <p:txBody>
          <a:bodyPr/>
          <a:lstStyle/>
          <a:p>
            <a:r>
              <a:rPr lang="en-US" altLang="en-US"/>
              <a:t>Slide 2-</a:t>
            </a:r>
            <a:fld id="{E5A35B79-F9A8-4F95-A361-46DFF4EDD2A4}" type="slidenum">
              <a:rPr lang="en-US" altLang="en-US"/>
              <a:pPr/>
              <a:t>61</a:t>
            </a:fld>
            <a:endParaRPr lang="en-US" altLang="en-US"/>
          </a:p>
        </p:txBody>
      </p:sp>
      <p:sp>
        <p:nvSpPr>
          <p:cNvPr id="510978" name="Rectangle 2">
            <a:extLst>
              <a:ext uri="{FF2B5EF4-FFF2-40B4-BE49-F238E27FC236}">
                <a16:creationId xmlns:a16="http://schemas.microsoft.com/office/drawing/2014/main" id="{8801B709-0D3D-41DE-8F0B-97F6B1BBD770}"/>
              </a:ext>
            </a:extLst>
          </p:cNvPr>
          <p:cNvSpPr>
            <a:spLocks noGrp="1" noChangeArrowheads="1"/>
          </p:cNvSpPr>
          <p:nvPr>
            <p:ph type="title"/>
          </p:nvPr>
        </p:nvSpPr>
        <p:spPr>
          <a:xfrm>
            <a:off x="457200" y="228600"/>
            <a:ext cx="7467600" cy="1765300"/>
          </a:xfrm>
        </p:spPr>
        <p:txBody>
          <a:bodyPr/>
          <a:lstStyle/>
          <a:p>
            <a:r>
              <a:rPr lang="en-US" altLang="en-US" b="1" dirty="0"/>
              <a:t>Logical two-tier client/server architecture</a:t>
            </a:r>
            <a:r>
              <a:rPr lang="en-US" altLang="en-US" dirty="0"/>
              <a:t>.</a:t>
            </a:r>
          </a:p>
        </p:txBody>
      </p:sp>
      <p:pic>
        <p:nvPicPr>
          <p:cNvPr id="510980" name="Picture 4">
            <a:extLst>
              <a:ext uri="{FF2B5EF4-FFF2-40B4-BE49-F238E27FC236}">
                <a16:creationId xmlns:a16="http://schemas.microsoft.com/office/drawing/2014/main" id="{0E69ADF6-4373-4158-92FF-61DC5849A0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760663"/>
            <a:ext cx="7772400" cy="2555875"/>
          </a:xfrm>
        </p:spPr>
      </p:pic>
      <p:sp>
        <p:nvSpPr>
          <p:cNvPr id="2" name="Prostokąt 1">
            <a:extLst>
              <a:ext uri="{FF2B5EF4-FFF2-40B4-BE49-F238E27FC236}">
                <a16:creationId xmlns:a16="http://schemas.microsoft.com/office/drawing/2014/main" id="{908D537D-ECAF-2CA7-FEAA-CC52F1644FB9}"/>
              </a:ext>
            </a:extLst>
          </p:cNvPr>
          <p:cNvSpPr/>
          <p:nvPr/>
        </p:nvSpPr>
        <p:spPr bwMode="auto">
          <a:xfrm>
            <a:off x="1484432" y="933848"/>
            <a:ext cx="7202368" cy="1765300"/>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eaLnBrk="1" hangingPunct="1"/>
            <a:r>
              <a:rPr lang="pl-PL" dirty="0" err="1">
                <a:solidFill>
                  <a:srgbClr val="FF0000"/>
                </a:solidFill>
              </a:rPr>
              <a:t>Clients</a:t>
            </a:r>
            <a:r>
              <a:rPr lang="pl-PL" dirty="0">
                <a:solidFill>
                  <a:srgbClr val="FF0000"/>
                </a:solidFill>
              </a:rPr>
              <a:t> </a:t>
            </a:r>
            <a:r>
              <a:rPr lang="pl-PL" dirty="0" err="1">
                <a:solidFill>
                  <a:srgbClr val="FF0000"/>
                </a:solidFill>
              </a:rPr>
              <a:t>are</a:t>
            </a:r>
            <a:r>
              <a:rPr lang="pl-PL" dirty="0">
                <a:solidFill>
                  <a:srgbClr val="FF0000"/>
                </a:solidFill>
              </a:rPr>
              <a:t> </a:t>
            </a:r>
            <a:r>
              <a:rPr lang="pl-PL" dirty="0" err="1">
                <a:solidFill>
                  <a:srgbClr val="FF0000"/>
                </a:solidFill>
              </a:rPr>
              <a:t>programmable</a:t>
            </a:r>
            <a:endParaRPr lang="pl-PL" dirty="0">
              <a:solidFill>
                <a:srgbClr val="FF0000"/>
              </a:solidFill>
            </a:endParaRPr>
          </a:p>
          <a:p>
            <a:pPr eaLnBrk="1" hangingPunct="1"/>
            <a:endParaRPr lang="pl-PL" dirty="0">
              <a:solidFill>
                <a:srgbClr val="FF0000"/>
              </a:solidFill>
            </a:endParaRPr>
          </a:p>
          <a:p>
            <a:pPr eaLnBrk="1" hangingPunct="1"/>
            <a:r>
              <a:rPr lang="pl-PL" dirty="0">
                <a:solidFill>
                  <a:srgbClr val="FF0000"/>
                </a:solidFill>
              </a:rPr>
              <a:t>A part of the </a:t>
            </a:r>
            <a:r>
              <a:rPr lang="pl-PL" dirty="0" err="1">
                <a:solidFill>
                  <a:srgbClr val="FF0000"/>
                </a:solidFill>
              </a:rPr>
              <a:t>processing</a:t>
            </a:r>
            <a:r>
              <a:rPr lang="pl-PL" dirty="0">
                <a:solidFill>
                  <a:srgbClr val="FF0000"/>
                </a:solidFill>
              </a:rPr>
              <a:t> </a:t>
            </a:r>
            <a:r>
              <a:rPr lang="pl-PL" dirty="0" err="1">
                <a:solidFill>
                  <a:srgbClr val="FF0000"/>
                </a:solidFill>
              </a:rPr>
              <a:t>is</a:t>
            </a:r>
            <a:r>
              <a:rPr lang="pl-PL" dirty="0">
                <a:solidFill>
                  <a:srgbClr val="FF0000"/>
                </a:solidFill>
              </a:rPr>
              <a:t> performer by </a:t>
            </a:r>
            <a:r>
              <a:rPr lang="pl-PL" dirty="0" err="1">
                <a:solidFill>
                  <a:srgbClr val="FF0000"/>
                </a:solidFill>
              </a:rPr>
              <a:t>client</a:t>
            </a:r>
            <a:r>
              <a:rPr lang="pl-PL" dirty="0">
                <a:solidFill>
                  <a:srgbClr val="FF0000"/>
                </a:solidFill>
              </a:rPr>
              <a:t> </a:t>
            </a:r>
          </a:p>
          <a:p>
            <a:pPr eaLnBrk="1" hangingPunct="1"/>
            <a:r>
              <a:rPr lang="pl-PL" dirty="0" err="1">
                <a:solidFill>
                  <a:srgbClr val="FF0000"/>
                </a:solidFill>
              </a:rPr>
              <a:t>Another</a:t>
            </a:r>
            <a:r>
              <a:rPr lang="pl-PL" dirty="0">
                <a:solidFill>
                  <a:srgbClr val="FF0000"/>
                </a:solidFill>
              </a:rPr>
              <a:t> part </a:t>
            </a:r>
            <a:r>
              <a:rPr lang="pl-PL" dirty="0" err="1">
                <a:solidFill>
                  <a:srgbClr val="FF0000"/>
                </a:solidFill>
              </a:rPr>
              <a:t>is</a:t>
            </a:r>
            <a:r>
              <a:rPr lang="pl-PL" dirty="0">
                <a:solidFill>
                  <a:srgbClr val="FF0000"/>
                </a:solidFill>
              </a:rPr>
              <a:t> performer on the </a:t>
            </a:r>
            <a:r>
              <a:rPr lang="pl-PL" dirty="0" err="1">
                <a:solidFill>
                  <a:srgbClr val="FF0000"/>
                </a:solidFill>
              </a:rPr>
              <a:t>server</a:t>
            </a:r>
            <a:endParaRPr lang="pl-PL" dirty="0">
              <a:solidFill>
                <a:srgbClr val="FF0000"/>
              </a:solidFill>
            </a:endParaRPr>
          </a:p>
          <a:p>
            <a:pPr eaLnBrk="1" hangingPunct="1"/>
            <a:endParaRPr lang="pl-P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D30A488F-3C8A-4FD1-8233-BF8910896F11}"/>
              </a:ext>
            </a:extLst>
          </p:cNvPr>
          <p:cNvSpPr>
            <a:spLocks noGrp="1"/>
          </p:cNvSpPr>
          <p:nvPr>
            <p:ph type="sldNum" sz="quarter" idx="10"/>
          </p:nvPr>
        </p:nvSpPr>
        <p:spPr/>
        <p:txBody>
          <a:bodyPr/>
          <a:lstStyle/>
          <a:p>
            <a:r>
              <a:rPr lang="en-US" altLang="en-US"/>
              <a:t>Slide 2-</a:t>
            </a:r>
            <a:fld id="{8B715126-59DE-4900-8544-E3FAD04D4FEF}" type="slidenum">
              <a:rPr lang="en-US" altLang="en-US"/>
              <a:pPr/>
              <a:t>62</a:t>
            </a:fld>
            <a:endParaRPr lang="en-US" altLang="en-US"/>
          </a:p>
        </p:txBody>
      </p:sp>
      <p:sp>
        <p:nvSpPr>
          <p:cNvPr id="514050" name="Rectangle 2">
            <a:extLst>
              <a:ext uri="{FF2B5EF4-FFF2-40B4-BE49-F238E27FC236}">
                <a16:creationId xmlns:a16="http://schemas.microsoft.com/office/drawing/2014/main" id="{02A4E330-FBA5-425F-900C-ADEBDEE2F4C5}"/>
              </a:ext>
            </a:extLst>
          </p:cNvPr>
          <p:cNvSpPr>
            <a:spLocks noGrp="1" noChangeArrowheads="1"/>
          </p:cNvSpPr>
          <p:nvPr>
            <p:ph type="title"/>
          </p:nvPr>
        </p:nvSpPr>
        <p:spPr>
          <a:xfrm>
            <a:off x="457200" y="228600"/>
            <a:ext cx="7467600" cy="1765300"/>
          </a:xfrm>
        </p:spPr>
        <p:txBody>
          <a:bodyPr/>
          <a:lstStyle/>
          <a:p>
            <a:r>
              <a:rPr lang="en-US" altLang="en-US" b="1" dirty="0"/>
              <a:t>Logical three-tier client/server architecture.</a:t>
            </a:r>
          </a:p>
        </p:txBody>
      </p:sp>
      <p:pic>
        <p:nvPicPr>
          <p:cNvPr id="514052" name="Picture 4">
            <a:extLst>
              <a:ext uri="{FF2B5EF4-FFF2-40B4-BE49-F238E27FC236}">
                <a16:creationId xmlns:a16="http://schemas.microsoft.com/office/drawing/2014/main" id="{051E4C0E-6F6B-42E9-8F22-FC560E53CC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5550" y="1676400"/>
            <a:ext cx="3568700" cy="4114800"/>
          </a:xfrm>
        </p:spPr>
      </p:pic>
      <p:sp>
        <p:nvSpPr>
          <p:cNvPr id="5" name="Prostokąt: zaokrąglone rogi 4">
            <a:extLst>
              <a:ext uri="{FF2B5EF4-FFF2-40B4-BE49-F238E27FC236}">
                <a16:creationId xmlns:a16="http://schemas.microsoft.com/office/drawing/2014/main" id="{BCD97337-4D68-44EB-9251-044E15C2E69A}"/>
              </a:ext>
            </a:extLst>
          </p:cNvPr>
          <p:cNvSpPr/>
          <p:nvPr/>
        </p:nvSpPr>
        <p:spPr bwMode="auto">
          <a:xfrm>
            <a:off x="4427400" y="3118304"/>
            <a:ext cx="1636849" cy="1037136"/>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2" name="pole tekstowe 1">
            <a:extLst>
              <a:ext uri="{FF2B5EF4-FFF2-40B4-BE49-F238E27FC236}">
                <a16:creationId xmlns:a16="http://schemas.microsoft.com/office/drawing/2014/main" id="{9DC3B764-6DB9-41E2-8A44-CE68FAD1FE59}"/>
              </a:ext>
            </a:extLst>
          </p:cNvPr>
          <p:cNvSpPr txBox="1"/>
          <p:nvPr/>
        </p:nvSpPr>
        <p:spPr>
          <a:xfrm>
            <a:off x="6471921" y="3118304"/>
            <a:ext cx="2418080" cy="1938992"/>
          </a:xfrm>
          <a:prstGeom prst="rect">
            <a:avLst/>
          </a:prstGeom>
          <a:noFill/>
        </p:spPr>
        <p:txBody>
          <a:bodyPr wrap="square" rtlCol="0">
            <a:spAutoFit/>
          </a:bodyPr>
          <a:lstStyle/>
          <a:p>
            <a:r>
              <a:rPr lang="pl-PL" dirty="0">
                <a:solidFill>
                  <a:schemeClr val="bg2"/>
                </a:solidFill>
                <a:latin typeface="+mj-lt"/>
              </a:rPr>
              <a:t>Transfer of </a:t>
            </a:r>
            <a:r>
              <a:rPr lang="pl-PL" dirty="0" err="1">
                <a:solidFill>
                  <a:schemeClr val="bg2"/>
                </a:solidFill>
                <a:latin typeface="+mj-lt"/>
              </a:rPr>
              <a:t>processing</a:t>
            </a:r>
            <a:r>
              <a:rPr lang="pl-PL" dirty="0">
                <a:solidFill>
                  <a:schemeClr val="bg2"/>
                </a:solidFill>
                <a:latin typeface="+mj-lt"/>
              </a:rPr>
              <a:t> to the Application Server from the DBMS</a:t>
            </a:r>
            <a:endParaRPr lang="en-US" dirty="0">
              <a:solidFill>
                <a:schemeClr val="bg2"/>
              </a:solidFill>
              <a:latin typeface="+mj-lt"/>
            </a:endParaRPr>
          </a:p>
        </p:txBody>
      </p:sp>
      <p:sp>
        <p:nvSpPr>
          <p:cNvPr id="7" name="pole tekstowe 6">
            <a:extLst>
              <a:ext uri="{FF2B5EF4-FFF2-40B4-BE49-F238E27FC236}">
                <a16:creationId xmlns:a16="http://schemas.microsoft.com/office/drawing/2014/main" id="{703E1A5E-7670-4E3F-BEC3-A931CE327299}"/>
              </a:ext>
            </a:extLst>
          </p:cNvPr>
          <p:cNvSpPr txBox="1"/>
          <p:nvPr/>
        </p:nvSpPr>
        <p:spPr>
          <a:xfrm>
            <a:off x="6471921" y="1111250"/>
            <a:ext cx="2418080" cy="1938992"/>
          </a:xfrm>
          <a:prstGeom prst="rect">
            <a:avLst/>
          </a:prstGeom>
          <a:noFill/>
        </p:spPr>
        <p:txBody>
          <a:bodyPr wrap="square" rtlCol="0">
            <a:spAutoFit/>
          </a:bodyPr>
          <a:lstStyle/>
          <a:p>
            <a:r>
              <a:rPr lang="pl-PL" dirty="0">
                <a:solidFill>
                  <a:schemeClr val="bg2"/>
                </a:solidFill>
                <a:latin typeface="+mj-lt"/>
              </a:rPr>
              <a:t>Transfer of </a:t>
            </a:r>
            <a:r>
              <a:rPr lang="pl-PL" dirty="0" err="1">
                <a:solidFill>
                  <a:schemeClr val="bg2"/>
                </a:solidFill>
                <a:latin typeface="+mj-lt"/>
              </a:rPr>
              <a:t>processing</a:t>
            </a:r>
            <a:r>
              <a:rPr lang="pl-PL" dirty="0">
                <a:solidFill>
                  <a:schemeClr val="bg2"/>
                </a:solidFill>
                <a:latin typeface="+mj-lt"/>
              </a:rPr>
              <a:t> to the </a:t>
            </a:r>
            <a:r>
              <a:rPr lang="pl-PL" dirty="0" err="1">
                <a:solidFill>
                  <a:schemeClr val="bg2"/>
                </a:solidFill>
                <a:latin typeface="+mj-lt"/>
              </a:rPr>
              <a:t>client</a:t>
            </a:r>
            <a:r>
              <a:rPr lang="pl-PL" dirty="0">
                <a:solidFill>
                  <a:schemeClr val="bg2"/>
                </a:solidFill>
                <a:latin typeface="+mj-lt"/>
              </a:rPr>
              <a:t> from the </a:t>
            </a:r>
            <a:r>
              <a:rPr lang="pl-PL" dirty="0" err="1">
                <a:solidFill>
                  <a:schemeClr val="bg2"/>
                </a:solidFill>
                <a:latin typeface="+mj-lt"/>
              </a:rPr>
              <a:t>Aplication</a:t>
            </a:r>
            <a:r>
              <a:rPr lang="pl-PL" dirty="0">
                <a:solidFill>
                  <a:schemeClr val="bg2"/>
                </a:solidFill>
                <a:latin typeface="+mj-lt"/>
              </a:rPr>
              <a:t> Server</a:t>
            </a:r>
            <a:endParaRPr lang="en-US" dirty="0">
              <a:solidFill>
                <a:schemeClr val="bg2"/>
              </a:solidFill>
              <a:latin typeface="+mj-lt"/>
            </a:endParaRPr>
          </a:p>
        </p:txBody>
      </p:sp>
      <p:sp>
        <p:nvSpPr>
          <p:cNvPr id="8" name="Prostokąt: zaokrąglone rogi 7">
            <a:extLst>
              <a:ext uri="{FF2B5EF4-FFF2-40B4-BE49-F238E27FC236}">
                <a16:creationId xmlns:a16="http://schemas.microsoft.com/office/drawing/2014/main" id="{6C61D3BD-9728-4CD4-AA1F-E54615846220}"/>
              </a:ext>
            </a:extLst>
          </p:cNvPr>
          <p:cNvSpPr/>
          <p:nvPr/>
        </p:nvSpPr>
        <p:spPr bwMode="auto">
          <a:xfrm>
            <a:off x="4427400" y="1484935"/>
            <a:ext cx="1739720" cy="1037136"/>
          </a:xfrm>
          <a:prstGeom prst="roundRect">
            <a:avLst/>
          </a:prstGeom>
          <a:noFill/>
          <a:ln w="19050" cap="flat" cmpd="sng" algn="ctr">
            <a:solidFill>
              <a:srgbClr val="FF0066"/>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r>
              <a:rPr lang="pl-PL" b="0" dirty="0"/>
              <a:t>T</a:t>
            </a:r>
            <a:r>
              <a:rPr lang="en-US" b="0" dirty="0"/>
              <a:t>he decisions made for performance optimization purposes should be invisible to end-users and applications. </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061133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r>
              <a:rPr lang="en-US" sz="2800" b="0" dirty="0"/>
              <a:t>There are two types of data independence: Physical data independence and logical data independence. </a:t>
            </a:r>
            <a:endParaRPr lang="pl-PL" sz="2800" b="0" dirty="0"/>
          </a:p>
          <a:p>
            <a:endParaRPr lang="pl-PL" sz="2800" b="0" dirty="0"/>
          </a:p>
          <a:p>
            <a:r>
              <a:rPr lang="en-US" sz="2800" b="0" dirty="0"/>
              <a:t>Physical</a:t>
            </a:r>
            <a:r>
              <a:rPr lang="pl-PL" sz="2800" b="0" dirty="0"/>
              <a:t> data</a:t>
            </a:r>
            <a:r>
              <a:rPr lang="en-US" sz="2800" b="0" dirty="0"/>
              <a:t> </a:t>
            </a:r>
            <a:r>
              <a:rPr lang="pl-PL" sz="2800" b="0" dirty="0" err="1"/>
              <a:t>independence</a:t>
            </a:r>
            <a:r>
              <a:rPr lang="pl-PL" sz="2800" b="0" dirty="0"/>
              <a:t> </a:t>
            </a:r>
            <a:r>
              <a:rPr lang="pl-PL" sz="2800" b="0" dirty="0" err="1"/>
              <a:t>means</a:t>
            </a:r>
            <a:r>
              <a:rPr lang="pl-PL" sz="2800" b="0" dirty="0"/>
              <a:t> </a:t>
            </a:r>
            <a:r>
              <a:rPr lang="pl-PL" sz="2800" b="0" dirty="0" err="1"/>
              <a:t>that</a:t>
            </a:r>
            <a:r>
              <a:rPr lang="pl-PL" sz="2800" b="0" dirty="0"/>
              <a:t> </a:t>
            </a:r>
            <a:r>
              <a:rPr lang="pl-PL" sz="2800" b="0" dirty="0" err="1"/>
              <a:t>independently</a:t>
            </a:r>
            <a:r>
              <a:rPr lang="pl-PL" sz="2800" b="0" dirty="0"/>
              <a:t> of the </a:t>
            </a:r>
            <a:r>
              <a:rPr lang="pl-PL" sz="2800" b="0" dirty="0" err="1"/>
              <a:t>physical</a:t>
            </a:r>
            <a:r>
              <a:rPr lang="pl-PL" sz="2800" b="0" dirty="0"/>
              <a:t> </a:t>
            </a:r>
            <a:r>
              <a:rPr lang="pl-PL" sz="2800" b="0" dirty="0" err="1"/>
              <a:t>organization</a:t>
            </a:r>
            <a:r>
              <a:rPr lang="pl-PL" sz="2800" b="0" dirty="0"/>
              <a:t> of DB, the end-</a:t>
            </a:r>
            <a:r>
              <a:rPr lang="pl-PL" sz="2800" b="0" dirty="0" err="1"/>
              <a:t>user</a:t>
            </a:r>
            <a:r>
              <a:rPr lang="pl-PL" sz="2800" b="0" dirty="0"/>
              <a:t> </a:t>
            </a:r>
            <a:r>
              <a:rPr lang="pl-PL" sz="2800" b="0" dirty="0" err="1"/>
              <a:t>does</a:t>
            </a:r>
            <a:r>
              <a:rPr lang="pl-PL" sz="2800" b="0" dirty="0"/>
              <a:t> not </a:t>
            </a:r>
            <a:r>
              <a:rPr lang="pl-PL" sz="2800" b="0" dirty="0" err="1"/>
              <a:t>see</a:t>
            </a:r>
            <a:r>
              <a:rPr lang="pl-PL" sz="2800" b="0" dirty="0"/>
              <a:t> </a:t>
            </a:r>
            <a:r>
              <a:rPr lang="pl-PL" sz="2800" b="0" dirty="0" err="1"/>
              <a:t>any</a:t>
            </a:r>
            <a:r>
              <a:rPr lang="pl-PL" sz="2800" b="0" dirty="0"/>
              <a:t> </a:t>
            </a:r>
            <a:r>
              <a:rPr lang="pl-PL" sz="2800" b="0" dirty="0" err="1"/>
              <a:t>difference</a:t>
            </a:r>
            <a:r>
              <a:rPr lang="pl-PL" sz="2800" b="0" dirty="0"/>
              <a:t> in the </a:t>
            </a:r>
            <a:r>
              <a:rPr lang="pl-PL" sz="2800" b="0" dirty="0" err="1"/>
              <a:t>logic</a:t>
            </a:r>
            <a:r>
              <a:rPr lang="pl-PL" sz="2800" b="0" dirty="0"/>
              <a:t> of the </a:t>
            </a:r>
            <a:r>
              <a:rPr lang="pl-PL" sz="2800" b="0" dirty="0" err="1"/>
              <a:t>database</a:t>
            </a:r>
            <a:r>
              <a:rPr lang="pl-PL" sz="2800" b="0" dirty="0"/>
              <a:t>. </a:t>
            </a:r>
          </a:p>
          <a:p>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406050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r>
              <a:rPr lang="en-US" sz="2800" b="0" dirty="0"/>
              <a:t>There are two types of data independence: Physical data independence and logical data independence. </a:t>
            </a:r>
            <a:endParaRPr lang="pl-PL" sz="2800" b="0" dirty="0"/>
          </a:p>
          <a:p>
            <a:endParaRPr lang="pl-PL" sz="2800" b="0" dirty="0"/>
          </a:p>
          <a:p>
            <a:r>
              <a:rPr lang="pl-PL" sz="2800" b="0" dirty="0"/>
              <a:t>In </a:t>
            </a:r>
            <a:r>
              <a:rPr lang="pl-PL" sz="2800" b="0" dirty="0" err="1"/>
              <a:t>other</a:t>
            </a:r>
            <a:r>
              <a:rPr lang="pl-PL" sz="2800" b="0" dirty="0"/>
              <a:t> </a:t>
            </a:r>
            <a:r>
              <a:rPr lang="pl-PL" sz="2800" b="0" dirty="0" err="1"/>
              <a:t>words</a:t>
            </a:r>
            <a:r>
              <a:rPr lang="pl-PL" sz="2800" b="0" dirty="0"/>
              <a:t>, </a:t>
            </a:r>
            <a:r>
              <a:rPr lang="pl-PL" sz="2800" b="0" dirty="0" err="1"/>
              <a:t>organization</a:t>
            </a:r>
            <a:r>
              <a:rPr lang="pl-PL" sz="2800" b="0" dirty="0"/>
              <a:t> of data in the </a:t>
            </a:r>
            <a:r>
              <a:rPr lang="pl-PL" sz="2800" b="0" dirty="0" err="1"/>
              <a:t>physical</a:t>
            </a:r>
            <a:r>
              <a:rPr lang="pl-PL" sz="2800" b="0" dirty="0"/>
              <a:t> media (</a:t>
            </a:r>
            <a:r>
              <a:rPr lang="pl-PL" sz="2800" b="0" dirty="0" err="1"/>
              <a:t>e.g</a:t>
            </a:r>
            <a:r>
              <a:rPr lang="pl-PL" sz="2800" b="0" dirty="0"/>
              <a:t>. </a:t>
            </a:r>
            <a:r>
              <a:rPr lang="pl-PL" sz="2800" b="0" dirty="0" err="1"/>
              <a:t>disk</a:t>
            </a:r>
            <a:r>
              <a:rPr lang="pl-PL" sz="2800" b="0" dirty="0"/>
              <a:t> </a:t>
            </a:r>
            <a:r>
              <a:rPr lang="pl-PL" sz="2800" b="0" dirty="0" err="1"/>
              <a:t>storage</a:t>
            </a:r>
            <a:r>
              <a:rPr lang="pl-PL" sz="2800" b="0" dirty="0"/>
              <a:t>) </a:t>
            </a:r>
            <a:r>
              <a:rPr lang="pl-PL" sz="2800" u="sng" dirty="0" err="1"/>
              <a:t>does</a:t>
            </a:r>
            <a:r>
              <a:rPr lang="pl-PL" sz="2800" u="sng" dirty="0"/>
              <a:t> not influence </a:t>
            </a:r>
            <a:r>
              <a:rPr lang="pl-PL" sz="2800" u="sng" dirty="0" err="1"/>
              <a:t>understanding</a:t>
            </a:r>
            <a:r>
              <a:rPr lang="pl-PL" sz="2800" u="sng" dirty="0"/>
              <a:t> of data by end-</a:t>
            </a:r>
            <a:r>
              <a:rPr lang="pl-PL" sz="2800" u="sng" dirty="0" err="1"/>
              <a:t>users</a:t>
            </a:r>
            <a:r>
              <a:rPr lang="pl-PL" sz="2800" u="sng" dirty="0"/>
              <a:t>.</a:t>
            </a:r>
          </a:p>
          <a:p>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608145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endParaRPr lang="pl-PL" sz="2800" b="0" dirty="0"/>
          </a:p>
          <a:p>
            <a:r>
              <a:rPr lang="en-US" sz="2800" b="0" dirty="0"/>
              <a:t>Physical</a:t>
            </a:r>
            <a:r>
              <a:rPr lang="pl-PL" sz="2800" b="0" dirty="0"/>
              <a:t> data</a:t>
            </a:r>
            <a:r>
              <a:rPr lang="en-US" sz="2800" b="0" dirty="0"/>
              <a:t> design is driven mainly by performance requirements, and requires a good knowledge of the expected workload and access patterns, and a deep understanding of the features offered by the chosen DBMS.</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1382885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endParaRPr lang="pl-PL" sz="2800" b="0" dirty="0"/>
          </a:p>
          <a:p>
            <a:r>
              <a:rPr lang="pl-PL" sz="2800" b="0" dirty="0" err="1"/>
              <a:t>Logical</a:t>
            </a:r>
            <a:r>
              <a:rPr lang="pl-PL" sz="2800" b="0" dirty="0"/>
              <a:t> </a:t>
            </a:r>
            <a:r>
              <a:rPr lang="pl-PL" sz="2800" b="0" dirty="0" err="1"/>
              <a:t>database</a:t>
            </a:r>
            <a:r>
              <a:rPr lang="pl-PL" sz="2800" b="0" dirty="0"/>
              <a:t> </a:t>
            </a:r>
            <a:r>
              <a:rPr lang="pl-PL" sz="2800" b="0" dirty="0" err="1"/>
              <a:t>independence</a:t>
            </a:r>
            <a:r>
              <a:rPr lang="pl-PL" sz="2800" b="0" dirty="0"/>
              <a:t>:</a:t>
            </a:r>
          </a:p>
          <a:p>
            <a:r>
              <a:rPr lang="pl-PL" sz="2800" b="0" dirty="0" err="1"/>
              <a:t>Changes</a:t>
            </a:r>
            <a:r>
              <a:rPr lang="pl-PL" sz="2800" b="0" dirty="0"/>
              <a:t> on the </a:t>
            </a:r>
            <a:r>
              <a:rPr lang="pl-PL" sz="2800" b="0" dirty="0" err="1"/>
              <a:t>logical</a:t>
            </a:r>
            <a:r>
              <a:rPr lang="pl-PL" sz="2800" b="0" dirty="0"/>
              <a:t> (</a:t>
            </a:r>
            <a:r>
              <a:rPr lang="pl-PL" sz="2800" b="0" dirty="0" err="1"/>
              <a:t>programmers</a:t>
            </a:r>
            <a:r>
              <a:rPr lang="pl-PL" sz="2800" b="0" dirty="0"/>
              <a:t>) </a:t>
            </a:r>
            <a:r>
              <a:rPr lang="pl-PL" sz="2800" b="0" dirty="0" err="1"/>
              <a:t>level</a:t>
            </a:r>
            <a:r>
              <a:rPr lang="pl-PL" sz="2800" b="0" dirty="0"/>
              <a:t> </a:t>
            </a:r>
            <a:r>
              <a:rPr lang="pl-PL" sz="2800" b="0" dirty="0" err="1"/>
              <a:t>should</a:t>
            </a:r>
            <a:r>
              <a:rPr lang="pl-PL" sz="2800" b="0" dirty="0"/>
              <a:t> not </a:t>
            </a:r>
            <a:r>
              <a:rPr lang="en-US" sz="2800" b="0" dirty="0"/>
              <a:t>affect application programs written using conceptual level interfaces</a:t>
            </a:r>
            <a:r>
              <a:rPr lang="pl-PL" sz="2800" b="0" dirty="0"/>
              <a:t>.</a:t>
            </a:r>
          </a:p>
          <a:p>
            <a:endParaRPr lang="pl-PL" sz="2800" u="sng" dirty="0"/>
          </a:p>
          <a:p>
            <a:r>
              <a:rPr lang="pl-PL" sz="2800" b="0" dirty="0"/>
              <a:t>… but </a:t>
            </a:r>
            <a:r>
              <a:rPr lang="pl-PL" sz="2800" b="0" dirty="0" err="1"/>
              <a:t>this</a:t>
            </a:r>
            <a:r>
              <a:rPr lang="pl-PL" sz="2800" b="0" dirty="0"/>
              <a:t> </a:t>
            </a:r>
            <a:r>
              <a:rPr lang="pl-PL" sz="2800" b="0" dirty="0" err="1"/>
              <a:t>is</a:t>
            </a:r>
            <a:r>
              <a:rPr lang="pl-PL" sz="2800" b="0" dirty="0"/>
              <a:t> a much </a:t>
            </a:r>
            <a:r>
              <a:rPr lang="pl-PL" sz="2800" b="0" dirty="0" err="1"/>
              <a:t>more</a:t>
            </a:r>
            <a:r>
              <a:rPr lang="pl-PL" sz="2800" b="0" dirty="0"/>
              <a:t> </a:t>
            </a:r>
            <a:r>
              <a:rPr lang="pl-PL" sz="2800" b="0" dirty="0" err="1"/>
              <a:t>difficult</a:t>
            </a:r>
            <a:r>
              <a:rPr lang="pl-PL" sz="2800" b="0" dirty="0"/>
              <a:t> </a:t>
            </a:r>
            <a:r>
              <a:rPr lang="pl-PL" sz="2800" b="0" dirty="0" err="1"/>
              <a:t>condition</a:t>
            </a:r>
            <a:r>
              <a:rPr lang="pl-PL" sz="2800" b="0" dirty="0"/>
              <a:t>, </a:t>
            </a:r>
            <a:r>
              <a:rPr lang="pl-PL" sz="2800" dirty="0" err="1"/>
              <a:t>because</a:t>
            </a:r>
            <a:r>
              <a:rPr lang="pl-PL" sz="2800" dirty="0"/>
              <a:t> </a:t>
            </a:r>
            <a:r>
              <a:rPr lang="pl-PL" sz="2800" dirty="0" err="1"/>
              <a:t>application</a:t>
            </a:r>
            <a:r>
              <a:rPr lang="pl-PL" sz="2800" dirty="0"/>
              <a:t> </a:t>
            </a:r>
            <a:r>
              <a:rPr lang="pl-PL" sz="2800" dirty="0" err="1"/>
              <a:t>programs</a:t>
            </a:r>
            <a:r>
              <a:rPr lang="pl-PL" sz="2800" dirty="0"/>
              <a:t> </a:t>
            </a:r>
            <a:r>
              <a:rPr lang="pl-PL" sz="2800" dirty="0" err="1"/>
              <a:t>usually</a:t>
            </a:r>
            <a:r>
              <a:rPr lang="pl-PL" sz="2800" dirty="0"/>
              <a:t> </a:t>
            </a:r>
            <a:r>
              <a:rPr lang="pl-PL" sz="2800" dirty="0" err="1"/>
              <a:t>refer</a:t>
            </a:r>
            <a:r>
              <a:rPr lang="pl-PL" sz="2800" dirty="0"/>
              <a:t> to </a:t>
            </a:r>
            <a:r>
              <a:rPr lang="pl-PL" sz="2800" dirty="0" err="1"/>
              <a:t>logical</a:t>
            </a:r>
            <a:r>
              <a:rPr lang="pl-PL" sz="2800" dirty="0"/>
              <a:t> </a:t>
            </a:r>
            <a:r>
              <a:rPr lang="pl-PL" sz="2800" dirty="0" err="1"/>
              <a:t>level</a:t>
            </a:r>
            <a:r>
              <a:rPr lang="pl-PL" sz="2800" dirty="0"/>
              <a:t>, i.e. to </a:t>
            </a:r>
            <a:r>
              <a:rPr lang="pl-PL" sz="2800" dirty="0" err="1"/>
              <a:t>schema</a:t>
            </a:r>
            <a:r>
              <a:rPr lang="pl-PL" sz="2800" dirty="0"/>
              <a:t> </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288387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468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endParaRPr lang="pl-PL" sz="2800" b="0" dirty="0"/>
          </a:p>
          <a:p>
            <a:r>
              <a:rPr lang="pl-PL" sz="2800" b="0" dirty="0" err="1"/>
              <a:t>Logical</a:t>
            </a:r>
            <a:r>
              <a:rPr lang="pl-PL" sz="2800" b="0" dirty="0"/>
              <a:t> </a:t>
            </a:r>
            <a:r>
              <a:rPr lang="pl-PL" sz="2800" b="0" dirty="0" err="1"/>
              <a:t>database</a:t>
            </a:r>
            <a:r>
              <a:rPr lang="pl-PL" sz="2800" b="0" dirty="0"/>
              <a:t> </a:t>
            </a:r>
            <a:r>
              <a:rPr lang="pl-PL" sz="2800" b="0" dirty="0" err="1"/>
              <a:t>independence</a:t>
            </a:r>
            <a:r>
              <a:rPr lang="pl-PL" sz="2800" b="0" dirty="0"/>
              <a:t>:</a:t>
            </a:r>
          </a:p>
          <a:p>
            <a:r>
              <a:rPr lang="pl-PL" sz="2800" b="0" dirty="0" err="1"/>
              <a:t>Changes</a:t>
            </a:r>
            <a:r>
              <a:rPr lang="pl-PL" sz="2800" b="0" dirty="0"/>
              <a:t> on the </a:t>
            </a:r>
            <a:r>
              <a:rPr lang="pl-PL" sz="2800" b="0" dirty="0" err="1"/>
              <a:t>logical</a:t>
            </a:r>
            <a:r>
              <a:rPr lang="pl-PL" sz="2800" b="0" dirty="0"/>
              <a:t> (</a:t>
            </a:r>
            <a:r>
              <a:rPr lang="pl-PL" sz="2800" b="0" dirty="0" err="1"/>
              <a:t>programmers</a:t>
            </a:r>
            <a:r>
              <a:rPr lang="pl-PL" sz="2800" b="0" dirty="0"/>
              <a:t>) </a:t>
            </a:r>
            <a:r>
              <a:rPr lang="pl-PL" sz="2800" b="0" dirty="0" err="1"/>
              <a:t>level</a:t>
            </a:r>
            <a:r>
              <a:rPr lang="pl-PL" sz="2800" b="0" dirty="0"/>
              <a:t> </a:t>
            </a:r>
            <a:r>
              <a:rPr lang="pl-PL" sz="2800" b="0" dirty="0" err="1"/>
              <a:t>should</a:t>
            </a:r>
            <a:r>
              <a:rPr lang="pl-PL" sz="2800" b="0" dirty="0"/>
              <a:t> not </a:t>
            </a:r>
            <a:r>
              <a:rPr lang="en-US" sz="2800" b="0" dirty="0"/>
              <a:t>affect application programs written </a:t>
            </a:r>
            <a:r>
              <a:rPr lang="en-US" sz="2800" u="sng" dirty="0"/>
              <a:t>using conceptual level interfaces</a:t>
            </a:r>
            <a:r>
              <a:rPr lang="pl-PL" sz="2800" u="sng" dirty="0"/>
              <a:t>.</a:t>
            </a:r>
          </a:p>
          <a:p>
            <a:endParaRPr lang="pl-PL" sz="2800" u="sng" dirty="0"/>
          </a:p>
          <a:p>
            <a:r>
              <a:rPr lang="pl-PL" sz="2800" b="0" dirty="0"/>
              <a:t>… but </a:t>
            </a:r>
            <a:r>
              <a:rPr lang="pl-PL" sz="2800" b="0" dirty="0" err="1"/>
              <a:t>this</a:t>
            </a:r>
            <a:r>
              <a:rPr lang="pl-PL" sz="2800" b="0" dirty="0"/>
              <a:t> </a:t>
            </a:r>
            <a:r>
              <a:rPr lang="pl-PL" sz="2800" b="0" dirty="0" err="1"/>
              <a:t>is</a:t>
            </a:r>
            <a:r>
              <a:rPr lang="pl-PL" sz="2800" b="0" dirty="0"/>
              <a:t> a much </a:t>
            </a:r>
            <a:r>
              <a:rPr lang="pl-PL" sz="2800" b="0" dirty="0" err="1"/>
              <a:t>more</a:t>
            </a:r>
            <a:r>
              <a:rPr lang="pl-PL" sz="2800" b="0" dirty="0"/>
              <a:t> </a:t>
            </a:r>
            <a:r>
              <a:rPr lang="pl-PL" sz="2800" b="0" dirty="0" err="1"/>
              <a:t>difficult</a:t>
            </a:r>
            <a:r>
              <a:rPr lang="pl-PL" sz="2800" b="0" dirty="0"/>
              <a:t> </a:t>
            </a:r>
            <a:r>
              <a:rPr lang="pl-PL" sz="2800" b="0" dirty="0" err="1"/>
              <a:t>condition</a:t>
            </a:r>
            <a:r>
              <a:rPr lang="pl-PL" sz="2800" b="0" dirty="0"/>
              <a:t>, </a:t>
            </a:r>
            <a:r>
              <a:rPr lang="pl-PL" sz="2800" dirty="0" err="1"/>
              <a:t>because</a:t>
            </a:r>
            <a:r>
              <a:rPr lang="pl-PL" sz="2800" dirty="0"/>
              <a:t> </a:t>
            </a:r>
            <a:r>
              <a:rPr lang="pl-PL" sz="2800" dirty="0" err="1"/>
              <a:t>application</a:t>
            </a:r>
            <a:r>
              <a:rPr lang="pl-PL" sz="2800" dirty="0"/>
              <a:t> </a:t>
            </a:r>
            <a:r>
              <a:rPr lang="pl-PL" sz="2800" dirty="0" err="1"/>
              <a:t>programs</a:t>
            </a:r>
            <a:r>
              <a:rPr lang="pl-PL" sz="2800" dirty="0"/>
              <a:t> </a:t>
            </a:r>
            <a:r>
              <a:rPr lang="pl-PL" sz="2800" dirty="0" err="1"/>
              <a:t>usually</a:t>
            </a:r>
            <a:r>
              <a:rPr lang="pl-PL" sz="2800" dirty="0"/>
              <a:t> </a:t>
            </a:r>
            <a:r>
              <a:rPr lang="pl-PL" sz="2800" dirty="0" err="1"/>
              <a:t>refer</a:t>
            </a:r>
            <a:r>
              <a:rPr lang="pl-PL" sz="2800" dirty="0"/>
              <a:t> to </a:t>
            </a:r>
            <a:r>
              <a:rPr lang="pl-PL" sz="2800" dirty="0" err="1"/>
              <a:t>logical</a:t>
            </a:r>
            <a:r>
              <a:rPr lang="pl-PL" sz="2800" dirty="0"/>
              <a:t> </a:t>
            </a:r>
            <a:r>
              <a:rPr lang="pl-PL" sz="2800" dirty="0" err="1"/>
              <a:t>level</a:t>
            </a:r>
            <a:r>
              <a:rPr lang="pl-PL" sz="2800" dirty="0"/>
              <a:t>, i.e. to </a:t>
            </a:r>
            <a:r>
              <a:rPr lang="pl-PL" sz="2800" dirty="0" err="1"/>
              <a:t>schema</a:t>
            </a:r>
            <a:r>
              <a:rPr lang="pl-PL" sz="2800" dirty="0"/>
              <a:t> </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721575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69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5"/>
            <a:ext cx="7974445" cy="296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D</a:t>
            </a:r>
            <a:r>
              <a:rPr lang="en-US" b="0" dirty="0" err="1"/>
              <a:t>ata</a:t>
            </a:r>
            <a:r>
              <a:rPr lang="en-US" b="0" dirty="0"/>
              <a:t> independence</a:t>
            </a:r>
            <a:r>
              <a:rPr lang="pl-PL" b="0" dirty="0"/>
              <a:t>:</a:t>
            </a:r>
          </a:p>
          <a:p>
            <a:endParaRPr lang="pl-PL" sz="2800" b="0" dirty="0"/>
          </a:p>
          <a:p>
            <a:r>
              <a:rPr lang="pl-PL" sz="2800" b="0" dirty="0" err="1"/>
              <a:t>Logical</a:t>
            </a:r>
            <a:r>
              <a:rPr lang="pl-PL" sz="2800" b="0" dirty="0"/>
              <a:t> </a:t>
            </a:r>
            <a:r>
              <a:rPr lang="pl-PL" sz="2800" b="0" dirty="0" err="1"/>
              <a:t>database</a:t>
            </a:r>
            <a:r>
              <a:rPr lang="pl-PL" sz="2800" b="0" dirty="0"/>
              <a:t> </a:t>
            </a:r>
            <a:r>
              <a:rPr lang="pl-PL" sz="2800" b="0" dirty="0" err="1"/>
              <a:t>independence</a:t>
            </a:r>
            <a:r>
              <a:rPr lang="pl-PL" sz="2800" b="0" dirty="0"/>
              <a:t>:</a:t>
            </a:r>
          </a:p>
          <a:p>
            <a:r>
              <a:rPr lang="pl-PL" sz="2800" b="0" dirty="0" err="1"/>
              <a:t>Changes</a:t>
            </a:r>
            <a:r>
              <a:rPr lang="pl-PL" sz="2800" b="0" dirty="0"/>
              <a:t> on the </a:t>
            </a:r>
            <a:r>
              <a:rPr lang="pl-PL" sz="2800" b="0" dirty="0" err="1"/>
              <a:t>logical</a:t>
            </a:r>
            <a:r>
              <a:rPr lang="pl-PL" sz="2800" b="0" dirty="0"/>
              <a:t> (</a:t>
            </a:r>
            <a:r>
              <a:rPr lang="pl-PL" sz="2800" b="0" dirty="0" err="1"/>
              <a:t>programmers</a:t>
            </a:r>
            <a:r>
              <a:rPr lang="pl-PL" sz="2800" b="0" dirty="0"/>
              <a:t>) </a:t>
            </a:r>
            <a:r>
              <a:rPr lang="pl-PL" sz="2800" b="0" dirty="0" err="1"/>
              <a:t>level</a:t>
            </a:r>
            <a:r>
              <a:rPr lang="pl-PL" sz="2800" b="0" dirty="0"/>
              <a:t> </a:t>
            </a:r>
            <a:r>
              <a:rPr lang="pl-PL" sz="2800" b="0" dirty="0" err="1"/>
              <a:t>should</a:t>
            </a:r>
            <a:r>
              <a:rPr lang="pl-PL" sz="2800" b="0" dirty="0"/>
              <a:t> not </a:t>
            </a:r>
            <a:r>
              <a:rPr lang="en-US" sz="2800" b="0" dirty="0"/>
              <a:t>affect application programs written using conceptual level interfaces</a:t>
            </a:r>
            <a:r>
              <a:rPr lang="pl-PL" sz="2800" b="0" dirty="0"/>
              <a:t>.</a:t>
            </a:r>
          </a:p>
          <a:p>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
        <p:nvSpPr>
          <p:cNvPr id="2" name="pole tekstowe 1">
            <a:extLst>
              <a:ext uri="{FF2B5EF4-FFF2-40B4-BE49-F238E27FC236}">
                <a16:creationId xmlns:a16="http://schemas.microsoft.com/office/drawing/2014/main" id="{695CC109-1573-4FCA-9999-F043B1D4B11D}"/>
              </a:ext>
            </a:extLst>
          </p:cNvPr>
          <p:cNvSpPr txBox="1"/>
          <p:nvPr/>
        </p:nvSpPr>
        <p:spPr>
          <a:xfrm>
            <a:off x="939439" y="2551837"/>
            <a:ext cx="7278255" cy="1754326"/>
          </a:xfrm>
          <a:prstGeom prst="rect">
            <a:avLst/>
          </a:prstGeom>
          <a:solidFill>
            <a:srgbClr val="FFFFFF"/>
          </a:solidFill>
        </p:spPr>
        <p:txBody>
          <a:bodyPr wrap="square" rtlCol="0">
            <a:spAutoFit/>
          </a:bodyPr>
          <a:lstStyle/>
          <a:p>
            <a:pPr eaLnBrk="1" hangingPunct="1"/>
            <a:r>
              <a:rPr lang="pl-PL" sz="2800" dirty="0">
                <a:solidFill>
                  <a:srgbClr val="333399"/>
                </a:solidFill>
                <a:latin typeface="+mj-lt"/>
                <a:ea typeface="+mj-ea"/>
                <a:cs typeface="+mj-cs"/>
              </a:rPr>
              <a:t>… but </a:t>
            </a:r>
            <a:r>
              <a:rPr lang="pl-PL" sz="2800" dirty="0" err="1">
                <a:solidFill>
                  <a:srgbClr val="333399"/>
                </a:solidFill>
                <a:latin typeface="+mj-lt"/>
                <a:ea typeface="+mj-ea"/>
                <a:cs typeface="+mj-cs"/>
              </a:rPr>
              <a:t>this</a:t>
            </a:r>
            <a:r>
              <a:rPr lang="pl-PL" sz="2800" dirty="0">
                <a:solidFill>
                  <a:srgbClr val="333399"/>
                </a:solidFill>
                <a:latin typeface="+mj-lt"/>
                <a:ea typeface="+mj-ea"/>
                <a:cs typeface="+mj-cs"/>
              </a:rPr>
              <a:t> </a:t>
            </a:r>
            <a:r>
              <a:rPr lang="pl-PL" sz="2800" dirty="0" err="1">
                <a:solidFill>
                  <a:srgbClr val="333399"/>
                </a:solidFill>
                <a:latin typeface="+mj-lt"/>
                <a:ea typeface="+mj-ea"/>
                <a:cs typeface="+mj-cs"/>
              </a:rPr>
              <a:t>is</a:t>
            </a:r>
            <a:r>
              <a:rPr lang="pl-PL" sz="2800" dirty="0">
                <a:solidFill>
                  <a:srgbClr val="333399"/>
                </a:solidFill>
                <a:latin typeface="+mj-lt"/>
                <a:ea typeface="+mj-ea"/>
                <a:cs typeface="+mj-cs"/>
              </a:rPr>
              <a:t> a much </a:t>
            </a:r>
            <a:r>
              <a:rPr lang="pl-PL" sz="2800" dirty="0" err="1">
                <a:solidFill>
                  <a:srgbClr val="333399"/>
                </a:solidFill>
                <a:latin typeface="+mj-lt"/>
                <a:ea typeface="+mj-ea"/>
                <a:cs typeface="+mj-cs"/>
              </a:rPr>
              <a:t>more</a:t>
            </a:r>
            <a:r>
              <a:rPr lang="pl-PL" sz="2800" dirty="0">
                <a:solidFill>
                  <a:srgbClr val="333399"/>
                </a:solidFill>
                <a:latin typeface="+mj-lt"/>
                <a:ea typeface="+mj-ea"/>
                <a:cs typeface="+mj-cs"/>
              </a:rPr>
              <a:t> </a:t>
            </a:r>
            <a:r>
              <a:rPr lang="pl-PL" sz="2800" dirty="0" err="1">
                <a:solidFill>
                  <a:srgbClr val="333399"/>
                </a:solidFill>
                <a:latin typeface="+mj-lt"/>
                <a:ea typeface="+mj-ea"/>
                <a:cs typeface="+mj-cs"/>
              </a:rPr>
              <a:t>difficult</a:t>
            </a:r>
            <a:r>
              <a:rPr lang="pl-PL" sz="2800" dirty="0">
                <a:solidFill>
                  <a:srgbClr val="333399"/>
                </a:solidFill>
                <a:latin typeface="+mj-lt"/>
                <a:ea typeface="+mj-ea"/>
                <a:cs typeface="+mj-cs"/>
              </a:rPr>
              <a:t> </a:t>
            </a:r>
            <a:r>
              <a:rPr lang="pl-PL" sz="2800" dirty="0" err="1">
                <a:solidFill>
                  <a:srgbClr val="333399"/>
                </a:solidFill>
                <a:latin typeface="+mj-lt"/>
                <a:ea typeface="+mj-ea"/>
                <a:cs typeface="+mj-cs"/>
              </a:rPr>
              <a:t>condition</a:t>
            </a:r>
            <a:r>
              <a:rPr lang="pl-PL" sz="2800" dirty="0">
                <a:solidFill>
                  <a:srgbClr val="333399"/>
                </a:solidFill>
                <a:latin typeface="+mj-lt"/>
                <a:ea typeface="+mj-ea"/>
                <a:cs typeface="+mj-cs"/>
              </a:rPr>
              <a:t>, </a:t>
            </a:r>
            <a:r>
              <a:rPr lang="pl-PL" sz="2800" b="1" dirty="0" err="1">
                <a:solidFill>
                  <a:srgbClr val="333399"/>
                </a:solidFill>
                <a:latin typeface="+mj-lt"/>
                <a:ea typeface="+mj-ea"/>
                <a:cs typeface="+mj-cs"/>
              </a:rPr>
              <a:t>because</a:t>
            </a:r>
            <a:r>
              <a:rPr lang="pl-PL" sz="2800" b="1" dirty="0">
                <a:solidFill>
                  <a:srgbClr val="333399"/>
                </a:solidFill>
                <a:latin typeface="+mj-lt"/>
                <a:ea typeface="+mj-ea"/>
                <a:cs typeface="+mj-cs"/>
              </a:rPr>
              <a:t> </a:t>
            </a:r>
            <a:r>
              <a:rPr lang="pl-PL" sz="2800" b="1" dirty="0" err="1">
                <a:solidFill>
                  <a:srgbClr val="333399"/>
                </a:solidFill>
                <a:latin typeface="+mj-lt"/>
                <a:ea typeface="+mj-ea"/>
                <a:cs typeface="+mj-cs"/>
              </a:rPr>
              <a:t>application</a:t>
            </a:r>
            <a:r>
              <a:rPr lang="pl-PL" sz="2800" b="1" dirty="0">
                <a:solidFill>
                  <a:srgbClr val="333399"/>
                </a:solidFill>
                <a:latin typeface="+mj-lt"/>
                <a:ea typeface="+mj-ea"/>
                <a:cs typeface="+mj-cs"/>
              </a:rPr>
              <a:t> </a:t>
            </a:r>
            <a:r>
              <a:rPr lang="pl-PL" sz="2800" b="1" dirty="0" err="1">
                <a:solidFill>
                  <a:srgbClr val="333399"/>
                </a:solidFill>
                <a:latin typeface="+mj-lt"/>
                <a:ea typeface="+mj-ea"/>
                <a:cs typeface="+mj-cs"/>
              </a:rPr>
              <a:t>programs</a:t>
            </a:r>
            <a:r>
              <a:rPr lang="pl-PL" sz="2800" b="1" dirty="0">
                <a:solidFill>
                  <a:srgbClr val="333399"/>
                </a:solidFill>
                <a:latin typeface="+mj-lt"/>
                <a:ea typeface="+mj-ea"/>
                <a:cs typeface="+mj-cs"/>
              </a:rPr>
              <a:t> </a:t>
            </a:r>
            <a:r>
              <a:rPr lang="pl-PL" sz="2800" b="1" dirty="0" err="1">
                <a:solidFill>
                  <a:srgbClr val="333399"/>
                </a:solidFill>
                <a:latin typeface="+mj-lt"/>
                <a:ea typeface="+mj-ea"/>
                <a:cs typeface="+mj-cs"/>
              </a:rPr>
              <a:t>usually</a:t>
            </a:r>
            <a:r>
              <a:rPr lang="pl-PL" sz="2800" b="1" dirty="0">
                <a:solidFill>
                  <a:srgbClr val="333399"/>
                </a:solidFill>
                <a:latin typeface="+mj-lt"/>
                <a:ea typeface="+mj-ea"/>
                <a:cs typeface="+mj-cs"/>
              </a:rPr>
              <a:t> </a:t>
            </a:r>
            <a:r>
              <a:rPr lang="pl-PL" sz="2800" b="1" dirty="0" err="1">
                <a:solidFill>
                  <a:srgbClr val="333399"/>
                </a:solidFill>
                <a:latin typeface="+mj-lt"/>
                <a:ea typeface="+mj-ea"/>
                <a:cs typeface="+mj-cs"/>
              </a:rPr>
              <a:t>refer</a:t>
            </a:r>
            <a:r>
              <a:rPr lang="pl-PL" sz="2800" b="1" dirty="0">
                <a:solidFill>
                  <a:srgbClr val="333399"/>
                </a:solidFill>
                <a:latin typeface="+mj-lt"/>
                <a:ea typeface="+mj-ea"/>
                <a:cs typeface="+mj-cs"/>
              </a:rPr>
              <a:t> to </a:t>
            </a:r>
            <a:r>
              <a:rPr lang="pl-PL" sz="2800" b="1" dirty="0" err="1">
                <a:solidFill>
                  <a:srgbClr val="333399"/>
                </a:solidFill>
                <a:latin typeface="+mj-lt"/>
                <a:ea typeface="+mj-ea"/>
                <a:cs typeface="+mj-cs"/>
              </a:rPr>
              <a:t>logical</a:t>
            </a:r>
            <a:r>
              <a:rPr lang="pl-PL" sz="2800" b="1" dirty="0">
                <a:solidFill>
                  <a:srgbClr val="333399"/>
                </a:solidFill>
                <a:latin typeface="+mj-lt"/>
                <a:ea typeface="+mj-ea"/>
                <a:cs typeface="+mj-cs"/>
              </a:rPr>
              <a:t> </a:t>
            </a:r>
            <a:r>
              <a:rPr lang="pl-PL" sz="2800" b="1" dirty="0" err="1">
                <a:solidFill>
                  <a:srgbClr val="333399"/>
                </a:solidFill>
                <a:latin typeface="+mj-lt"/>
                <a:ea typeface="+mj-ea"/>
                <a:cs typeface="+mj-cs"/>
              </a:rPr>
              <a:t>level</a:t>
            </a:r>
            <a:r>
              <a:rPr lang="pl-PL" sz="2800" b="1" dirty="0">
                <a:solidFill>
                  <a:srgbClr val="333399"/>
                </a:solidFill>
                <a:latin typeface="+mj-lt"/>
                <a:ea typeface="+mj-ea"/>
                <a:cs typeface="+mj-cs"/>
              </a:rPr>
              <a:t>, i.e. to </a:t>
            </a:r>
            <a:r>
              <a:rPr lang="pl-PL" sz="2800" b="1" dirty="0" err="1">
                <a:solidFill>
                  <a:srgbClr val="333399"/>
                </a:solidFill>
                <a:latin typeface="+mj-lt"/>
                <a:ea typeface="+mj-ea"/>
                <a:cs typeface="+mj-cs"/>
              </a:rPr>
              <a:t>schema</a:t>
            </a:r>
            <a:r>
              <a:rPr lang="pl-PL" sz="2800" b="1" dirty="0">
                <a:solidFill>
                  <a:srgbClr val="333399"/>
                </a:solidFill>
                <a:latin typeface="+mj-lt"/>
                <a:ea typeface="+mj-ea"/>
                <a:cs typeface="+mj-cs"/>
              </a:rPr>
              <a:t> </a:t>
            </a:r>
          </a:p>
          <a:p>
            <a:endParaRPr lang="en-US" dirty="0">
              <a:solidFill>
                <a:schemeClr val="bg2"/>
              </a:solidFill>
            </a:endParaRPr>
          </a:p>
        </p:txBody>
      </p:sp>
      <p:sp>
        <p:nvSpPr>
          <p:cNvPr id="3" name="pole tekstowe 2">
            <a:extLst>
              <a:ext uri="{FF2B5EF4-FFF2-40B4-BE49-F238E27FC236}">
                <a16:creationId xmlns:a16="http://schemas.microsoft.com/office/drawing/2014/main" id="{B60AD56A-6AA2-4972-BF9E-5D2B8F3B2585}"/>
              </a:ext>
            </a:extLst>
          </p:cNvPr>
          <p:cNvSpPr txBox="1"/>
          <p:nvPr/>
        </p:nvSpPr>
        <p:spPr>
          <a:xfrm>
            <a:off x="1127760" y="4958080"/>
            <a:ext cx="7386320" cy="1384995"/>
          </a:xfrm>
          <a:prstGeom prst="rect">
            <a:avLst/>
          </a:prstGeom>
          <a:noFill/>
        </p:spPr>
        <p:txBody>
          <a:bodyPr wrap="square" rtlCol="0">
            <a:spAutoFit/>
          </a:bodyPr>
          <a:lstStyle/>
          <a:p>
            <a:pPr eaLnBrk="1" hangingPunct="1"/>
            <a:r>
              <a:rPr lang="pl-PL" sz="2800" dirty="0">
                <a:solidFill>
                  <a:srgbClr val="333399"/>
                </a:solidFill>
                <a:latin typeface="+mj-lt"/>
                <a:ea typeface="+mj-ea"/>
                <a:cs typeface="+mj-cs"/>
              </a:rPr>
              <a:t>Nota bene – </a:t>
            </a:r>
            <a:r>
              <a:rPr lang="pl-PL" sz="2800" dirty="0" err="1">
                <a:solidFill>
                  <a:srgbClr val="333399"/>
                </a:solidFill>
                <a:latin typeface="+mj-lt"/>
                <a:ea typeface="+mj-ea"/>
                <a:cs typeface="+mj-cs"/>
              </a:rPr>
              <a:t>this</a:t>
            </a:r>
            <a:r>
              <a:rPr lang="pl-PL" sz="2800" dirty="0">
                <a:solidFill>
                  <a:srgbClr val="333399"/>
                </a:solidFill>
                <a:latin typeface="+mj-lt"/>
                <a:ea typeface="+mj-ea"/>
                <a:cs typeface="+mj-cs"/>
              </a:rPr>
              <a:t> was one of the most </a:t>
            </a:r>
            <a:r>
              <a:rPr lang="pl-PL" sz="2800" dirty="0" err="1">
                <a:solidFill>
                  <a:srgbClr val="333399"/>
                </a:solidFill>
                <a:latin typeface="+mj-lt"/>
                <a:ea typeface="+mj-ea"/>
                <a:cs typeface="+mj-cs"/>
              </a:rPr>
              <a:t>important</a:t>
            </a:r>
            <a:r>
              <a:rPr lang="pl-PL" sz="2800" dirty="0">
                <a:solidFill>
                  <a:srgbClr val="333399"/>
                </a:solidFill>
                <a:latin typeface="+mj-lt"/>
                <a:ea typeface="+mj-ea"/>
                <a:cs typeface="+mj-cs"/>
              </a:rPr>
              <a:t> </a:t>
            </a:r>
            <a:r>
              <a:rPr lang="pl-PL" sz="2800" dirty="0" err="1">
                <a:solidFill>
                  <a:srgbClr val="333399"/>
                </a:solidFill>
                <a:latin typeface="+mj-lt"/>
                <a:ea typeface="+mj-ea"/>
                <a:cs typeface="+mj-cs"/>
              </a:rPr>
              <a:t>motivations</a:t>
            </a:r>
            <a:r>
              <a:rPr lang="pl-PL" sz="2800" dirty="0">
                <a:solidFill>
                  <a:srgbClr val="333399"/>
                </a:solidFill>
                <a:latin typeface="+mj-lt"/>
                <a:ea typeface="+mj-ea"/>
                <a:cs typeface="+mj-cs"/>
              </a:rPr>
              <a:t> for developing </a:t>
            </a:r>
            <a:br>
              <a:rPr lang="pl-PL" sz="2800" dirty="0">
                <a:solidFill>
                  <a:srgbClr val="333399"/>
                </a:solidFill>
                <a:latin typeface="+mj-lt"/>
                <a:ea typeface="+mj-ea"/>
                <a:cs typeface="+mj-cs"/>
              </a:rPr>
            </a:br>
            <a:r>
              <a:rPr lang="pl-PL" sz="2800" dirty="0" err="1">
                <a:solidFill>
                  <a:srgbClr val="333399"/>
                </a:solidFill>
                <a:latin typeface="+mj-lt"/>
                <a:ea typeface="+mj-ea"/>
                <a:cs typeface="+mj-cs"/>
              </a:rPr>
              <a:t>object</a:t>
            </a:r>
            <a:r>
              <a:rPr lang="pl-PL" sz="2800" dirty="0">
                <a:solidFill>
                  <a:srgbClr val="333399"/>
                </a:solidFill>
                <a:latin typeface="+mj-lt"/>
                <a:ea typeface="+mj-ea"/>
                <a:cs typeface="+mj-cs"/>
              </a:rPr>
              <a:t>- </a:t>
            </a:r>
            <a:r>
              <a:rPr lang="pl-PL" sz="2800" dirty="0" err="1">
                <a:solidFill>
                  <a:srgbClr val="333399"/>
                </a:solidFill>
                <a:latin typeface="+mj-lt"/>
                <a:ea typeface="+mj-ea"/>
                <a:cs typeface="+mj-cs"/>
              </a:rPr>
              <a:t>oriented</a:t>
            </a:r>
            <a:r>
              <a:rPr lang="pl-PL" sz="2800" dirty="0">
                <a:solidFill>
                  <a:srgbClr val="333399"/>
                </a:solidFill>
                <a:latin typeface="+mj-lt"/>
                <a:ea typeface="+mj-ea"/>
                <a:cs typeface="+mj-cs"/>
              </a:rPr>
              <a:t> </a:t>
            </a:r>
            <a:r>
              <a:rPr lang="pl-PL" sz="2800" dirty="0" err="1">
                <a:solidFill>
                  <a:srgbClr val="333399"/>
                </a:solidFill>
                <a:latin typeface="+mj-lt"/>
                <a:ea typeface="+mj-ea"/>
                <a:cs typeface="+mj-cs"/>
              </a:rPr>
              <a:t>databases</a:t>
            </a:r>
            <a:endParaRPr lang="en-US" sz="2800" dirty="0">
              <a:solidFill>
                <a:srgbClr val="333399"/>
              </a:solidFill>
              <a:latin typeface="+mj-lt"/>
              <a:ea typeface="+mj-ea"/>
              <a:cs typeface="+mj-cs"/>
            </a:endParaRPr>
          </a:p>
        </p:txBody>
      </p:sp>
    </p:spTree>
    <p:extLst>
      <p:ext uri="{BB962C8B-B14F-4D97-AF65-F5344CB8AC3E}">
        <p14:creationId xmlns:p14="http://schemas.microsoft.com/office/powerpoint/2010/main" val="169988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0" name="Freeform 29">
            <a:extLst>
              <a:ext uri="{FF2B5EF4-FFF2-40B4-BE49-F238E27FC236}">
                <a16:creationId xmlns:a16="http://schemas.microsoft.com/office/drawing/2014/main" id="{55419084-2472-47EF-AEE8-A242344A381A}"/>
              </a:ext>
            </a:extLst>
          </p:cNvPr>
          <p:cNvSpPr>
            <a:spLocks/>
          </p:cNvSpPr>
          <p:nvPr/>
        </p:nvSpPr>
        <p:spPr bwMode="auto">
          <a:xfrm>
            <a:off x="1371600" y="1905000"/>
            <a:ext cx="2971800" cy="1752600"/>
          </a:xfrm>
          <a:custGeom>
            <a:avLst/>
            <a:gdLst>
              <a:gd name="T0" fmla="*/ 2147483646 w 1824"/>
              <a:gd name="T1" fmla="*/ 0 h 1104"/>
              <a:gd name="T2" fmla="*/ 1146761247 w 1824"/>
              <a:gd name="T3" fmla="*/ 483870000 h 1104"/>
              <a:gd name="T4" fmla="*/ 0 w 1824"/>
              <a:gd name="T5" fmla="*/ 2147483646 h 1104"/>
              <a:gd name="T6" fmla="*/ 0 60000 65536"/>
              <a:gd name="T7" fmla="*/ 0 60000 65536"/>
              <a:gd name="T8" fmla="*/ 0 60000 65536"/>
            </a:gdLst>
            <a:ahLst/>
            <a:cxnLst>
              <a:cxn ang="T6">
                <a:pos x="T0" y="T1"/>
              </a:cxn>
              <a:cxn ang="T7">
                <a:pos x="T2" y="T3"/>
              </a:cxn>
              <a:cxn ang="T8">
                <a:pos x="T4" y="T5"/>
              </a:cxn>
            </a:cxnLst>
            <a:rect l="0" t="0" r="r" b="b"/>
            <a:pathLst>
              <a:path w="1824" h="1104">
                <a:moveTo>
                  <a:pt x="1824" y="0"/>
                </a:moveTo>
                <a:cubicBezTo>
                  <a:pt x="1280" y="4"/>
                  <a:pt x="736" y="8"/>
                  <a:pt x="432" y="192"/>
                </a:cubicBezTo>
                <a:cubicBezTo>
                  <a:pt x="128" y="376"/>
                  <a:pt x="72" y="952"/>
                  <a:pt x="0" y="1104"/>
                </a:cubicBezTo>
              </a:path>
            </a:pathLst>
          </a:custGeom>
          <a:solidFill>
            <a:srgbClr val="FFFFFF"/>
          </a:solidFill>
          <a:ln w="9525">
            <a:solidFill>
              <a:srgbClr val="002060">
                <a:alpha val="98000"/>
              </a:srgbClr>
            </a:solidFill>
            <a:round/>
            <a:headEnd/>
            <a:tailEnd/>
          </a:ln>
          <a:effectLst/>
        </p:spPr>
        <p:txBody>
          <a:bodyPr/>
          <a:lstStyle/>
          <a:p>
            <a:endParaRPr lang="en-US">
              <a:solidFill>
                <a:schemeClr val="bg2"/>
              </a:solidFill>
            </a:endParaRPr>
          </a:p>
        </p:txBody>
      </p:sp>
      <p:sp>
        <p:nvSpPr>
          <p:cNvPr id="30723" name="Rectangle 2">
            <a:extLst>
              <a:ext uri="{FF2B5EF4-FFF2-40B4-BE49-F238E27FC236}">
                <a16:creationId xmlns:a16="http://schemas.microsoft.com/office/drawing/2014/main" id="{C804B73E-0C28-4C40-8286-E67B93FA5E70}"/>
              </a:ext>
            </a:extLst>
          </p:cNvPr>
          <p:cNvSpPr>
            <a:spLocks noGrp="1" noChangeArrowheads="1"/>
          </p:cNvSpPr>
          <p:nvPr>
            <p:ph type="title"/>
          </p:nvPr>
        </p:nvSpPr>
        <p:spPr>
          <a:xfrm>
            <a:off x="685800" y="381000"/>
            <a:ext cx="7772400" cy="1143000"/>
          </a:xfrm>
        </p:spPr>
        <p:txBody>
          <a:bodyPr/>
          <a:lstStyle/>
          <a:p>
            <a:r>
              <a:rPr lang="en-US" altLang="pl-PL" sz="3800" dirty="0"/>
              <a:t>Example: Data</a:t>
            </a:r>
            <a:r>
              <a:rPr lang="pl-PL" altLang="pl-PL" sz="3800" dirty="0"/>
              <a:t> in </a:t>
            </a:r>
            <a:r>
              <a:rPr lang="en-US" altLang="pl-PL" sz="3800" dirty="0"/>
              <a:t> Graph</a:t>
            </a:r>
            <a:r>
              <a:rPr lang="pl-PL" altLang="pl-PL" sz="3800" dirty="0"/>
              <a:t> model</a:t>
            </a:r>
            <a:endParaRPr lang="en-US" altLang="pl-PL" sz="3800" dirty="0"/>
          </a:p>
        </p:txBody>
      </p:sp>
      <p:sp>
        <p:nvSpPr>
          <p:cNvPr id="30724" name="Oval 3">
            <a:extLst>
              <a:ext uri="{FF2B5EF4-FFF2-40B4-BE49-F238E27FC236}">
                <a16:creationId xmlns:a16="http://schemas.microsoft.com/office/drawing/2014/main" id="{D686047F-CF46-4F0B-97EA-3F70484EE7AC}"/>
              </a:ext>
            </a:extLst>
          </p:cNvPr>
          <p:cNvSpPr>
            <a:spLocks noChangeArrowheads="1"/>
          </p:cNvSpPr>
          <p:nvPr/>
        </p:nvSpPr>
        <p:spPr bwMode="auto">
          <a:xfrm>
            <a:off x="4267200" y="1828800"/>
            <a:ext cx="381000" cy="381000"/>
          </a:xfrm>
          <a:prstGeom prst="ellipse">
            <a:avLst/>
          </a:prstGeom>
          <a:solidFill>
            <a:srgbClr val="00CC00"/>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solidFill>
                <a:schemeClr val="bg2"/>
              </a:solidFill>
            </a:endParaRPr>
          </a:p>
        </p:txBody>
      </p:sp>
      <p:sp>
        <p:nvSpPr>
          <p:cNvPr id="30725" name="Oval 4">
            <a:extLst>
              <a:ext uri="{FF2B5EF4-FFF2-40B4-BE49-F238E27FC236}">
                <a16:creationId xmlns:a16="http://schemas.microsoft.com/office/drawing/2014/main" id="{CF99299A-F696-45D0-9161-1DF2328228CB}"/>
              </a:ext>
            </a:extLst>
          </p:cNvPr>
          <p:cNvSpPr>
            <a:spLocks noChangeArrowheads="1"/>
          </p:cNvSpPr>
          <p:nvPr/>
        </p:nvSpPr>
        <p:spPr bwMode="auto">
          <a:xfrm>
            <a:off x="1219200" y="3886200"/>
            <a:ext cx="381000" cy="381000"/>
          </a:xfrm>
          <a:prstGeom prst="ellipse">
            <a:avLst/>
          </a:prstGeom>
          <a:solidFill>
            <a:srgbClr val="92D050"/>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solidFill>
                <a:schemeClr val="bg2"/>
              </a:solidFill>
            </a:endParaRPr>
          </a:p>
        </p:txBody>
      </p:sp>
      <p:sp>
        <p:nvSpPr>
          <p:cNvPr id="30726" name="Oval 5">
            <a:extLst>
              <a:ext uri="{FF2B5EF4-FFF2-40B4-BE49-F238E27FC236}">
                <a16:creationId xmlns:a16="http://schemas.microsoft.com/office/drawing/2014/main" id="{558E1A14-9AE0-4B60-9FD7-81952C7E5805}"/>
              </a:ext>
            </a:extLst>
          </p:cNvPr>
          <p:cNvSpPr>
            <a:spLocks noChangeArrowheads="1"/>
          </p:cNvSpPr>
          <p:nvPr/>
        </p:nvSpPr>
        <p:spPr bwMode="auto">
          <a:xfrm>
            <a:off x="6781800" y="3124200"/>
            <a:ext cx="3810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solidFill>
                <a:schemeClr val="bg2"/>
              </a:solidFill>
            </a:endParaRPr>
          </a:p>
        </p:txBody>
      </p:sp>
      <p:sp>
        <p:nvSpPr>
          <p:cNvPr id="30727" name="Oval 6">
            <a:extLst>
              <a:ext uri="{FF2B5EF4-FFF2-40B4-BE49-F238E27FC236}">
                <a16:creationId xmlns:a16="http://schemas.microsoft.com/office/drawing/2014/main" id="{AECEA9C7-5350-4041-85C6-4DDEA6D97587}"/>
              </a:ext>
            </a:extLst>
          </p:cNvPr>
          <p:cNvSpPr>
            <a:spLocks noChangeArrowheads="1"/>
          </p:cNvSpPr>
          <p:nvPr/>
        </p:nvSpPr>
        <p:spPr bwMode="auto">
          <a:xfrm>
            <a:off x="5943600" y="2286000"/>
            <a:ext cx="381000" cy="381000"/>
          </a:xfrm>
          <a:prstGeom prst="ellipse">
            <a:avLst/>
          </a:prstGeom>
          <a:solidFill>
            <a:srgbClr val="92D050"/>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solidFill>
                <a:schemeClr val="bg2"/>
              </a:solidFill>
            </a:endParaRPr>
          </a:p>
        </p:txBody>
      </p:sp>
      <p:sp>
        <p:nvSpPr>
          <p:cNvPr id="30728" name="Oval 7">
            <a:extLst>
              <a:ext uri="{FF2B5EF4-FFF2-40B4-BE49-F238E27FC236}">
                <a16:creationId xmlns:a16="http://schemas.microsoft.com/office/drawing/2014/main" id="{B34DD624-9BCD-4BE3-9DD9-35B188FF20DC}"/>
              </a:ext>
            </a:extLst>
          </p:cNvPr>
          <p:cNvSpPr>
            <a:spLocks noChangeArrowheads="1"/>
          </p:cNvSpPr>
          <p:nvPr/>
        </p:nvSpPr>
        <p:spPr bwMode="auto">
          <a:xfrm>
            <a:off x="2667000" y="2286000"/>
            <a:ext cx="381000" cy="381000"/>
          </a:xfrm>
          <a:prstGeom prst="ellipse">
            <a:avLst/>
          </a:prstGeom>
          <a:solidFill>
            <a:srgbClr val="92D050"/>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solidFill>
                <a:schemeClr val="bg2"/>
              </a:solidFill>
            </a:endParaRPr>
          </a:p>
        </p:txBody>
      </p:sp>
      <p:sp>
        <p:nvSpPr>
          <p:cNvPr id="30729" name="Oval 8">
            <a:extLst>
              <a:ext uri="{FF2B5EF4-FFF2-40B4-BE49-F238E27FC236}">
                <a16:creationId xmlns:a16="http://schemas.microsoft.com/office/drawing/2014/main" id="{3097FAE9-82D5-4DAE-84E9-A2B638B3AFDF}"/>
              </a:ext>
            </a:extLst>
          </p:cNvPr>
          <p:cNvSpPr>
            <a:spLocks noChangeArrowheads="1"/>
          </p:cNvSpPr>
          <p:nvPr/>
        </p:nvSpPr>
        <p:spPr bwMode="auto">
          <a:xfrm>
            <a:off x="3048000" y="3581400"/>
            <a:ext cx="6096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a:solidFill>
                  <a:schemeClr val="bg2"/>
                </a:solidFill>
              </a:rPr>
              <a:t>Bud</a:t>
            </a:r>
          </a:p>
        </p:txBody>
      </p:sp>
      <p:sp>
        <p:nvSpPr>
          <p:cNvPr id="30730" name="Oval 9">
            <a:extLst>
              <a:ext uri="{FF2B5EF4-FFF2-40B4-BE49-F238E27FC236}">
                <a16:creationId xmlns:a16="http://schemas.microsoft.com/office/drawing/2014/main" id="{6C0B7775-5A70-4BB7-A3E6-C2A6A1100F77}"/>
              </a:ext>
            </a:extLst>
          </p:cNvPr>
          <p:cNvSpPr>
            <a:spLocks noChangeArrowheads="1"/>
          </p:cNvSpPr>
          <p:nvPr/>
        </p:nvSpPr>
        <p:spPr bwMode="auto">
          <a:xfrm>
            <a:off x="4191000" y="3048000"/>
            <a:ext cx="6096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a:solidFill>
                  <a:schemeClr val="bg2"/>
                </a:solidFill>
              </a:rPr>
              <a:t>A.B.</a:t>
            </a:r>
          </a:p>
        </p:txBody>
      </p:sp>
      <p:sp>
        <p:nvSpPr>
          <p:cNvPr id="30731" name="Oval 10">
            <a:extLst>
              <a:ext uri="{FF2B5EF4-FFF2-40B4-BE49-F238E27FC236}">
                <a16:creationId xmlns:a16="http://schemas.microsoft.com/office/drawing/2014/main" id="{FBA21C3E-6FD4-4E72-8DC0-2C7474F9A696}"/>
              </a:ext>
            </a:extLst>
          </p:cNvPr>
          <p:cNvSpPr>
            <a:spLocks noChangeArrowheads="1"/>
          </p:cNvSpPr>
          <p:nvPr/>
        </p:nvSpPr>
        <p:spPr bwMode="auto">
          <a:xfrm>
            <a:off x="7162800" y="3962400"/>
            <a:ext cx="6096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a:solidFill>
                  <a:schemeClr val="bg2"/>
                </a:solidFill>
              </a:rPr>
              <a:t>Gold</a:t>
            </a:r>
          </a:p>
        </p:txBody>
      </p:sp>
      <p:sp>
        <p:nvSpPr>
          <p:cNvPr id="30732" name="Oval 11">
            <a:extLst>
              <a:ext uri="{FF2B5EF4-FFF2-40B4-BE49-F238E27FC236}">
                <a16:creationId xmlns:a16="http://schemas.microsoft.com/office/drawing/2014/main" id="{E5A34F3C-4D00-4EFE-8A58-C80AAB9DECA8}"/>
              </a:ext>
            </a:extLst>
          </p:cNvPr>
          <p:cNvSpPr>
            <a:spLocks noChangeArrowheads="1"/>
          </p:cNvSpPr>
          <p:nvPr/>
        </p:nvSpPr>
        <p:spPr bwMode="auto">
          <a:xfrm>
            <a:off x="6248400" y="3962400"/>
            <a:ext cx="6096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a:solidFill>
                  <a:schemeClr val="bg2"/>
                </a:solidFill>
              </a:rPr>
              <a:t>1995</a:t>
            </a:r>
          </a:p>
        </p:txBody>
      </p:sp>
      <p:sp>
        <p:nvSpPr>
          <p:cNvPr id="30733" name="Oval 12">
            <a:extLst>
              <a:ext uri="{FF2B5EF4-FFF2-40B4-BE49-F238E27FC236}">
                <a16:creationId xmlns:a16="http://schemas.microsoft.com/office/drawing/2014/main" id="{673F9F72-9AE8-45E6-A261-AF19B02BCC69}"/>
              </a:ext>
            </a:extLst>
          </p:cNvPr>
          <p:cNvSpPr>
            <a:spLocks noChangeArrowheads="1"/>
          </p:cNvSpPr>
          <p:nvPr/>
        </p:nvSpPr>
        <p:spPr bwMode="auto">
          <a:xfrm>
            <a:off x="1600200" y="4800600"/>
            <a:ext cx="7620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a:solidFill>
                  <a:schemeClr val="bg2"/>
                </a:solidFill>
              </a:rPr>
              <a:t>Maple</a:t>
            </a:r>
          </a:p>
        </p:txBody>
      </p:sp>
      <p:sp>
        <p:nvSpPr>
          <p:cNvPr id="30734" name="Oval 13">
            <a:extLst>
              <a:ext uri="{FF2B5EF4-FFF2-40B4-BE49-F238E27FC236}">
                <a16:creationId xmlns:a16="http://schemas.microsoft.com/office/drawing/2014/main" id="{915B9E93-8EB0-4AB0-AE0E-B8177B83D0AE}"/>
              </a:ext>
            </a:extLst>
          </p:cNvPr>
          <p:cNvSpPr>
            <a:spLocks noChangeArrowheads="1"/>
          </p:cNvSpPr>
          <p:nvPr/>
        </p:nvSpPr>
        <p:spPr bwMode="auto">
          <a:xfrm>
            <a:off x="533400" y="4800600"/>
            <a:ext cx="6096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a:solidFill>
                  <a:schemeClr val="bg2"/>
                </a:solidFill>
              </a:rPr>
              <a:t>Joe’s</a:t>
            </a:r>
          </a:p>
        </p:txBody>
      </p:sp>
      <p:sp>
        <p:nvSpPr>
          <p:cNvPr id="30735" name="Oval 14">
            <a:extLst>
              <a:ext uri="{FF2B5EF4-FFF2-40B4-BE49-F238E27FC236}">
                <a16:creationId xmlns:a16="http://schemas.microsoft.com/office/drawing/2014/main" id="{6882448D-BABC-42BF-906A-5AC7E005DEA4}"/>
              </a:ext>
            </a:extLst>
          </p:cNvPr>
          <p:cNvSpPr>
            <a:spLocks noChangeArrowheads="1"/>
          </p:cNvSpPr>
          <p:nvPr/>
        </p:nvSpPr>
        <p:spPr bwMode="auto">
          <a:xfrm>
            <a:off x="5029200" y="3962400"/>
            <a:ext cx="685800" cy="381000"/>
          </a:xfrm>
          <a:prstGeom prst="ellipse">
            <a:avLst/>
          </a:prstGeom>
          <a:solidFill>
            <a:srgbClr val="FFFFFF"/>
          </a:solidFill>
          <a:ln w="9525">
            <a:solidFill>
              <a:srgbClr val="002060">
                <a:alpha val="98000"/>
              </a:srgbClr>
            </a:solidFill>
            <a:round/>
            <a:headEnd/>
            <a:tailEnd/>
          </a:ln>
          <a:effec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FontTx/>
              <a:buNone/>
            </a:pPr>
            <a:r>
              <a:rPr lang="en-US" altLang="pl-PL" sz="2000" dirty="0" err="1">
                <a:solidFill>
                  <a:schemeClr val="bg2"/>
                </a:solidFill>
              </a:rPr>
              <a:t>M’lob</a:t>
            </a:r>
            <a:endParaRPr lang="en-US" altLang="pl-PL" sz="2000" dirty="0">
              <a:solidFill>
                <a:schemeClr val="bg2"/>
              </a:solidFill>
            </a:endParaRPr>
          </a:p>
        </p:txBody>
      </p:sp>
      <p:sp>
        <p:nvSpPr>
          <p:cNvPr id="30736" name="Line 15">
            <a:extLst>
              <a:ext uri="{FF2B5EF4-FFF2-40B4-BE49-F238E27FC236}">
                <a16:creationId xmlns:a16="http://schemas.microsoft.com/office/drawing/2014/main" id="{D83DF931-0759-494C-80B7-45F330C3BCAF}"/>
              </a:ext>
            </a:extLst>
          </p:cNvPr>
          <p:cNvSpPr>
            <a:spLocks noChangeShapeType="1"/>
          </p:cNvSpPr>
          <p:nvPr/>
        </p:nvSpPr>
        <p:spPr bwMode="auto">
          <a:xfrm flipH="1">
            <a:off x="3048000" y="2133600"/>
            <a:ext cx="1219200" cy="3048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37" name="Line 16">
            <a:extLst>
              <a:ext uri="{FF2B5EF4-FFF2-40B4-BE49-F238E27FC236}">
                <a16:creationId xmlns:a16="http://schemas.microsoft.com/office/drawing/2014/main" id="{4249E0FF-204E-4461-863D-ECE0D24B1DCC}"/>
              </a:ext>
            </a:extLst>
          </p:cNvPr>
          <p:cNvSpPr>
            <a:spLocks noChangeShapeType="1"/>
          </p:cNvSpPr>
          <p:nvPr/>
        </p:nvSpPr>
        <p:spPr bwMode="auto">
          <a:xfrm>
            <a:off x="4648200" y="2133600"/>
            <a:ext cx="1295400" cy="3048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38" name="Line 17">
            <a:extLst>
              <a:ext uri="{FF2B5EF4-FFF2-40B4-BE49-F238E27FC236}">
                <a16:creationId xmlns:a16="http://schemas.microsoft.com/office/drawing/2014/main" id="{C77777F2-07DB-45DE-97AA-7FD820DDDEBD}"/>
              </a:ext>
            </a:extLst>
          </p:cNvPr>
          <p:cNvSpPr>
            <a:spLocks noChangeShapeType="1"/>
          </p:cNvSpPr>
          <p:nvPr/>
        </p:nvSpPr>
        <p:spPr bwMode="auto">
          <a:xfrm>
            <a:off x="2819400" y="2667000"/>
            <a:ext cx="533400" cy="914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39" name="Line 18">
            <a:extLst>
              <a:ext uri="{FF2B5EF4-FFF2-40B4-BE49-F238E27FC236}">
                <a16:creationId xmlns:a16="http://schemas.microsoft.com/office/drawing/2014/main" id="{C3BAC611-B9D0-4F27-9104-FD68E2B607C4}"/>
              </a:ext>
            </a:extLst>
          </p:cNvPr>
          <p:cNvSpPr>
            <a:spLocks noChangeShapeType="1"/>
          </p:cNvSpPr>
          <p:nvPr/>
        </p:nvSpPr>
        <p:spPr bwMode="auto">
          <a:xfrm>
            <a:off x="2971800" y="2590800"/>
            <a:ext cx="1295400" cy="533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0" name="Line 19">
            <a:extLst>
              <a:ext uri="{FF2B5EF4-FFF2-40B4-BE49-F238E27FC236}">
                <a16:creationId xmlns:a16="http://schemas.microsoft.com/office/drawing/2014/main" id="{E91310A1-8462-4B1D-A2DA-8DAFCD0A9914}"/>
              </a:ext>
            </a:extLst>
          </p:cNvPr>
          <p:cNvSpPr>
            <a:spLocks noChangeShapeType="1"/>
          </p:cNvSpPr>
          <p:nvPr/>
        </p:nvSpPr>
        <p:spPr bwMode="auto">
          <a:xfrm flipH="1">
            <a:off x="5334000" y="2667000"/>
            <a:ext cx="762000" cy="1295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1" name="Line 20">
            <a:extLst>
              <a:ext uri="{FF2B5EF4-FFF2-40B4-BE49-F238E27FC236}">
                <a16:creationId xmlns:a16="http://schemas.microsoft.com/office/drawing/2014/main" id="{55FAB691-E722-49A6-953E-93B64623DCB9}"/>
              </a:ext>
            </a:extLst>
          </p:cNvPr>
          <p:cNvSpPr>
            <a:spLocks noChangeShapeType="1"/>
          </p:cNvSpPr>
          <p:nvPr/>
        </p:nvSpPr>
        <p:spPr bwMode="auto">
          <a:xfrm flipH="1">
            <a:off x="4724400" y="2590800"/>
            <a:ext cx="1219200" cy="533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2" name="Line 21">
            <a:extLst>
              <a:ext uri="{FF2B5EF4-FFF2-40B4-BE49-F238E27FC236}">
                <a16:creationId xmlns:a16="http://schemas.microsoft.com/office/drawing/2014/main" id="{30C0AD29-93E8-4F85-9E34-058DEA1843EC}"/>
              </a:ext>
            </a:extLst>
          </p:cNvPr>
          <p:cNvSpPr>
            <a:spLocks noChangeShapeType="1"/>
          </p:cNvSpPr>
          <p:nvPr/>
        </p:nvSpPr>
        <p:spPr bwMode="auto">
          <a:xfrm>
            <a:off x="6324600" y="2514600"/>
            <a:ext cx="533400" cy="6858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3" name="Line 22">
            <a:extLst>
              <a:ext uri="{FF2B5EF4-FFF2-40B4-BE49-F238E27FC236}">
                <a16:creationId xmlns:a16="http://schemas.microsoft.com/office/drawing/2014/main" id="{CD811161-B60C-487B-8278-51359CADA5A8}"/>
              </a:ext>
            </a:extLst>
          </p:cNvPr>
          <p:cNvSpPr>
            <a:spLocks noChangeShapeType="1"/>
          </p:cNvSpPr>
          <p:nvPr/>
        </p:nvSpPr>
        <p:spPr bwMode="auto">
          <a:xfrm flipH="1">
            <a:off x="6553200" y="3505200"/>
            <a:ext cx="304800" cy="4572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4" name="Line 23">
            <a:extLst>
              <a:ext uri="{FF2B5EF4-FFF2-40B4-BE49-F238E27FC236}">
                <a16:creationId xmlns:a16="http://schemas.microsoft.com/office/drawing/2014/main" id="{B0DC55EA-B3E2-4F11-AFCB-E8DABDDA4A4A}"/>
              </a:ext>
            </a:extLst>
          </p:cNvPr>
          <p:cNvSpPr>
            <a:spLocks noChangeShapeType="1"/>
          </p:cNvSpPr>
          <p:nvPr/>
        </p:nvSpPr>
        <p:spPr bwMode="auto">
          <a:xfrm>
            <a:off x="7086600" y="3505200"/>
            <a:ext cx="381000" cy="4572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5" name="Line 24">
            <a:extLst>
              <a:ext uri="{FF2B5EF4-FFF2-40B4-BE49-F238E27FC236}">
                <a16:creationId xmlns:a16="http://schemas.microsoft.com/office/drawing/2014/main" id="{F75A88AC-B6C1-4583-9105-B702A091FE37}"/>
              </a:ext>
            </a:extLst>
          </p:cNvPr>
          <p:cNvSpPr>
            <a:spLocks noChangeShapeType="1"/>
          </p:cNvSpPr>
          <p:nvPr/>
        </p:nvSpPr>
        <p:spPr bwMode="auto">
          <a:xfrm flipH="1">
            <a:off x="1447800" y="2590800"/>
            <a:ext cx="1295400" cy="1295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6" name="Line 25">
            <a:extLst>
              <a:ext uri="{FF2B5EF4-FFF2-40B4-BE49-F238E27FC236}">
                <a16:creationId xmlns:a16="http://schemas.microsoft.com/office/drawing/2014/main" id="{08EC9AD7-A53D-46E9-9E0F-D1141F8A20EC}"/>
              </a:ext>
            </a:extLst>
          </p:cNvPr>
          <p:cNvSpPr>
            <a:spLocks noChangeShapeType="1"/>
          </p:cNvSpPr>
          <p:nvPr/>
        </p:nvSpPr>
        <p:spPr bwMode="auto">
          <a:xfrm flipH="1">
            <a:off x="838200" y="4267200"/>
            <a:ext cx="457200" cy="533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7" name="Line 26">
            <a:extLst>
              <a:ext uri="{FF2B5EF4-FFF2-40B4-BE49-F238E27FC236}">
                <a16:creationId xmlns:a16="http://schemas.microsoft.com/office/drawing/2014/main" id="{46D16C7A-2435-4E82-9D09-1E98D76C0AE5}"/>
              </a:ext>
            </a:extLst>
          </p:cNvPr>
          <p:cNvSpPr>
            <a:spLocks noChangeShapeType="1"/>
          </p:cNvSpPr>
          <p:nvPr/>
        </p:nvSpPr>
        <p:spPr bwMode="auto">
          <a:xfrm>
            <a:off x="1524000" y="4267200"/>
            <a:ext cx="457200" cy="5334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48" name="Text Box 27">
            <a:extLst>
              <a:ext uri="{FF2B5EF4-FFF2-40B4-BE49-F238E27FC236}">
                <a16:creationId xmlns:a16="http://schemas.microsoft.com/office/drawing/2014/main" id="{90EF769A-BFB5-4551-889B-BA884C32BF6B}"/>
              </a:ext>
            </a:extLst>
          </p:cNvPr>
          <p:cNvSpPr txBox="1">
            <a:spLocks noChangeArrowheads="1"/>
          </p:cNvSpPr>
          <p:nvPr/>
        </p:nvSpPr>
        <p:spPr bwMode="auto">
          <a:xfrm>
            <a:off x="3200400" y="1905000"/>
            <a:ext cx="68262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beer</a:t>
            </a:r>
          </a:p>
        </p:txBody>
      </p:sp>
      <p:sp>
        <p:nvSpPr>
          <p:cNvPr id="30749" name="Text Box 28">
            <a:extLst>
              <a:ext uri="{FF2B5EF4-FFF2-40B4-BE49-F238E27FC236}">
                <a16:creationId xmlns:a16="http://schemas.microsoft.com/office/drawing/2014/main" id="{2855C074-D36E-432D-B56A-3625D676A74F}"/>
              </a:ext>
            </a:extLst>
          </p:cNvPr>
          <p:cNvSpPr txBox="1">
            <a:spLocks noChangeArrowheads="1"/>
          </p:cNvSpPr>
          <p:nvPr/>
        </p:nvSpPr>
        <p:spPr bwMode="auto">
          <a:xfrm>
            <a:off x="5029200" y="1905000"/>
            <a:ext cx="68262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beer</a:t>
            </a:r>
          </a:p>
        </p:txBody>
      </p:sp>
      <p:sp>
        <p:nvSpPr>
          <p:cNvPr id="30751" name="Line 30">
            <a:extLst>
              <a:ext uri="{FF2B5EF4-FFF2-40B4-BE49-F238E27FC236}">
                <a16:creationId xmlns:a16="http://schemas.microsoft.com/office/drawing/2014/main" id="{8917BF4D-D3CC-4D8B-BB5C-262D0FD67571}"/>
              </a:ext>
            </a:extLst>
          </p:cNvPr>
          <p:cNvSpPr>
            <a:spLocks noChangeShapeType="1"/>
          </p:cNvSpPr>
          <p:nvPr/>
        </p:nvSpPr>
        <p:spPr bwMode="auto">
          <a:xfrm flipH="1">
            <a:off x="1295400" y="3657600"/>
            <a:ext cx="76200" cy="3048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52" name="Text Box 31">
            <a:extLst>
              <a:ext uri="{FF2B5EF4-FFF2-40B4-BE49-F238E27FC236}">
                <a16:creationId xmlns:a16="http://schemas.microsoft.com/office/drawing/2014/main" id="{64AA1E7F-4FA8-449C-A325-16142C283FC3}"/>
              </a:ext>
            </a:extLst>
          </p:cNvPr>
          <p:cNvSpPr txBox="1">
            <a:spLocks noChangeArrowheads="1"/>
          </p:cNvSpPr>
          <p:nvPr/>
        </p:nvSpPr>
        <p:spPr bwMode="auto">
          <a:xfrm>
            <a:off x="1295400" y="2133600"/>
            <a:ext cx="54927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bar</a:t>
            </a:r>
          </a:p>
        </p:txBody>
      </p:sp>
      <p:sp>
        <p:nvSpPr>
          <p:cNvPr id="30753" name="Text Box 32">
            <a:extLst>
              <a:ext uri="{FF2B5EF4-FFF2-40B4-BE49-F238E27FC236}">
                <a16:creationId xmlns:a16="http://schemas.microsoft.com/office/drawing/2014/main" id="{7B2E7F7E-4F0D-4FDC-8843-03D172ED3FFC}"/>
              </a:ext>
            </a:extLst>
          </p:cNvPr>
          <p:cNvSpPr txBox="1">
            <a:spLocks noChangeArrowheads="1"/>
          </p:cNvSpPr>
          <p:nvPr/>
        </p:nvSpPr>
        <p:spPr bwMode="auto">
          <a:xfrm>
            <a:off x="4648200" y="2514600"/>
            <a:ext cx="75247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manf</a:t>
            </a:r>
          </a:p>
        </p:txBody>
      </p:sp>
      <p:sp>
        <p:nvSpPr>
          <p:cNvPr id="30754" name="Text Box 33">
            <a:extLst>
              <a:ext uri="{FF2B5EF4-FFF2-40B4-BE49-F238E27FC236}">
                <a16:creationId xmlns:a16="http://schemas.microsoft.com/office/drawing/2014/main" id="{152897A2-3C07-484B-84A1-95BA7DCC1CBA}"/>
              </a:ext>
            </a:extLst>
          </p:cNvPr>
          <p:cNvSpPr txBox="1">
            <a:spLocks noChangeArrowheads="1"/>
          </p:cNvSpPr>
          <p:nvPr/>
        </p:nvSpPr>
        <p:spPr bwMode="auto">
          <a:xfrm>
            <a:off x="3657600" y="2514600"/>
            <a:ext cx="75247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manf</a:t>
            </a:r>
          </a:p>
        </p:txBody>
      </p:sp>
      <p:sp>
        <p:nvSpPr>
          <p:cNvPr id="30755" name="Text Box 34">
            <a:extLst>
              <a:ext uri="{FF2B5EF4-FFF2-40B4-BE49-F238E27FC236}">
                <a16:creationId xmlns:a16="http://schemas.microsoft.com/office/drawing/2014/main" id="{FE5267EA-4AF6-4FF4-8A5A-6653CC9D0EAE}"/>
              </a:ext>
            </a:extLst>
          </p:cNvPr>
          <p:cNvSpPr txBox="1">
            <a:spLocks noChangeArrowheads="1"/>
          </p:cNvSpPr>
          <p:nvPr/>
        </p:nvSpPr>
        <p:spPr bwMode="auto">
          <a:xfrm>
            <a:off x="1676400" y="3505200"/>
            <a:ext cx="1160463"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servedAt</a:t>
            </a:r>
          </a:p>
        </p:txBody>
      </p:sp>
      <p:sp>
        <p:nvSpPr>
          <p:cNvPr id="30756" name="Text Box 35">
            <a:extLst>
              <a:ext uri="{FF2B5EF4-FFF2-40B4-BE49-F238E27FC236}">
                <a16:creationId xmlns:a16="http://schemas.microsoft.com/office/drawing/2014/main" id="{0558F402-3534-4AD7-84EF-1246417B6571}"/>
              </a:ext>
            </a:extLst>
          </p:cNvPr>
          <p:cNvSpPr txBox="1">
            <a:spLocks noChangeArrowheads="1"/>
          </p:cNvSpPr>
          <p:nvPr/>
        </p:nvSpPr>
        <p:spPr bwMode="auto">
          <a:xfrm>
            <a:off x="381000" y="4191000"/>
            <a:ext cx="804863"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name</a:t>
            </a:r>
          </a:p>
        </p:txBody>
      </p:sp>
      <p:sp>
        <p:nvSpPr>
          <p:cNvPr id="30757" name="Text Box 36">
            <a:extLst>
              <a:ext uri="{FF2B5EF4-FFF2-40B4-BE49-F238E27FC236}">
                <a16:creationId xmlns:a16="http://schemas.microsoft.com/office/drawing/2014/main" id="{21F0C54B-713D-446A-BC2A-AF35EF6BE97A}"/>
              </a:ext>
            </a:extLst>
          </p:cNvPr>
          <p:cNvSpPr txBox="1">
            <a:spLocks noChangeArrowheads="1"/>
          </p:cNvSpPr>
          <p:nvPr/>
        </p:nvSpPr>
        <p:spPr bwMode="auto">
          <a:xfrm>
            <a:off x="3200400" y="3048000"/>
            <a:ext cx="804863"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name</a:t>
            </a:r>
          </a:p>
        </p:txBody>
      </p:sp>
      <p:sp>
        <p:nvSpPr>
          <p:cNvPr id="30758" name="Text Box 37">
            <a:extLst>
              <a:ext uri="{FF2B5EF4-FFF2-40B4-BE49-F238E27FC236}">
                <a16:creationId xmlns:a16="http://schemas.microsoft.com/office/drawing/2014/main" id="{6E37DE93-C2D4-40AE-851E-4CD84E5BD8CA}"/>
              </a:ext>
            </a:extLst>
          </p:cNvPr>
          <p:cNvSpPr txBox="1">
            <a:spLocks noChangeArrowheads="1"/>
          </p:cNvSpPr>
          <p:nvPr/>
        </p:nvSpPr>
        <p:spPr bwMode="auto">
          <a:xfrm>
            <a:off x="4800600" y="3276600"/>
            <a:ext cx="804863"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name</a:t>
            </a:r>
          </a:p>
        </p:txBody>
      </p:sp>
      <p:sp>
        <p:nvSpPr>
          <p:cNvPr id="30759" name="Text Box 38">
            <a:extLst>
              <a:ext uri="{FF2B5EF4-FFF2-40B4-BE49-F238E27FC236}">
                <a16:creationId xmlns:a16="http://schemas.microsoft.com/office/drawing/2014/main" id="{51911974-BEBE-4E28-9D78-1911A1B2E3E2}"/>
              </a:ext>
            </a:extLst>
          </p:cNvPr>
          <p:cNvSpPr txBox="1">
            <a:spLocks noChangeArrowheads="1"/>
          </p:cNvSpPr>
          <p:nvPr/>
        </p:nvSpPr>
        <p:spPr bwMode="auto">
          <a:xfrm>
            <a:off x="1752600" y="4267200"/>
            <a:ext cx="68897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addr</a:t>
            </a:r>
          </a:p>
        </p:txBody>
      </p:sp>
      <p:sp>
        <p:nvSpPr>
          <p:cNvPr id="30760" name="Text Box 39">
            <a:extLst>
              <a:ext uri="{FF2B5EF4-FFF2-40B4-BE49-F238E27FC236}">
                <a16:creationId xmlns:a16="http://schemas.microsoft.com/office/drawing/2014/main" id="{9CF97F56-33A7-4AAB-B7C5-EB7E262CD290}"/>
              </a:ext>
            </a:extLst>
          </p:cNvPr>
          <p:cNvSpPr txBox="1">
            <a:spLocks noChangeArrowheads="1"/>
          </p:cNvSpPr>
          <p:nvPr/>
        </p:nvSpPr>
        <p:spPr bwMode="auto">
          <a:xfrm>
            <a:off x="6553200" y="2590800"/>
            <a:ext cx="72072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prize</a:t>
            </a:r>
          </a:p>
        </p:txBody>
      </p:sp>
      <p:sp>
        <p:nvSpPr>
          <p:cNvPr id="30761" name="Text Box 40">
            <a:extLst>
              <a:ext uri="{FF2B5EF4-FFF2-40B4-BE49-F238E27FC236}">
                <a16:creationId xmlns:a16="http://schemas.microsoft.com/office/drawing/2014/main" id="{FB624CEE-492F-4B2B-8843-FA6BCFAA656B}"/>
              </a:ext>
            </a:extLst>
          </p:cNvPr>
          <p:cNvSpPr txBox="1">
            <a:spLocks noChangeArrowheads="1"/>
          </p:cNvSpPr>
          <p:nvPr/>
        </p:nvSpPr>
        <p:spPr bwMode="auto">
          <a:xfrm>
            <a:off x="6096000" y="3429000"/>
            <a:ext cx="66992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year</a:t>
            </a:r>
          </a:p>
        </p:txBody>
      </p:sp>
      <p:sp>
        <p:nvSpPr>
          <p:cNvPr id="30762" name="Text Box 41">
            <a:extLst>
              <a:ext uri="{FF2B5EF4-FFF2-40B4-BE49-F238E27FC236}">
                <a16:creationId xmlns:a16="http://schemas.microsoft.com/office/drawing/2014/main" id="{1DFEFE1F-5F80-4510-98BA-F41AB6B20024}"/>
              </a:ext>
            </a:extLst>
          </p:cNvPr>
          <p:cNvSpPr txBox="1">
            <a:spLocks noChangeArrowheads="1"/>
          </p:cNvSpPr>
          <p:nvPr/>
        </p:nvSpPr>
        <p:spPr bwMode="auto">
          <a:xfrm>
            <a:off x="7239000" y="3429000"/>
            <a:ext cx="871538"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award</a:t>
            </a:r>
          </a:p>
        </p:txBody>
      </p:sp>
      <p:sp>
        <p:nvSpPr>
          <p:cNvPr id="30763" name="Line 42">
            <a:extLst>
              <a:ext uri="{FF2B5EF4-FFF2-40B4-BE49-F238E27FC236}">
                <a16:creationId xmlns:a16="http://schemas.microsoft.com/office/drawing/2014/main" id="{7EFCC29B-501F-4D41-8C9C-589C7A71915A}"/>
              </a:ext>
            </a:extLst>
          </p:cNvPr>
          <p:cNvSpPr>
            <a:spLocks noChangeShapeType="1"/>
          </p:cNvSpPr>
          <p:nvPr/>
        </p:nvSpPr>
        <p:spPr bwMode="auto">
          <a:xfrm>
            <a:off x="4495800" y="1524000"/>
            <a:ext cx="0" cy="304800"/>
          </a:xfrm>
          <a:prstGeom prst="line">
            <a:avLst/>
          </a:prstGeom>
          <a:noFill/>
          <a:ln w="9525">
            <a:solidFill>
              <a:srgbClr val="002060">
                <a:alpha val="98000"/>
              </a:srgb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sp>
        <p:nvSpPr>
          <p:cNvPr id="30764" name="Text Box 43">
            <a:extLst>
              <a:ext uri="{FF2B5EF4-FFF2-40B4-BE49-F238E27FC236}">
                <a16:creationId xmlns:a16="http://schemas.microsoft.com/office/drawing/2014/main" id="{6F0749DE-43FA-4EE8-82DF-97EE437B9C55}"/>
              </a:ext>
            </a:extLst>
          </p:cNvPr>
          <p:cNvSpPr txBox="1">
            <a:spLocks noChangeArrowheads="1"/>
          </p:cNvSpPr>
          <p:nvPr/>
        </p:nvSpPr>
        <p:spPr bwMode="auto">
          <a:xfrm>
            <a:off x="4495800" y="1447800"/>
            <a:ext cx="638175" cy="396875"/>
          </a:xfrm>
          <a:prstGeom prst="rect">
            <a:avLst/>
          </a:prstGeom>
          <a:solidFill>
            <a:srgbClr val="FFFFFF"/>
          </a:solidFill>
          <a:ln w="9525">
            <a:solidFill>
              <a:srgbClr val="002060">
                <a:alpha val="98000"/>
              </a:srgbClr>
            </a:solidFill>
            <a:miter lim="800000"/>
            <a:headEnd/>
            <a:tailEnd/>
          </a:ln>
          <a:effec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root</a:t>
            </a:r>
          </a:p>
        </p:txBody>
      </p:sp>
      <p:grpSp>
        <p:nvGrpSpPr>
          <p:cNvPr id="52268" name="Group 44">
            <a:extLst>
              <a:ext uri="{FF2B5EF4-FFF2-40B4-BE49-F238E27FC236}">
                <a16:creationId xmlns:a16="http://schemas.microsoft.com/office/drawing/2014/main" id="{0D0AA04E-72FB-4695-8B1B-16F489036412}"/>
              </a:ext>
            </a:extLst>
          </p:cNvPr>
          <p:cNvGrpSpPr>
            <a:grpSpLocks/>
          </p:cNvGrpSpPr>
          <p:nvPr/>
        </p:nvGrpSpPr>
        <p:grpSpPr bwMode="auto">
          <a:xfrm>
            <a:off x="1428115" y="4327525"/>
            <a:ext cx="3721100" cy="1997075"/>
            <a:chOff x="864" y="2544"/>
            <a:chExt cx="2344" cy="1258"/>
          </a:xfrm>
        </p:grpSpPr>
        <p:sp>
          <p:nvSpPr>
            <p:cNvPr id="30773" name="Text Box 45">
              <a:extLst>
                <a:ext uri="{FF2B5EF4-FFF2-40B4-BE49-F238E27FC236}">
                  <a16:creationId xmlns:a16="http://schemas.microsoft.com/office/drawing/2014/main" id="{3B5E415E-E46E-40F0-ACDE-B3DF2E97BFC4}"/>
                </a:ext>
              </a:extLst>
            </p:cNvPr>
            <p:cNvSpPr txBox="1">
              <a:spLocks noChangeArrowheads="1"/>
            </p:cNvSpPr>
            <p:nvPr/>
          </p:nvSpPr>
          <p:spPr bwMode="auto">
            <a:xfrm>
              <a:off x="2064" y="3360"/>
              <a:ext cx="11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dirty="0">
                  <a:solidFill>
                    <a:schemeClr val="bg2"/>
                  </a:solidFill>
                </a:rPr>
                <a:t>The bar object</a:t>
              </a:r>
            </a:p>
            <a:p>
              <a:pPr>
                <a:spcBef>
                  <a:spcPct val="0"/>
                </a:spcBef>
                <a:buClrTx/>
                <a:buFontTx/>
                <a:buNone/>
              </a:pPr>
              <a:r>
                <a:rPr lang="en-US" altLang="pl-PL" sz="2000" dirty="0"/>
                <a:t>for Joe’s Bar</a:t>
              </a:r>
            </a:p>
          </p:txBody>
        </p:sp>
        <p:sp>
          <p:nvSpPr>
            <p:cNvPr id="30774" name="Line 46">
              <a:extLst>
                <a:ext uri="{FF2B5EF4-FFF2-40B4-BE49-F238E27FC236}">
                  <a16:creationId xmlns:a16="http://schemas.microsoft.com/office/drawing/2014/main" id="{8A969A34-EDD3-49F9-B713-82963F86F74F}"/>
                </a:ext>
              </a:extLst>
            </p:cNvPr>
            <p:cNvSpPr>
              <a:spLocks noChangeShapeType="1"/>
            </p:cNvSpPr>
            <p:nvPr/>
          </p:nvSpPr>
          <p:spPr bwMode="auto">
            <a:xfrm flipH="1" flipV="1">
              <a:off x="864" y="2544"/>
              <a:ext cx="1200" cy="816"/>
            </a:xfrm>
            <a:prstGeom prst="line">
              <a:avLst/>
            </a:prstGeom>
            <a:noFill/>
            <a:ln w="3810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71" name="Group 47">
            <a:extLst>
              <a:ext uri="{FF2B5EF4-FFF2-40B4-BE49-F238E27FC236}">
                <a16:creationId xmlns:a16="http://schemas.microsoft.com/office/drawing/2014/main" id="{3380C9BE-1A09-4879-8DDC-05B1881F91E5}"/>
              </a:ext>
            </a:extLst>
          </p:cNvPr>
          <p:cNvGrpSpPr>
            <a:grpSpLocks/>
          </p:cNvGrpSpPr>
          <p:nvPr/>
        </p:nvGrpSpPr>
        <p:grpSpPr bwMode="auto">
          <a:xfrm>
            <a:off x="2989263" y="2513330"/>
            <a:ext cx="4387850" cy="2987675"/>
            <a:chOff x="1776" y="1536"/>
            <a:chExt cx="2764" cy="1882"/>
          </a:xfrm>
          <a:solidFill>
            <a:srgbClr val="FFFFFF"/>
          </a:solidFill>
        </p:grpSpPr>
        <p:sp>
          <p:nvSpPr>
            <p:cNvPr id="30771" name="Text Box 48">
              <a:extLst>
                <a:ext uri="{FF2B5EF4-FFF2-40B4-BE49-F238E27FC236}">
                  <a16:creationId xmlns:a16="http://schemas.microsoft.com/office/drawing/2014/main" id="{14EB6410-54C7-4C8B-9494-A901EF9F5509}"/>
                </a:ext>
              </a:extLst>
            </p:cNvPr>
            <p:cNvSpPr txBox="1">
              <a:spLocks noChangeArrowheads="1"/>
            </p:cNvSpPr>
            <p:nvPr/>
          </p:nvSpPr>
          <p:spPr bwMode="auto">
            <a:xfrm>
              <a:off x="3312" y="2976"/>
              <a:ext cx="1228" cy="442"/>
            </a:xfrm>
            <a:prstGeom prst="rect">
              <a:avLst/>
            </a:prstGeom>
            <a:grpFill/>
            <a:ln w="9525">
              <a:solidFill>
                <a:srgbClr val="002060">
                  <a:alpha val="9800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solidFill>
                    <a:schemeClr val="bg2"/>
                  </a:solidFill>
                </a:rPr>
                <a:t>The beer object</a:t>
              </a:r>
            </a:p>
            <a:p>
              <a:pPr>
                <a:spcBef>
                  <a:spcPct val="0"/>
                </a:spcBef>
                <a:buClrTx/>
                <a:buFontTx/>
                <a:buNone/>
              </a:pPr>
              <a:r>
                <a:rPr lang="en-US" altLang="pl-PL" sz="2000">
                  <a:solidFill>
                    <a:schemeClr val="bg2"/>
                  </a:solidFill>
                </a:rPr>
                <a:t>for Bud</a:t>
              </a:r>
            </a:p>
          </p:txBody>
        </p:sp>
        <p:sp>
          <p:nvSpPr>
            <p:cNvPr id="30772" name="Line 49">
              <a:extLst>
                <a:ext uri="{FF2B5EF4-FFF2-40B4-BE49-F238E27FC236}">
                  <a16:creationId xmlns:a16="http://schemas.microsoft.com/office/drawing/2014/main" id="{C7DDB5F3-8ED6-483F-8578-C99427A4E5FC}"/>
                </a:ext>
              </a:extLst>
            </p:cNvPr>
            <p:cNvSpPr>
              <a:spLocks noChangeShapeType="1"/>
            </p:cNvSpPr>
            <p:nvPr/>
          </p:nvSpPr>
          <p:spPr bwMode="auto">
            <a:xfrm flipH="1" flipV="1">
              <a:off x="1776" y="1536"/>
              <a:ext cx="1536" cy="1440"/>
            </a:xfrm>
            <a:prstGeom prst="line">
              <a:avLst/>
            </a:prstGeom>
            <a:grpFill/>
            <a:ln w="38100">
              <a:solidFill>
                <a:srgbClr val="002060">
                  <a:alpha val="98000"/>
                </a:srgbClr>
              </a:solidFill>
              <a:prstDash val="dash"/>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2"/>
                </a:solidFill>
              </a:endParaRPr>
            </a:p>
          </p:txBody>
        </p:sp>
      </p:grpSp>
      <p:grpSp>
        <p:nvGrpSpPr>
          <p:cNvPr id="52274" name="Group 50">
            <a:extLst>
              <a:ext uri="{FF2B5EF4-FFF2-40B4-BE49-F238E27FC236}">
                <a16:creationId xmlns:a16="http://schemas.microsoft.com/office/drawing/2014/main" id="{4F7A1125-F557-4576-ADB4-A019A5CB52E0}"/>
              </a:ext>
            </a:extLst>
          </p:cNvPr>
          <p:cNvGrpSpPr>
            <a:grpSpLocks/>
          </p:cNvGrpSpPr>
          <p:nvPr/>
        </p:nvGrpSpPr>
        <p:grpSpPr bwMode="auto">
          <a:xfrm>
            <a:off x="6096000" y="1371600"/>
            <a:ext cx="2565400" cy="3048000"/>
            <a:chOff x="3840" y="864"/>
            <a:chExt cx="1616" cy="1920"/>
          </a:xfrm>
        </p:grpSpPr>
        <p:sp>
          <p:nvSpPr>
            <p:cNvPr id="30768" name="AutoShape 51">
              <a:extLst>
                <a:ext uri="{FF2B5EF4-FFF2-40B4-BE49-F238E27FC236}">
                  <a16:creationId xmlns:a16="http://schemas.microsoft.com/office/drawing/2014/main" id="{39940123-AE35-4AEA-9209-9D65EB5533A7}"/>
                </a:ext>
              </a:extLst>
            </p:cNvPr>
            <p:cNvSpPr>
              <a:spLocks noChangeArrowheads="1"/>
            </p:cNvSpPr>
            <p:nvPr/>
          </p:nvSpPr>
          <p:spPr bwMode="auto">
            <a:xfrm>
              <a:off x="3840" y="1872"/>
              <a:ext cx="1248" cy="912"/>
            </a:xfrm>
            <a:prstGeom prst="roundRect">
              <a:avLst>
                <a:gd name="adj" fmla="val 16667"/>
              </a:avLst>
            </a:prstGeom>
            <a:solidFill>
              <a:srgbClr val="CC99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0769" name="Text Box 52">
              <a:extLst>
                <a:ext uri="{FF2B5EF4-FFF2-40B4-BE49-F238E27FC236}">
                  <a16:creationId xmlns:a16="http://schemas.microsoft.com/office/drawing/2014/main" id="{821CF84A-78A3-4FBE-92E3-0EEE618086E2}"/>
                </a:ext>
              </a:extLst>
            </p:cNvPr>
            <p:cNvSpPr txBox="1">
              <a:spLocks noChangeArrowheads="1"/>
            </p:cNvSpPr>
            <p:nvPr/>
          </p:nvSpPr>
          <p:spPr bwMode="auto">
            <a:xfrm>
              <a:off x="4704" y="864"/>
              <a:ext cx="75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000"/>
                <a:t>Notice a</a:t>
              </a:r>
            </a:p>
            <a:p>
              <a:pPr>
                <a:spcBef>
                  <a:spcPct val="0"/>
                </a:spcBef>
                <a:buClrTx/>
                <a:buFontTx/>
                <a:buNone/>
              </a:pPr>
              <a:r>
                <a:rPr lang="en-US" altLang="pl-PL" sz="2000"/>
                <a:t>new kind</a:t>
              </a:r>
            </a:p>
            <a:p>
              <a:pPr>
                <a:spcBef>
                  <a:spcPct val="0"/>
                </a:spcBef>
                <a:buClrTx/>
                <a:buFontTx/>
                <a:buNone/>
              </a:pPr>
              <a:r>
                <a:rPr lang="en-US" altLang="pl-PL" sz="2000"/>
                <a:t>of data.</a:t>
              </a:r>
            </a:p>
          </p:txBody>
        </p:sp>
        <p:sp>
          <p:nvSpPr>
            <p:cNvPr id="30770" name="Line 53">
              <a:extLst>
                <a:ext uri="{FF2B5EF4-FFF2-40B4-BE49-F238E27FC236}">
                  <a16:creationId xmlns:a16="http://schemas.microsoft.com/office/drawing/2014/main" id="{633AE827-EA70-4D67-9EC4-9F493D1D6863}"/>
                </a:ext>
              </a:extLst>
            </p:cNvPr>
            <p:cNvSpPr>
              <a:spLocks noChangeShapeType="1"/>
            </p:cNvSpPr>
            <p:nvPr/>
          </p:nvSpPr>
          <p:spPr bwMode="auto">
            <a:xfrm flipH="1">
              <a:off x="4800" y="1488"/>
              <a:ext cx="19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2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22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2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4" y="1487054"/>
            <a:ext cx="7974445" cy="39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err="1"/>
              <a:t>During</a:t>
            </a:r>
            <a:r>
              <a:rPr lang="pl-PL" b="0" dirty="0"/>
              <a:t> the EDABA </a:t>
            </a:r>
            <a:r>
              <a:rPr lang="pl-PL" b="0" dirty="0" err="1"/>
              <a:t>course</a:t>
            </a:r>
            <a:r>
              <a:rPr lang="pl-PL" b="0" dirty="0"/>
              <a:t> we </a:t>
            </a:r>
            <a:r>
              <a:rPr lang="pl-PL" b="0" dirty="0" err="1"/>
              <a:t>will</a:t>
            </a:r>
            <a:r>
              <a:rPr lang="pl-PL" b="0" dirty="0"/>
              <a:t> go </a:t>
            </a:r>
            <a:r>
              <a:rPr lang="pl-PL" b="0" dirty="0" err="1"/>
              <a:t>though</a:t>
            </a:r>
            <a:r>
              <a:rPr lang="pl-PL" b="0" dirty="0"/>
              <a:t> </a:t>
            </a:r>
            <a:r>
              <a:rPr lang="pl-PL" b="0" dirty="0" err="1"/>
              <a:t>all</a:t>
            </a:r>
            <a:r>
              <a:rPr lang="pl-PL" b="0" dirty="0"/>
              <a:t> the </a:t>
            </a:r>
            <a:r>
              <a:rPr lang="pl-PL" b="0" dirty="0" err="1"/>
              <a:t>tree</a:t>
            </a:r>
            <a:r>
              <a:rPr lang="pl-PL" b="0" dirty="0"/>
              <a:t> </a:t>
            </a:r>
            <a:r>
              <a:rPr lang="pl-PL" b="0" dirty="0" err="1"/>
              <a:t>levels</a:t>
            </a:r>
            <a:r>
              <a:rPr lang="pl-PL" b="0" dirty="0"/>
              <a:t> </a:t>
            </a:r>
          </a:p>
          <a:p>
            <a:endParaRPr lang="pl-PL" b="0" dirty="0"/>
          </a:p>
          <a:p>
            <a:r>
              <a:rPr lang="pl-PL" b="0" dirty="0" err="1"/>
              <a:t>Conceptual</a:t>
            </a:r>
            <a:endParaRPr lang="pl-PL" b="0" dirty="0"/>
          </a:p>
          <a:p>
            <a:r>
              <a:rPr lang="pl-PL" b="0" dirty="0" err="1"/>
              <a:t>Logical</a:t>
            </a:r>
            <a:r>
              <a:rPr lang="pl-PL" b="0" dirty="0"/>
              <a:t>, and </a:t>
            </a:r>
          </a:p>
          <a:p>
            <a:r>
              <a:rPr lang="pl-PL" b="0" dirty="0" err="1"/>
              <a:t>Physical</a:t>
            </a:r>
            <a:endParaRPr lang="pl-PL"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2828562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799440" y="2902980"/>
            <a:ext cx="7974445" cy="1052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pPr algn="ctr"/>
            <a:r>
              <a:rPr lang="pl-PL" b="0" dirty="0" err="1"/>
              <a:t>Conceptual</a:t>
            </a:r>
            <a:r>
              <a:rPr lang="pl-PL" b="0" dirty="0"/>
              <a:t> </a:t>
            </a:r>
            <a:r>
              <a:rPr lang="pl-PL" b="0" dirty="0" err="1"/>
              <a:t>level</a:t>
            </a:r>
            <a:endParaRPr lang="pl-PL" b="0" dirty="0"/>
          </a:p>
        </p:txBody>
      </p:sp>
    </p:spTree>
    <p:extLst>
      <p:ext uri="{BB962C8B-B14F-4D97-AF65-F5344CB8AC3E}">
        <p14:creationId xmlns:p14="http://schemas.microsoft.com/office/powerpoint/2010/main" val="589310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9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err="1"/>
              <a:t>Artificial</a:t>
            </a:r>
            <a:r>
              <a:rPr lang="pl-PL" b="0" dirty="0"/>
              <a:t> </a:t>
            </a:r>
            <a:r>
              <a:rPr lang="pl-PL" b="0" dirty="0" err="1"/>
              <a:t>Intelligence</a:t>
            </a:r>
            <a:endParaRPr lang="pl-PL" b="0" dirty="0"/>
          </a:p>
          <a:p>
            <a:r>
              <a:rPr lang="pl-PL" sz="2800" b="0" dirty="0" err="1"/>
              <a:t>Semantic</a:t>
            </a:r>
            <a:r>
              <a:rPr lang="pl-PL" sz="2800" b="0" dirty="0"/>
              <a:t> network by Wikipedia </a:t>
            </a:r>
          </a:p>
          <a:p>
            <a:endParaRPr lang="pl-PL" sz="2800" b="0" dirty="0"/>
          </a:p>
          <a:p>
            <a:r>
              <a:rPr lang="en-US" sz="2800" b="0" dirty="0"/>
              <a:t>A </a:t>
            </a:r>
            <a:r>
              <a:rPr lang="en-US" sz="2800" dirty="0"/>
              <a:t>semantic network</a:t>
            </a:r>
            <a:r>
              <a:rPr lang="en-US" sz="2800" b="0" dirty="0"/>
              <a:t>, or </a:t>
            </a:r>
            <a:r>
              <a:rPr lang="en-US" sz="2800" dirty="0"/>
              <a:t>frame network</a:t>
            </a:r>
            <a:r>
              <a:rPr lang="en-US" sz="2800" b="0" dirty="0"/>
              <a:t> is a knowledge base that represents semantic relations between </a:t>
            </a:r>
            <a:r>
              <a:rPr lang="en-US" sz="2800" u="sng" dirty="0"/>
              <a:t>concepts</a:t>
            </a:r>
            <a:r>
              <a:rPr lang="en-US" sz="2800" b="0" dirty="0"/>
              <a:t> in a network. This is often used as a form of </a:t>
            </a:r>
            <a:r>
              <a:rPr lang="en-US" sz="2800" u="sng" dirty="0"/>
              <a:t>knowledge representation</a:t>
            </a:r>
            <a:r>
              <a:rPr lang="en-US" sz="2800" b="0" dirty="0"/>
              <a:t>. </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15438985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9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err="1"/>
              <a:t>Artificial</a:t>
            </a:r>
            <a:r>
              <a:rPr lang="pl-PL" b="0" dirty="0"/>
              <a:t> </a:t>
            </a:r>
            <a:r>
              <a:rPr lang="pl-PL" b="0" dirty="0" err="1"/>
              <a:t>Intelligence</a:t>
            </a:r>
            <a:endParaRPr lang="pl-PL" b="0" dirty="0"/>
          </a:p>
          <a:p>
            <a:endParaRPr lang="pl-PL" b="0" dirty="0"/>
          </a:p>
          <a:p>
            <a:r>
              <a:rPr lang="en-US" sz="2800" b="0" dirty="0"/>
              <a:t>It is a directed or undirected graph consisting of vertices, which represent concepts, and edges, which represent semantic relations between concepts,</a:t>
            </a:r>
            <a:r>
              <a:rPr lang="en-US" sz="2800" b="0" baseline="30000" dirty="0"/>
              <a:t> </a:t>
            </a:r>
            <a:r>
              <a:rPr lang="en-US" sz="2800" b="0" dirty="0"/>
              <a:t> mapping or connecting semantic fields. </a:t>
            </a:r>
            <a:endParaRPr lang="pl-PL" sz="28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1470610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809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err="1"/>
              <a:t>Artificial</a:t>
            </a:r>
            <a:r>
              <a:rPr lang="pl-PL" b="0" dirty="0"/>
              <a:t> </a:t>
            </a:r>
            <a:r>
              <a:rPr lang="pl-PL" b="0" dirty="0" err="1"/>
              <a:t>Intelligence</a:t>
            </a:r>
            <a:endParaRPr lang="pl-PL" b="0" dirty="0"/>
          </a:p>
          <a:p>
            <a:endParaRPr lang="pl-PL"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2" name="Obraz 1">
            <a:extLst>
              <a:ext uri="{FF2B5EF4-FFF2-40B4-BE49-F238E27FC236}">
                <a16:creationId xmlns:a16="http://schemas.microsoft.com/office/drawing/2014/main" id="{2E2F10C1-FD54-4FA5-A9C2-8C570A3978E3}"/>
              </a:ext>
            </a:extLst>
          </p:cNvPr>
          <p:cNvPicPr>
            <a:picLocks noChangeAspect="1"/>
          </p:cNvPicPr>
          <p:nvPr/>
        </p:nvPicPr>
        <p:blipFill>
          <a:blip r:embed="rId3"/>
          <a:stretch>
            <a:fillRect/>
          </a:stretch>
        </p:blipFill>
        <p:spPr>
          <a:xfrm>
            <a:off x="862640" y="2438603"/>
            <a:ext cx="5880087" cy="3858335"/>
          </a:xfrm>
          <a:prstGeom prst="rect">
            <a:avLst/>
          </a:prstGeom>
        </p:spPr>
      </p:pic>
    </p:spTree>
    <p:extLst>
      <p:ext uri="{BB962C8B-B14F-4D97-AF65-F5344CB8AC3E}">
        <p14:creationId xmlns:p14="http://schemas.microsoft.com/office/powerpoint/2010/main" val="41529874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9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err="1"/>
              <a:t>Artificial</a:t>
            </a:r>
            <a:r>
              <a:rPr lang="pl-PL" b="0" dirty="0"/>
              <a:t> </a:t>
            </a:r>
            <a:r>
              <a:rPr lang="pl-PL" b="0" dirty="0" err="1"/>
              <a:t>Intelligence</a:t>
            </a:r>
            <a:endParaRPr lang="pl-PL" b="0" dirty="0"/>
          </a:p>
          <a:p>
            <a:endParaRPr lang="pl-PL" b="0" dirty="0"/>
          </a:p>
          <a:p>
            <a:r>
              <a:rPr lang="en-US" b="0" dirty="0"/>
              <a:t>A semantic network may be instantiated as, for example, a graph database</a:t>
            </a:r>
            <a:r>
              <a:rPr lang="pl-PL" b="0" dirty="0"/>
              <a:t>,</a:t>
            </a:r>
            <a:r>
              <a:rPr lang="en-US" b="0" dirty="0"/>
              <a:t> concept map</a:t>
            </a:r>
            <a:r>
              <a:rPr lang="pl-PL" b="0" dirty="0"/>
              <a:t>, </a:t>
            </a:r>
            <a:r>
              <a:rPr lang="pl-PL" b="0" dirty="0" err="1"/>
              <a:t>or</a:t>
            </a:r>
            <a:r>
              <a:rPr lang="pl-PL" b="0" dirty="0"/>
              <a:t> </a:t>
            </a:r>
            <a:r>
              <a:rPr lang="pl-PL" b="0" dirty="0" err="1"/>
              <a:t>an</a:t>
            </a:r>
            <a:r>
              <a:rPr lang="pl-PL" b="0" dirty="0"/>
              <a:t> </a:t>
            </a:r>
            <a:r>
              <a:rPr lang="pl-PL" b="0" dirty="0" err="1"/>
              <a:t>ontology</a:t>
            </a:r>
            <a:r>
              <a:rPr lang="pl-PL" b="0" dirty="0"/>
              <a:t> (</a:t>
            </a:r>
            <a:r>
              <a:rPr lang="pl-PL" b="0" dirty="0" err="1"/>
              <a:t>wikidata</a:t>
            </a:r>
            <a:r>
              <a:rPr lang="pl-PL" b="0" dirty="0"/>
              <a:t>)</a:t>
            </a:r>
            <a:r>
              <a:rPr lang="en-US" b="0" dirty="0"/>
              <a:t>.</a:t>
            </a:r>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3873962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9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err="1"/>
              <a:t>Artificial</a:t>
            </a:r>
            <a:r>
              <a:rPr lang="pl-PL" b="0" dirty="0"/>
              <a:t> </a:t>
            </a:r>
            <a:r>
              <a:rPr lang="pl-PL" b="0" dirty="0" err="1"/>
              <a:t>Intelligence</a:t>
            </a:r>
            <a:endParaRPr lang="pl-PL" b="0" dirty="0"/>
          </a:p>
          <a:p>
            <a:endParaRPr lang="pl-PL" b="0" dirty="0"/>
          </a:p>
          <a:p>
            <a:r>
              <a:rPr lang="it-IT" b="0" dirty="0"/>
              <a:t>Wikidata </a:t>
            </a:r>
            <a:r>
              <a:rPr lang="pl-PL" b="0" dirty="0"/>
              <a:t>(</a:t>
            </a:r>
            <a:r>
              <a:rPr lang="pl-PL" b="0" dirty="0" err="1"/>
              <a:t>linked</a:t>
            </a:r>
            <a:r>
              <a:rPr lang="pl-PL" b="0" dirty="0"/>
              <a:t> Open data)</a:t>
            </a:r>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3" name="Obraz 2">
            <a:extLst>
              <a:ext uri="{FF2B5EF4-FFF2-40B4-BE49-F238E27FC236}">
                <a16:creationId xmlns:a16="http://schemas.microsoft.com/office/drawing/2014/main" id="{03936050-5B58-4B4F-8B41-39F0C6A98B15}"/>
              </a:ext>
            </a:extLst>
          </p:cNvPr>
          <p:cNvPicPr>
            <a:picLocks noChangeAspect="1"/>
          </p:cNvPicPr>
          <p:nvPr/>
        </p:nvPicPr>
        <p:blipFill>
          <a:blip r:embed="rId3"/>
          <a:stretch>
            <a:fillRect/>
          </a:stretch>
        </p:blipFill>
        <p:spPr>
          <a:xfrm>
            <a:off x="2026977" y="1725442"/>
            <a:ext cx="5792008" cy="4515480"/>
          </a:xfrm>
          <a:prstGeom prst="rect">
            <a:avLst/>
          </a:prstGeom>
        </p:spPr>
      </p:pic>
    </p:spTree>
    <p:extLst>
      <p:ext uri="{BB962C8B-B14F-4D97-AF65-F5344CB8AC3E}">
        <p14:creationId xmlns:p14="http://schemas.microsoft.com/office/powerpoint/2010/main" val="426242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438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600" b="0" dirty="0"/>
              <a:t>Software engineering, and </a:t>
            </a:r>
            <a:r>
              <a:rPr lang="pl-PL" sz="3600" b="0" dirty="0" err="1"/>
              <a:t>databases</a:t>
            </a:r>
            <a:endParaRPr lang="pl-PL" sz="3600" b="0" dirty="0"/>
          </a:p>
          <a:p>
            <a:endParaRPr lang="pl-PL" sz="2800" b="0" dirty="0"/>
          </a:p>
          <a:p>
            <a:r>
              <a:rPr lang="pl-PL" sz="3400" b="0" dirty="0" err="1"/>
              <a:t>Entity</a:t>
            </a:r>
            <a:r>
              <a:rPr lang="pl-PL" sz="3400" b="0" dirty="0"/>
              <a:t> </a:t>
            </a:r>
            <a:r>
              <a:rPr lang="pl-PL" sz="3400" b="0" dirty="0" err="1"/>
              <a:t>relationship</a:t>
            </a:r>
            <a:r>
              <a:rPr lang="pl-PL" sz="3400" b="0" dirty="0"/>
              <a:t> </a:t>
            </a:r>
            <a:r>
              <a:rPr lang="pl-PL" sz="3400" b="0" dirty="0" err="1"/>
              <a:t>diagrams</a:t>
            </a:r>
            <a:r>
              <a:rPr lang="pl-PL" sz="3400" b="0" dirty="0"/>
              <a:t> by Peter Chen, 1976</a:t>
            </a:r>
          </a:p>
          <a:p>
            <a:endParaRPr lang="pl-PL" sz="3400" b="0" dirty="0"/>
          </a:p>
          <a:p>
            <a:r>
              <a:rPr lang="en-US" sz="2800" b="0" dirty="0"/>
              <a:t>An E-R </a:t>
            </a:r>
            <a:r>
              <a:rPr lang="pl-PL" sz="2800" b="0" dirty="0"/>
              <a:t>diagram</a:t>
            </a:r>
            <a:r>
              <a:rPr lang="en-US" sz="2800" b="0" dirty="0"/>
              <a:t> is usually the result of </a:t>
            </a:r>
            <a:r>
              <a:rPr lang="pl-PL" sz="2800" b="0" dirty="0" err="1"/>
              <a:t>an</a:t>
            </a:r>
            <a:r>
              <a:rPr lang="en-US" sz="2800" b="0" dirty="0"/>
              <a:t> analysis </a:t>
            </a:r>
            <a:r>
              <a:rPr lang="pl-PL" sz="2800" b="0" dirty="0" err="1"/>
              <a:t>aiming</a:t>
            </a:r>
            <a:r>
              <a:rPr lang="pl-PL" sz="2800" b="0" dirty="0"/>
              <a:t> </a:t>
            </a:r>
            <a:r>
              <a:rPr lang="pl-PL" sz="2800" b="0" dirty="0" err="1"/>
              <a:t>at</a:t>
            </a:r>
            <a:r>
              <a:rPr lang="pl-PL" sz="2800" b="0" dirty="0"/>
              <a:t> </a:t>
            </a:r>
            <a:r>
              <a:rPr lang="en-US" sz="2800" b="0" dirty="0" err="1"/>
              <a:t>defin</a:t>
            </a:r>
            <a:r>
              <a:rPr lang="pl-PL" sz="2800" b="0" dirty="0" err="1"/>
              <a:t>ing</a:t>
            </a:r>
            <a:r>
              <a:rPr lang="en-US" sz="2800" b="0" dirty="0"/>
              <a:t> and </a:t>
            </a:r>
            <a:r>
              <a:rPr lang="en-US" sz="2800" b="0" dirty="0" err="1"/>
              <a:t>describ</a:t>
            </a:r>
            <a:r>
              <a:rPr lang="pl-PL" sz="2800" b="0" dirty="0" err="1"/>
              <a:t>ing</a:t>
            </a:r>
            <a:r>
              <a:rPr lang="en-US" sz="2800" b="0" dirty="0"/>
              <a:t> what is important to processes in </a:t>
            </a:r>
            <a:r>
              <a:rPr lang="pl-PL" sz="2800" b="0" dirty="0"/>
              <a:t>the</a:t>
            </a:r>
            <a:r>
              <a:rPr lang="en-US" sz="2800" b="0" dirty="0"/>
              <a:t> area of a</a:t>
            </a:r>
            <a:r>
              <a:rPr lang="pl-PL" sz="2800" b="0" dirty="0"/>
              <a:t>n Information System</a:t>
            </a:r>
            <a:r>
              <a:rPr lang="en-US" sz="2800" b="0" dirty="0"/>
              <a:t>.</a:t>
            </a:r>
            <a:r>
              <a:rPr lang="en-US" sz="3400" b="0" dirty="0"/>
              <a:t> </a:t>
            </a:r>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3589409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1533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u="sng" dirty="0"/>
              <a:t>IMPORTANT</a:t>
            </a:r>
          </a:p>
          <a:p>
            <a:r>
              <a:rPr lang="pl-PL" sz="4000" b="0" dirty="0"/>
              <a:t>The </a:t>
            </a:r>
            <a:r>
              <a:rPr lang="pl-PL" sz="4000" b="0" dirty="0" err="1"/>
              <a:t>conceptual</a:t>
            </a:r>
            <a:r>
              <a:rPr lang="pl-PL" sz="4000" b="0" dirty="0"/>
              <a:t>  </a:t>
            </a:r>
            <a:r>
              <a:rPr lang="pl-PL" sz="4000" b="0" dirty="0" err="1"/>
              <a:t>level</a:t>
            </a:r>
            <a:r>
              <a:rPr lang="pl-PL" sz="4000" b="0" dirty="0"/>
              <a:t> </a:t>
            </a:r>
            <a:r>
              <a:rPr lang="pl-PL" sz="4000" b="0" dirty="0" err="1"/>
              <a:t>serves</a:t>
            </a:r>
            <a:r>
              <a:rPr lang="pl-PL" sz="4000" b="0" dirty="0"/>
              <a:t> as </a:t>
            </a:r>
            <a:r>
              <a:rPr lang="pl-PL" sz="4000" b="0" dirty="0" err="1"/>
              <a:t>means</a:t>
            </a:r>
            <a:r>
              <a:rPr lang="pl-PL" sz="4000" b="0" dirty="0"/>
              <a:t> for </a:t>
            </a:r>
            <a:r>
              <a:rPr lang="pl-PL" sz="4000" b="0" dirty="0" err="1"/>
              <a:t>database</a:t>
            </a:r>
            <a:r>
              <a:rPr lang="pl-PL" sz="4000" b="0" dirty="0"/>
              <a:t> </a:t>
            </a:r>
            <a:r>
              <a:rPr lang="pl-PL" sz="4000" b="0" dirty="0" err="1"/>
              <a:t>analysts</a:t>
            </a:r>
            <a:r>
              <a:rPr lang="pl-PL" sz="4000" b="0" dirty="0"/>
              <a:t> to express the </a:t>
            </a:r>
            <a:r>
              <a:rPr lang="pl-PL" sz="4000" b="0" dirty="0" err="1"/>
              <a:t>properties</a:t>
            </a:r>
            <a:r>
              <a:rPr lang="pl-PL" sz="4000" b="0" dirty="0"/>
              <a:t> of data </a:t>
            </a:r>
            <a:r>
              <a:rPr lang="pl-PL" sz="4000" b="0" dirty="0" err="1"/>
              <a:t>at</a:t>
            </a:r>
            <a:r>
              <a:rPr lang="pl-PL" sz="4000" b="0" dirty="0"/>
              <a:t> a </a:t>
            </a:r>
            <a:r>
              <a:rPr lang="pl-PL" sz="4000" b="0" dirty="0" err="1"/>
              <a:t>stage</a:t>
            </a:r>
            <a:r>
              <a:rPr lang="pl-PL" sz="4000" b="0" dirty="0"/>
              <a:t> of </a:t>
            </a:r>
            <a:r>
              <a:rPr lang="pl-PL" sz="4000" b="0" dirty="0" err="1"/>
              <a:t>designing</a:t>
            </a:r>
            <a:r>
              <a:rPr lang="pl-PL" sz="4000" b="0" dirty="0"/>
              <a:t> the </a:t>
            </a:r>
            <a:r>
              <a:rPr lang="pl-PL" sz="4000" b="0" dirty="0" err="1"/>
              <a:t>information</a:t>
            </a:r>
            <a:r>
              <a:rPr lang="pl-PL" sz="4000" b="0" dirty="0"/>
              <a:t> system</a:t>
            </a:r>
            <a:endParaRPr lang="pl-PL" sz="26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39062176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79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958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b="0" dirty="0"/>
              <a:t>Basic </a:t>
            </a:r>
            <a:r>
              <a:rPr lang="pl-PL" b="0" dirty="0" err="1"/>
              <a:t>primitives</a:t>
            </a:r>
            <a:endParaRPr lang="pl-PL" b="0" dirty="0"/>
          </a:p>
          <a:p>
            <a:endParaRPr lang="pl-PL" sz="3400" b="0" dirty="0"/>
          </a:p>
          <a:p>
            <a:pPr marL="514350" indent="-514350">
              <a:buAutoNum type="arabicPeriod"/>
            </a:pPr>
            <a:r>
              <a:rPr lang="pl-PL" sz="3400" b="0" dirty="0" err="1"/>
              <a:t>Entities</a:t>
            </a:r>
            <a:endParaRPr lang="pl-PL" sz="3400" b="0" dirty="0"/>
          </a:p>
          <a:p>
            <a:pPr marL="514350" indent="-514350">
              <a:buAutoNum type="arabicPeriod"/>
            </a:pPr>
            <a:r>
              <a:rPr lang="pl-PL" sz="3400" b="0" dirty="0" err="1"/>
              <a:t>Relationships</a:t>
            </a:r>
            <a:r>
              <a:rPr lang="pl-PL" sz="3400" b="0" dirty="0"/>
              <a:t> </a:t>
            </a:r>
            <a:r>
              <a:rPr lang="pl-PL" sz="3400" b="0" dirty="0" err="1"/>
              <a:t>between</a:t>
            </a:r>
            <a:r>
              <a:rPr lang="pl-PL" sz="3400" b="0" dirty="0"/>
              <a:t> the </a:t>
            </a:r>
            <a:r>
              <a:rPr lang="pl-PL" sz="3400" b="0" dirty="0" err="1"/>
              <a:t>entities</a:t>
            </a:r>
            <a:endParaRPr lang="pl-PL" sz="34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281731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Symbol zastępczy numeru slajdu 5">
            <a:extLst>
              <a:ext uri="{FF2B5EF4-FFF2-40B4-BE49-F238E27FC236}">
                <a16:creationId xmlns:a16="http://schemas.microsoft.com/office/drawing/2014/main" id="{D3B039B9-AE52-48AB-A313-13BF4C1D85B9}"/>
              </a:ext>
            </a:extLst>
          </p:cNvPr>
          <p:cNvSpPr>
            <a:spLocks noGrp="1"/>
          </p:cNvSpPr>
          <p:nvPr>
            <p:ph type="sldNum" sz="quarter" idx="1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FontTx/>
              <a:buNone/>
            </a:pPr>
            <a:fld id="{CB5FD5E8-A1B9-4E33-A778-EAA24B0CDF9A}" type="slidenum">
              <a:rPr lang="en-US" altLang="pl-PL" smtClean="0"/>
              <a:pPr>
                <a:spcBef>
                  <a:spcPct val="0"/>
                </a:spcBef>
                <a:buClrTx/>
                <a:buFontTx/>
                <a:buNone/>
              </a:pPr>
              <a:t>8</a:t>
            </a:fld>
            <a:endParaRPr lang="en-US" altLang="pl-PL" sz="1400">
              <a:latin typeface="Times New Roman" panose="02020603050405020304" pitchFamily="18" charset="0"/>
            </a:endParaRPr>
          </a:p>
        </p:txBody>
      </p:sp>
      <p:sp>
        <p:nvSpPr>
          <p:cNvPr id="34819" name="Rectangle 2">
            <a:extLst>
              <a:ext uri="{FF2B5EF4-FFF2-40B4-BE49-F238E27FC236}">
                <a16:creationId xmlns:a16="http://schemas.microsoft.com/office/drawing/2014/main" id="{D1BAEF3F-FC8C-463C-BD4C-924D2E08F774}"/>
              </a:ext>
            </a:extLst>
          </p:cNvPr>
          <p:cNvSpPr>
            <a:spLocks noGrp="1" noChangeArrowheads="1"/>
          </p:cNvSpPr>
          <p:nvPr>
            <p:ph type="title"/>
          </p:nvPr>
        </p:nvSpPr>
        <p:spPr/>
        <p:txBody>
          <a:bodyPr/>
          <a:lstStyle/>
          <a:p>
            <a:r>
              <a:rPr lang="en-US" altLang="pl-PL"/>
              <a:t>Example: an XML Document</a:t>
            </a:r>
          </a:p>
        </p:txBody>
      </p:sp>
      <p:sp>
        <p:nvSpPr>
          <p:cNvPr id="34820" name="Rectangle 3">
            <a:extLst>
              <a:ext uri="{FF2B5EF4-FFF2-40B4-BE49-F238E27FC236}">
                <a16:creationId xmlns:a16="http://schemas.microsoft.com/office/drawing/2014/main" id="{049E7B44-CEDE-4001-8B94-85F746A905B8}"/>
              </a:ext>
            </a:extLst>
          </p:cNvPr>
          <p:cNvSpPr>
            <a:spLocks noGrp="1" noChangeArrowheads="1"/>
          </p:cNvSpPr>
          <p:nvPr>
            <p:ph type="body" idx="1"/>
          </p:nvPr>
        </p:nvSpPr>
        <p:spPr>
          <a:xfrm>
            <a:off x="609600" y="1981200"/>
            <a:ext cx="7772400" cy="4114800"/>
          </a:xfrm>
        </p:spPr>
        <p:txBody>
          <a:bodyPr/>
          <a:lstStyle/>
          <a:p>
            <a:pPr>
              <a:lnSpc>
                <a:spcPct val="90000"/>
              </a:lnSpc>
              <a:buFont typeface="Monotype Sorts" pitchFamily="2" charset="2"/>
              <a:buNone/>
            </a:pPr>
            <a:r>
              <a:rPr lang="en-US" altLang="pl-PL" sz="2400" dirty="0"/>
              <a:t>&lt;?xml version = “1.0” encoding = “utf-8” ?&gt;</a:t>
            </a:r>
          </a:p>
          <a:p>
            <a:pPr>
              <a:lnSpc>
                <a:spcPct val="90000"/>
              </a:lnSpc>
              <a:buFont typeface="Monotype Sorts" pitchFamily="2" charset="2"/>
              <a:buNone/>
            </a:pPr>
            <a:r>
              <a:rPr lang="en-US" altLang="pl-PL" sz="2400" dirty="0"/>
              <a:t>&lt;BARS&gt;</a:t>
            </a:r>
          </a:p>
          <a:p>
            <a:pPr>
              <a:lnSpc>
                <a:spcPct val="90000"/>
              </a:lnSpc>
              <a:buFont typeface="Monotype Sorts" pitchFamily="2" charset="2"/>
              <a:buNone/>
            </a:pPr>
            <a:r>
              <a:rPr lang="en-US" altLang="pl-PL" sz="2400" dirty="0"/>
              <a:t>	&lt;BAR&gt;&lt;NAME&gt;Joe’s Bar&lt;/NAME&gt;</a:t>
            </a:r>
          </a:p>
          <a:p>
            <a:pPr>
              <a:lnSpc>
                <a:spcPct val="90000"/>
              </a:lnSpc>
              <a:buFont typeface="Monotype Sorts" pitchFamily="2" charset="2"/>
              <a:buNone/>
            </a:pPr>
            <a:r>
              <a:rPr lang="en-US" altLang="pl-PL" sz="2400" dirty="0"/>
              <a:t>		&lt;BEER&gt;&lt;NAME&gt;Bud&lt;/NAME&gt;</a:t>
            </a:r>
          </a:p>
          <a:p>
            <a:pPr>
              <a:lnSpc>
                <a:spcPct val="90000"/>
              </a:lnSpc>
              <a:buFont typeface="Monotype Sorts" pitchFamily="2" charset="2"/>
              <a:buNone/>
            </a:pPr>
            <a:r>
              <a:rPr lang="en-US" altLang="pl-PL" sz="2400" dirty="0"/>
              <a:t>			&lt;PRICE&gt;2.50&lt;/PRICE&gt;&lt;/BEER&gt;</a:t>
            </a:r>
          </a:p>
          <a:p>
            <a:pPr>
              <a:lnSpc>
                <a:spcPct val="90000"/>
              </a:lnSpc>
              <a:buFont typeface="Monotype Sorts" pitchFamily="2" charset="2"/>
              <a:buNone/>
            </a:pPr>
            <a:r>
              <a:rPr lang="en-US" altLang="pl-PL" sz="2400" dirty="0"/>
              <a:t>		&lt;BEER&gt;&lt;NAME&gt;Miller&lt;/NAME&gt;</a:t>
            </a:r>
          </a:p>
          <a:p>
            <a:pPr>
              <a:lnSpc>
                <a:spcPct val="90000"/>
              </a:lnSpc>
              <a:buFont typeface="Monotype Sorts" pitchFamily="2" charset="2"/>
              <a:buNone/>
            </a:pPr>
            <a:r>
              <a:rPr lang="en-US" altLang="pl-PL" sz="2400" dirty="0"/>
              <a:t>			&lt;PRICE&gt;3.00&lt;/PRICE&gt;&lt;/BEER&gt;</a:t>
            </a:r>
          </a:p>
          <a:p>
            <a:pPr>
              <a:lnSpc>
                <a:spcPct val="90000"/>
              </a:lnSpc>
              <a:buFont typeface="Monotype Sorts" pitchFamily="2" charset="2"/>
              <a:buNone/>
            </a:pPr>
            <a:r>
              <a:rPr lang="en-US" altLang="pl-PL" sz="2400" dirty="0"/>
              <a:t>	&lt;/BAR&gt;</a:t>
            </a:r>
          </a:p>
          <a:p>
            <a:pPr>
              <a:lnSpc>
                <a:spcPct val="90000"/>
              </a:lnSpc>
              <a:buFont typeface="Monotype Sorts" pitchFamily="2" charset="2"/>
              <a:buNone/>
            </a:pPr>
            <a:r>
              <a:rPr lang="en-US" altLang="pl-PL" sz="2400" dirty="0"/>
              <a:t>	&lt;BAR&gt; … </a:t>
            </a:r>
          </a:p>
          <a:p>
            <a:pPr>
              <a:lnSpc>
                <a:spcPct val="90000"/>
              </a:lnSpc>
              <a:buFont typeface="Monotype Sorts" pitchFamily="2" charset="2"/>
              <a:buNone/>
            </a:pPr>
            <a:r>
              <a:rPr lang="en-US" altLang="pl-PL" sz="2400" dirty="0"/>
              <a:t>&lt;/BARS&gt;</a:t>
            </a:r>
          </a:p>
        </p:txBody>
      </p:sp>
      <p:grpSp>
        <p:nvGrpSpPr>
          <p:cNvPr id="57348" name="Group 4">
            <a:extLst>
              <a:ext uri="{FF2B5EF4-FFF2-40B4-BE49-F238E27FC236}">
                <a16:creationId xmlns:a16="http://schemas.microsoft.com/office/drawing/2014/main" id="{7E3DF689-6BB1-4AA4-BE59-E79F1DC8AB0C}"/>
              </a:ext>
            </a:extLst>
          </p:cNvPr>
          <p:cNvGrpSpPr>
            <a:grpSpLocks/>
          </p:cNvGrpSpPr>
          <p:nvPr/>
        </p:nvGrpSpPr>
        <p:grpSpPr bwMode="auto">
          <a:xfrm>
            <a:off x="685800" y="2362200"/>
            <a:ext cx="1371600" cy="3657600"/>
            <a:chOff x="432" y="1488"/>
            <a:chExt cx="864" cy="2304"/>
          </a:xfrm>
        </p:grpSpPr>
        <p:sp>
          <p:nvSpPr>
            <p:cNvPr id="34833" name="Rectangle 5">
              <a:extLst>
                <a:ext uri="{FF2B5EF4-FFF2-40B4-BE49-F238E27FC236}">
                  <a16:creationId xmlns:a16="http://schemas.microsoft.com/office/drawing/2014/main" id="{82FEA6FF-7361-46BC-BDCE-3DB28B228784}"/>
                </a:ext>
              </a:extLst>
            </p:cNvPr>
            <p:cNvSpPr>
              <a:spLocks noChangeArrowheads="1"/>
            </p:cNvSpPr>
            <p:nvPr/>
          </p:nvSpPr>
          <p:spPr bwMode="auto">
            <a:xfrm>
              <a:off x="432" y="1488"/>
              <a:ext cx="816" cy="24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34" name="Rectangle 6">
              <a:extLst>
                <a:ext uri="{FF2B5EF4-FFF2-40B4-BE49-F238E27FC236}">
                  <a16:creationId xmlns:a16="http://schemas.microsoft.com/office/drawing/2014/main" id="{83A8DD0B-5549-409D-95E4-7E2A923CB5B3}"/>
                </a:ext>
              </a:extLst>
            </p:cNvPr>
            <p:cNvSpPr>
              <a:spLocks noChangeArrowheads="1"/>
            </p:cNvSpPr>
            <p:nvPr/>
          </p:nvSpPr>
          <p:spPr bwMode="auto">
            <a:xfrm>
              <a:off x="480" y="3552"/>
              <a:ext cx="816" cy="24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grpSp>
      <p:grpSp>
        <p:nvGrpSpPr>
          <p:cNvPr id="57351" name="Group 7">
            <a:extLst>
              <a:ext uri="{FF2B5EF4-FFF2-40B4-BE49-F238E27FC236}">
                <a16:creationId xmlns:a16="http://schemas.microsoft.com/office/drawing/2014/main" id="{5B71A95F-5D25-436F-95CD-D94230AF3D0D}"/>
              </a:ext>
            </a:extLst>
          </p:cNvPr>
          <p:cNvGrpSpPr>
            <a:grpSpLocks/>
          </p:cNvGrpSpPr>
          <p:nvPr/>
        </p:nvGrpSpPr>
        <p:grpSpPr bwMode="auto">
          <a:xfrm>
            <a:off x="1066800" y="2819400"/>
            <a:ext cx="1143000" cy="2362200"/>
            <a:chOff x="672" y="1776"/>
            <a:chExt cx="720" cy="1488"/>
          </a:xfrm>
        </p:grpSpPr>
        <p:sp>
          <p:nvSpPr>
            <p:cNvPr id="34831" name="Rectangle 8">
              <a:extLst>
                <a:ext uri="{FF2B5EF4-FFF2-40B4-BE49-F238E27FC236}">
                  <a16:creationId xmlns:a16="http://schemas.microsoft.com/office/drawing/2014/main" id="{E50E14B0-A795-4E36-937E-A9AE61BBBEFC}"/>
                </a:ext>
              </a:extLst>
            </p:cNvPr>
            <p:cNvSpPr>
              <a:spLocks noChangeArrowheads="1"/>
            </p:cNvSpPr>
            <p:nvPr/>
          </p:nvSpPr>
          <p:spPr bwMode="auto">
            <a:xfrm>
              <a:off x="672" y="1776"/>
              <a:ext cx="672" cy="192"/>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32" name="Rectangle 9">
              <a:extLst>
                <a:ext uri="{FF2B5EF4-FFF2-40B4-BE49-F238E27FC236}">
                  <a16:creationId xmlns:a16="http://schemas.microsoft.com/office/drawing/2014/main" id="{803B35A3-DA2D-458F-AA8A-CF68FFE47C21}"/>
                </a:ext>
              </a:extLst>
            </p:cNvPr>
            <p:cNvSpPr>
              <a:spLocks noChangeArrowheads="1"/>
            </p:cNvSpPr>
            <p:nvPr/>
          </p:nvSpPr>
          <p:spPr bwMode="auto">
            <a:xfrm>
              <a:off x="720" y="3072"/>
              <a:ext cx="672" cy="192"/>
            </a:xfrm>
            <a:prstGeom prst="rect">
              <a:avLst/>
            </a:prstGeom>
            <a:solidFill>
              <a:srgbClr val="FFFF99">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grpSp>
      <p:grpSp>
        <p:nvGrpSpPr>
          <p:cNvPr id="57354" name="Group 10">
            <a:extLst>
              <a:ext uri="{FF2B5EF4-FFF2-40B4-BE49-F238E27FC236}">
                <a16:creationId xmlns:a16="http://schemas.microsoft.com/office/drawing/2014/main" id="{7414854A-4583-44DD-96E8-7F0B1743A37A}"/>
              </a:ext>
            </a:extLst>
          </p:cNvPr>
          <p:cNvGrpSpPr>
            <a:grpSpLocks/>
          </p:cNvGrpSpPr>
          <p:nvPr/>
        </p:nvGrpSpPr>
        <p:grpSpPr bwMode="auto">
          <a:xfrm>
            <a:off x="2133600" y="1905000"/>
            <a:ext cx="6675438" cy="1219200"/>
            <a:chOff x="1344" y="1200"/>
            <a:chExt cx="4205" cy="768"/>
          </a:xfrm>
        </p:grpSpPr>
        <p:sp>
          <p:nvSpPr>
            <p:cNvPr id="34828" name="Rectangle 11">
              <a:extLst>
                <a:ext uri="{FF2B5EF4-FFF2-40B4-BE49-F238E27FC236}">
                  <a16:creationId xmlns:a16="http://schemas.microsoft.com/office/drawing/2014/main" id="{5814DC73-6F63-4BB7-B9D6-57E4BB14A9C3}"/>
                </a:ext>
              </a:extLst>
            </p:cNvPr>
            <p:cNvSpPr>
              <a:spLocks noChangeArrowheads="1"/>
            </p:cNvSpPr>
            <p:nvPr/>
          </p:nvSpPr>
          <p:spPr bwMode="auto">
            <a:xfrm>
              <a:off x="1344" y="1776"/>
              <a:ext cx="2352" cy="192"/>
            </a:xfrm>
            <a:prstGeom prst="rect">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29" name="Text Box 12">
              <a:extLst>
                <a:ext uri="{FF2B5EF4-FFF2-40B4-BE49-F238E27FC236}">
                  <a16:creationId xmlns:a16="http://schemas.microsoft.com/office/drawing/2014/main" id="{0EFF5FC3-C85E-4034-B3D2-523234EAA757}"/>
                </a:ext>
              </a:extLst>
            </p:cNvPr>
            <p:cNvSpPr txBox="1">
              <a:spLocks noChangeArrowheads="1"/>
            </p:cNvSpPr>
            <p:nvPr/>
          </p:nvSpPr>
          <p:spPr bwMode="auto">
            <a:xfrm>
              <a:off x="4608" y="1200"/>
              <a:ext cx="9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400" dirty="0">
                  <a:solidFill>
                    <a:schemeClr val="bg2"/>
                  </a:solidFill>
                </a:rPr>
                <a:t>A NAME</a:t>
              </a:r>
            </a:p>
            <a:p>
              <a:pPr>
                <a:spcBef>
                  <a:spcPct val="0"/>
                </a:spcBef>
                <a:buClrTx/>
                <a:buFontTx/>
                <a:buNone/>
              </a:pPr>
              <a:r>
                <a:rPr lang="en-US" altLang="pl-PL" sz="2400" dirty="0" err="1"/>
                <a:t>subobject</a:t>
              </a:r>
              <a:endParaRPr lang="en-US" altLang="pl-PL" sz="2400" dirty="0"/>
            </a:p>
          </p:txBody>
        </p:sp>
        <p:sp>
          <p:nvSpPr>
            <p:cNvPr id="34830" name="Line 13">
              <a:extLst>
                <a:ext uri="{FF2B5EF4-FFF2-40B4-BE49-F238E27FC236}">
                  <a16:creationId xmlns:a16="http://schemas.microsoft.com/office/drawing/2014/main" id="{BB611947-FF26-4EAB-B962-1D4CC4282889}"/>
                </a:ext>
              </a:extLst>
            </p:cNvPr>
            <p:cNvSpPr>
              <a:spLocks noChangeShapeType="1"/>
            </p:cNvSpPr>
            <p:nvPr/>
          </p:nvSpPr>
          <p:spPr bwMode="auto">
            <a:xfrm flipH="1">
              <a:off x="3696" y="1488"/>
              <a:ext cx="864" cy="288"/>
            </a:xfrm>
            <a:prstGeom prst="line">
              <a:avLst/>
            </a:prstGeom>
            <a:noFill/>
            <a:ln w="952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58" name="Group 14">
            <a:extLst>
              <a:ext uri="{FF2B5EF4-FFF2-40B4-BE49-F238E27FC236}">
                <a16:creationId xmlns:a16="http://schemas.microsoft.com/office/drawing/2014/main" id="{A84498D4-EC1D-496F-A17D-32C297181314}"/>
              </a:ext>
            </a:extLst>
          </p:cNvPr>
          <p:cNvGrpSpPr>
            <a:grpSpLocks/>
          </p:cNvGrpSpPr>
          <p:nvPr/>
        </p:nvGrpSpPr>
        <p:grpSpPr bwMode="auto">
          <a:xfrm>
            <a:off x="1676400" y="3200401"/>
            <a:ext cx="7116763" cy="1854201"/>
            <a:chOff x="1056" y="2016"/>
            <a:chExt cx="4483" cy="1168"/>
          </a:xfrm>
        </p:grpSpPr>
        <p:sp>
          <p:nvSpPr>
            <p:cNvPr id="34825" name="Rectangle 15">
              <a:extLst>
                <a:ext uri="{FF2B5EF4-FFF2-40B4-BE49-F238E27FC236}">
                  <a16:creationId xmlns:a16="http://schemas.microsoft.com/office/drawing/2014/main" id="{2CB16F2E-D449-44C4-982E-255AC5243BB0}"/>
                </a:ext>
              </a:extLst>
            </p:cNvPr>
            <p:cNvSpPr>
              <a:spLocks noChangeArrowheads="1"/>
            </p:cNvSpPr>
            <p:nvPr/>
          </p:nvSpPr>
          <p:spPr bwMode="auto">
            <a:xfrm>
              <a:off x="1056" y="2016"/>
              <a:ext cx="3408" cy="480"/>
            </a:xfrm>
            <a:prstGeom prst="rect">
              <a:avLst/>
            </a:prstGeom>
            <a:solidFill>
              <a:srgbClr val="CCFF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endParaRPr lang="pl-PL" altLang="en-US" sz="2400"/>
            </a:p>
          </p:txBody>
        </p:sp>
        <p:sp>
          <p:nvSpPr>
            <p:cNvPr id="34826" name="Text Box 16">
              <a:extLst>
                <a:ext uri="{FF2B5EF4-FFF2-40B4-BE49-F238E27FC236}">
                  <a16:creationId xmlns:a16="http://schemas.microsoft.com/office/drawing/2014/main" id="{15555A3C-DC27-4BC6-99B5-D5566AA77968}"/>
                </a:ext>
              </a:extLst>
            </p:cNvPr>
            <p:cNvSpPr txBox="1">
              <a:spLocks noChangeArrowheads="1"/>
            </p:cNvSpPr>
            <p:nvPr/>
          </p:nvSpPr>
          <p:spPr bwMode="auto">
            <a:xfrm>
              <a:off x="4598" y="2661"/>
              <a:ext cx="94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CC00CC"/>
                </a:buClr>
                <a:buFont typeface="Monotype Sorts" pitchFamily="2" charset="2"/>
                <a:buChar char="u"/>
                <a:defRPr sz="3200">
                  <a:solidFill>
                    <a:schemeClr val="tx1"/>
                  </a:solidFill>
                  <a:latin typeface="Tahoma" panose="020B0604030504040204" pitchFamily="34" charset="0"/>
                </a:defRPr>
              </a:lvl1pPr>
              <a:lvl2pPr marL="742950" indent="-285750">
                <a:spcBef>
                  <a:spcPct val="20000"/>
                </a:spcBef>
                <a:buClr>
                  <a:srgbClr val="CC00CC"/>
                </a:buClr>
                <a:buFont typeface="Monotype Sorts" pitchFamily="2" charset="2"/>
                <a:buChar char="w"/>
                <a:defRPr sz="2800">
                  <a:solidFill>
                    <a:schemeClr val="tx1"/>
                  </a:solidFill>
                  <a:latin typeface="Tahoma" panose="020B0604030504040204" pitchFamily="34" charset="0"/>
                </a:defRPr>
              </a:lvl2pPr>
              <a:lvl3pPr marL="1143000" indent="-228600">
                <a:spcBef>
                  <a:spcPct val="20000"/>
                </a:spcBef>
                <a:buClr>
                  <a:srgbClr val="CC00CC"/>
                </a:buClr>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pPr>
              <a:r>
                <a:rPr lang="en-US" altLang="pl-PL" sz="2400" dirty="0">
                  <a:solidFill>
                    <a:schemeClr val="bg2"/>
                  </a:solidFill>
                </a:rPr>
                <a:t>A BEER</a:t>
              </a:r>
            </a:p>
            <a:p>
              <a:pPr>
                <a:spcBef>
                  <a:spcPct val="0"/>
                </a:spcBef>
                <a:buClrTx/>
                <a:buFontTx/>
                <a:buNone/>
              </a:pPr>
              <a:r>
                <a:rPr lang="en-US" altLang="pl-PL" sz="2400" dirty="0" err="1"/>
                <a:t>subobject</a:t>
              </a:r>
              <a:endParaRPr lang="en-US" altLang="pl-PL" sz="2400" dirty="0"/>
            </a:p>
          </p:txBody>
        </p:sp>
        <p:sp>
          <p:nvSpPr>
            <p:cNvPr id="34827" name="Line 17">
              <a:extLst>
                <a:ext uri="{FF2B5EF4-FFF2-40B4-BE49-F238E27FC236}">
                  <a16:creationId xmlns:a16="http://schemas.microsoft.com/office/drawing/2014/main" id="{D19115F2-CD21-4E9F-BA64-12E076E9EA43}"/>
                </a:ext>
              </a:extLst>
            </p:cNvPr>
            <p:cNvSpPr>
              <a:spLocks noChangeShapeType="1"/>
            </p:cNvSpPr>
            <p:nvPr/>
          </p:nvSpPr>
          <p:spPr bwMode="auto">
            <a:xfrm flipH="1" flipV="1">
              <a:off x="4464" y="2256"/>
              <a:ext cx="576" cy="384"/>
            </a:xfrm>
            <a:prstGeom prst="line">
              <a:avLst/>
            </a:prstGeom>
            <a:noFill/>
            <a:ln w="9525">
              <a:solidFill>
                <a:srgbClr val="0020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7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73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73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Entity</a:t>
            </a:r>
            <a:r>
              <a:rPr lang="pl-PL" sz="4000" b="0" dirty="0"/>
              <a:t> </a:t>
            </a:r>
            <a:r>
              <a:rPr lang="pl-PL" sz="4000" b="0" dirty="0" err="1"/>
              <a:t>is</a:t>
            </a:r>
            <a:r>
              <a:rPr lang="pl-PL" sz="4000" b="0" dirty="0"/>
              <a:t> </a:t>
            </a:r>
            <a:r>
              <a:rPr lang="pl-PL" sz="4000" b="0" dirty="0" err="1"/>
              <a:t>represented</a:t>
            </a:r>
            <a:r>
              <a:rPr lang="pl-PL" sz="4000" b="0" dirty="0"/>
              <a:t> by a </a:t>
            </a:r>
            <a:r>
              <a:rPr lang="pl-PL" sz="4000" b="0" dirty="0" err="1"/>
              <a:t>rectangular</a:t>
            </a:r>
            <a:r>
              <a:rPr lang="pl-PL" sz="4000" b="0" dirty="0"/>
              <a:t> with a </a:t>
            </a:r>
            <a:r>
              <a:rPr lang="pl-PL" sz="4000" b="0" dirty="0" err="1"/>
              <a:t>label</a:t>
            </a:r>
            <a:r>
              <a:rPr lang="pl-PL" sz="4000" b="0" dirty="0"/>
              <a:t>, </a:t>
            </a:r>
            <a:r>
              <a:rPr lang="pl-PL" sz="4000" b="0" dirty="0" err="1"/>
              <a:t>eg</a:t>
            </a:r>
            <a:r>
              <a:rPr lang="pl-PL" sz="4000" b="0" dirty="0"/>
              <a:t> </a:t>
            </a:r>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Prostokąt 1">
            <a:extLst>
              <a:ext uri="{FF2B5EF4-FFF2-40B4-BE49-F238E27FC236}">
                <a16:creationId xmlns:a16="http://schemas.microsoft.com/office/drawing/2014/main" id="{EC91152F-F289-4BA8-AD3E-9644BB4DE2CF}"/>
              </a:ext>
            </a:extLst>
          </p:cNvPr>
          <p:cNvSpPr/>
          <p:nvPr/>
        </p:nvSpPr>
        <p:spPr bwMode="auto">
          <a:xfrm>
            <a:off x="1361440" y="3429000"/>
            <a:ext cx="3210560" cy="15544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a:ln>
                <a:noFill/>
              </a:ln>
              <a:solidFill>
                <a:schemeClr val="bg2"/>
              </a:solidFill>
              <a:effectLst/>
              <a:latin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5090160" y="3434080"/>
            <a:ext cx="3210560" cy="15544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2400" b="0" i="0" u="none" strike="noStrike" cap="none" normalizeH="0" baseline="0" dirty="0">
              <a:ln>
                <a:noFill/>
              </a:ln>
              <a:solidFill>
                <a:schemeClr val="bg2"/>
              </a:solidFill>
              <a:effectLst/>
              <a:latin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a:t>
            </a:r>
            <a:endParaRPr kumimoji="0" lang="en-US" sz="2800"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9854862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Relationship</a:t>
            </a:r>
            <a:r>
              <a:rPr lang="pl-PL" sz="4000" b="0" dirty="0"/>
              <a:t> </a:t>
            </a:r>
            <a:r>
              <a:rPr lang="pl-PL" sz="4000" b="0" dirty="0" err="1"/>
              <a:t>links</a:t>
            </a:r>
            <a:r>
              <a:rPr lang="pl-PL" sz="4000" b="0" dirty="0"/>
              <a:t> </a:t>
            </a:r>
            <a:r>
              <a:rPr lang="pl-PL" sz="4000" b="0" dirty="0" err="1"/>
              <a:t>entities</a:t>
            </a:r>
            <a:r>
              <a:rPr lang="pl-PL" sz="4000" b="0" dirty="0"/>
              <a:t>. It </a:t>
            </a:r>
            <a:r>
              <a:rPr lang="pl-PL" sz="4000" b="0" dirty="0" err="1"/>
              <a:t>is</a:t>
            </a:r>
            <a:r>
              <a:rPr lang="pl-PL" sz="4000" b="0" dirty="0"/>
              <a:t> </a:t>
            </a:r>
            <a:r>
              <a:rPr lang="pl-PL" sz="4000" b="0" dirty="0" err="1"/>
              <a:t>represented</a:t>
            </a:r>
            <a:r>
              <a:rPr lang="pl-PL" sz="4000" b="0" dirty="0"/>
              <a:t> by a </a:t>
            </a:r>
            <a:r>
              <a:rPr lang="pl-PL" sz="4000" b="0" dirty="0" err="1"/>
              <a:t>diamond</a:t>
            </a:r>
            <a:r>
              <a:rPr lang="pl-PL" sz="4000" b="0" dirty="0"/>
              <a:t> and </a:t>
            </a:r>
            <a:r>
              <a:rPr lang="pl-PL" sz="4000" b="0" dirty="0" err="1"/>
              <a:t>edges</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Prostokąt 1">
            <a:extLst>
              <a:ext uri="{FF2B5EF4-FFF2-40B4-BE49-F238E27FC236}">
                <a16:creationId xmlns:a16="http://schemas.microsoft.com/office/drawing/2014/main" id="{EC91152F-F289-4BA8-AD3E-9644BB4DE2CF}"/>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a:t>
            </a:r>
            <a:endParaRPr kumimoji="0" lang="en-US" sz="2800" b="0" i="0" u="none" strike="noStrike" cap="none" normalizeH="0" baseline="0" dirty="0">
              <a:ln>
                <a:noFill/>
              </a:ln>
              <a:solidFill>
                <a:schemeClr val="bg2"/>
              </a:solidFill>
              <a:effectLst/>
              <a:latin typeface="+mj-lt"/>
            </a:endParaRPr>
          </a:p>
        </p:txBody>
      </p:sp>
      <p:sp>
        <p:nvSpPr>
          <p:cNvPr id="3" name="Romb 2">
            <a:extLst>
              <a:ext uri="{FF2B5EF4-FFF2-40B4-BE49-F238E27FC236}">
                <a16:creationId xmlns:a16="http://schemas.microsoft.com/office/drawing/2014/main" id="{EABBC0F3-7EC1-4483-AB85-49EDF536BCCE}"/>
              </a:ext>
            </a:extLst>
          </p:cNvPr>
          <p:cNvSpPr/>
          <p:nvPr/>
        </p:nvSpPr>
        <p:spPr bwMode="auto">
          <a:xfrm>
            <a:off x="3997960" y="3830320"/>
            <a:ext cx="172720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err="1">
                <a:solidFill>
                  <a:schemeClr val="bg2"/>
                </a:solidFill>
                <a:latin typeface="+mj-lt"/>
              </a:rPr>
              <a:t>registered</a:t>
            </a:r>
            <a:endParaRPr lang="pl-PL" sz="2800" dirty="0">
              <a:solidFill>
                <a:schemeClr val="bg2"/>
              </a:solidFill>
              <a:latin typeface="+mj-lt"/>
            </a:endParaRPr>
          </a:p>
          <a:p>
            <a:pPr algn="ctr" eaLnBrk="1" hangingPunct="1"/>
            <a:r>
              <a:rPr lang="pl-PL" sz="2800" dirty="0">
                <a:solidFill>
                  <a:schemeClr val="bg2"/>
                </a:solidFill>
                <a:latin typeface="+mj-lt"/>
              </a:rPr>
              <a:t>in</a:t>
            </a:r>
            <a:endParaRPr lang="en-US" sz="2800" dirty="0">
              <a:solidFill>
                <a:schemeClr val="bg2"/>
              </a:solidFill>
              <a:latin typeface="+mj-lt"/>
            </a:endParaRPr>
          </a:p>
        </p:txBody>
      </p:sp>
      <p:cxnSp>
        <p:nvCxnSpPr>
          <p:cNvPr id="5" name="Łącznik prosty 4">
            <a:extLst>
              <a:ext uri="{FF2B5EF4-FFF2-40B4-BE49-F238E27FC236}">
                <a16:creationId xmlns:a16="http://schemas.microsoft.com/office/drawing/2014/main" id="{B66AF327-2966-470D-9899-95DEFCFD1E15}"/>
              </a:ext>
            </a:extLst>
          </p:cNvPr>
          <p:cNvCxnSpPr>
            <a:endCxn id="3" idx="1"/>
          </p:cNvCxnSpPr>
          <p:nvPr/>
        </p:nvCxnSpPr>
        <p:spPr bwMode="auto">
          <a:xfrm>
            <a:off x="2499360" y="4546600"/>
            <a:ext cx="149860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9">
            <a:extLst>
              <a:ext uri="{FF2B5EF4-FFF2-40B4-BE49-F238E27FC236}">
                <a16:creationId xmlns:a16="http://schemas.microsoft.com/office/drawing/2014/main" id="{6E04E45A-C843-49B6-AE6A-118C90A5496E}"/>
              </a:ext>
            </a:extLst>
          </p:cNvPr>
          <p:cNvCxnSpPr>
            <a:stCxn id="3" idx="3"/>
            <a:endCxn id="8"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1862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Entities</a:t>
            </a:r>
            <a:r>
              <a:rPr lang="pl-PL" sz="4000" b="0" dirty="0"/>
              <a:t> </a:t>
            </a:r>
            <a:r>
              <a:rPr lang="pl-PL" sz="4000" b="0" dirty="0" err="1"/>
              <a:t>are</a:t>
            </a:r>
            <a:r>
              <a:rPr lang="pl-PL" sz="4000" b="0" dirty="0"/>
              <a:t> </a:t>
            </a:r>
            <a:r>
              <a:rPr lang="pl-PL" sz="4000" b="0" dirty="0" err="1"/>
              <a:t>described</a:t>
            </a:r>
            <a:r>
              <a:rPr lang="pl-PL" sz="4000" b="0" dirty="0"/>
              <a:t> by the </a:t>
            </a:r>
            <a:r>
              <a:rPr lang="pl-PL" sz="4000" b="0" dirty="0" err="1"/>
              <a:t>attributes</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4" name="Obraz 3">
            <a:extLst>
              <a:ext uri="{FF2B5EF4-FFF2-40B4-BE49-F238E27FC236}">
                <a16:creationId xmlns:a16="http://schemas.microsoft.com/office/drawing/2014/main" id="{54AFD17A-D32D-4089-A3C4-1E414A2E8B4E}"/>
              </a:ext>
            </a:extLst>
          </p:cNvPr>
          <p:cNvPicPr>
            <a:picLocks noChangeAspect="1"/>
          </p:cNvPicPr>
          <p:nvPr/>
        </p:nvPicPr>
        <p:blipFill>
          <a:blip r:embed="rId3"/>
          <a:stretch>
            <a:fillRect/>
          </a:stretch>
        </p:blipFill>
        <p:spPr>
          <a:xfrm>
            <a:off x="1526406" y="3310423"/>
            <a:ext cx="7427093" cy="1039793"/>
          </a:xfrm>
          <a:prstGeom prst="rect">
            <a:avLst/>
          </a:prstGeom>
        </p:spPr>
      </p:pic>
      <p:sp>
        <p:nvSpPr>
          <p:cNvPr id="11" name="Prostokąt 10">
            <a:extLst>
              <a:ext uri="{FF2B5EF4-FFF2-40B4-BE49-F238E27FC236}">
                <a16:creationId xmlns:a16="http://schemas.microsoft.com/office/drawing/2014/main" id="{B8937B3C-9121-4AC1-AD50-AC11C34F705F}"/>
              </a:ext>
            </a:extLst>
          </p:cNvPr>
          <p:cNvSpPr/>
          <p:nvPr/>
        </p:nvSpPr>
        <p:spPr bwMode="auto">
          <a:xfrm>
            <a:off x="345440" y="360171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Tree>
    <p:extLst>
      <p:ext uri="{BB962C8B-B14F-4D97-AF65-F5344CB8AC3E}">
        <p14:creationId xmlns:p14="http://schemas.microsoft.com/office/powerpoint/2010/main" val="119179237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ymbol zastępczy numeru slajdu 3">
            <a:extLst>
              <a:ext uri="{FF2B5EF4-FFF2-40B4-BE49-F238E27FC236}">
                <a16:creationId xmlns:a16="http://schemas.microsoft.com/office/drawing/2014/main" id="{55C81ECA-8607-4AE3-B689-4A71477FA2D1}"/>
              </a:ext>
            </a:extLst>
          </p:cNvPr>
          <p:cNvSpPr>
            <a:spLocks noGrp="1"/>
          </p:cNvSpPr>
          <p:nvPr>
            <p:ph type="sldNum" sz="quarter" idx="10"/>
          </p:nvPr>
        </p:nvSpPr>
        <p:spPr/>
        <p:txBody>
          <a:bodyPr/>
          <a:lstStyle/>
          <a:p>
            <a:r>
              <a:rPr lang="en-US" altLang="en-US"/>
              <a:t>Slide 3-</a:t>
            </a:r>
            <a:fld id="{C1ECB683-2911-4353-9977-70B952C1B27F}" type="slidenum">
              <a:rPr lang="en-US" altLang="en-US"/>
              <a:pPr/>
              <a:t>83</a:t>
            </a:fld>
            <a:endParaRPr lang="en-US" altLang="en-US"/>
          </a:p>
        </p:txBody>
      </p:sp>
      <p:sp>
        <p:nvSpPr>
          <p:cNvPr id="517122" name="Rectangle 2">
            <a:extLst>
              <a:ext uri="{FF2B5EF4-FFF2-40B4-BE49-F238E27FC236}">
                <a16:creationId xmlns:a16="http://schemas.microsoft.com/office/drawing/2014/main" id="{EF482277-9A3C-4F4F-8648-84686D25C780}"/>
              </a:ext>
            </a:extLst>
          </p:cNvPr>
          <p:cNvSpPr>
            <a:spLocks noGrp="1" noChangeArrowheads="1"/>
          </p:cNvSpPr>
          <p:nvPr>
            <p:ph type="title"/>
          </p:nvPr>
        </p:nvSpPr>
        <p:spPr>
          <a:xfrm>
            <a:off x="533400" y="304800"/>
            <a:ext cx="8420100" cy="2933700"/>
          </a:xfrm>
        </p:spPr>
        <p:txBody>
          <a:bodyPr/>
          <a:lstStyle/>
          <a:p>
            <a:r>
              <a:rPr lang="en-US" altLang="en-US" dirty="0"/>
              <a:t>Two entities</a:t>
            </a:r>
            <a:r>
              <a:rPr lang="pl-PL" altLang="en-US" dirty="0"/>
              <a:t> (</a:t>
            </a:r>
            <a:r>
              <a:rPr lang="pl-PL" altLang="en-US" u="sng" dirty="0" err="1"/>
              <a:t>instances</a:t>
            </a:r>
            <a:r>
              <a:rPr lang="pl-PL" altLang="en-US" dirty="0"/>
              <a:t>)</a:t>
            </a:r>
            <a:r>
              <a:rPr lang="en-US" altLang="en-US" dirty="0"/>
              <a:t>, employee e</a:t>
            </a:r>
            <a:r>
              <a:rPr lang="en-US" altLang="en-US" baseline="-25000" dirty="0"/>
              <a:t>1</a:t>
            </a:r>
            <a:r>
              <a:rPr lang="en-US" altLang="en-US" dirty="0"/>
              <a:t> and company c</a:t>
            </a:r>
            <a:r>
              <a:rPr lang="en-US" altLang="en-US" baseline="-25000" dirty="0"/>
              <a:t>1</a:t>
            </a:r>
            <a:r>
              <a:rPr lang="en-US" altLang="en-US" dirty="0"/>
              <a:t>, and their attributes.</a:t>
            </a:r>
          </a:p>
        </p:txBody>
      </p:sp>
      <p:pic>
        <p:nvPicPr>
          <p:cNvPr id="517125" name="Picture 5">
            <a:extLst>
              <a:ext uri="{FF2B5EF4-FFF2-40B4-BE49-F238E27FC236}">
                <a16:creationId xmlns:a16="http://schemas.microsoft.com/office/drawing/2014/main" id="{635ACF15-1944-4D75-BBBE-7F897BBB47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2365375"/>
            <a:ext cx="7772400" cy="2481263"/>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Entities</a:t>
            </a:r>
            <a:r>
              <a:rPr lang="pl-PL" sz="4000" b="0" dirty="0"/>
              <a:t> </a:t>
            </a:r>
            <a:r>
              <a:rPr lang="pl-PL" sz="4000" b="0" dirty="0" err="1"/>
              <a:t>are</a:t>
            </a:r>
            <a:r>
              <a:rPr lang="pl-PL" sz="4000" b="0" dirty="0"/>
              <a:t> </a:t>
            </a:r>
            <a:r>
              <a:rPr lang="pl-PL" sz="4000" b="0" dirty="0" err="1"/>
              <a:t>described</a:t>
            </a:r>
            <a:r>
              <a:rPr lang="pl-PL" sz="4000" b="0" dirty="0"/>
              <a:t> by the </a:t>
            </a:r>
            <a:r>
              <a:rPr lang="pl-PL" sz="4000" b="0" dirty="0" err="1"/>
              <a:t>attributes</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3" name="Grupa 2">
            <a:extLst>
              <a:ext uri="{FF2B5EF4-FFF2-40B4-BE49-F238E27FC236}">
                <a16:creationId xmlns:a16="http://schemas.microsoft.com/office/drawing/2014/main" id="{4E77C7FD-D3B7-44CB-BFC1-443967D73DBF}"/>
              </a:ext>
            </a:extLst>
          </p:cNvPr>
          <p:cNvGrpSpPr/>
          <p:nvPr/>
        </p:nvGrpSpPr>
        <p:grpSpPr>
          <a:xfrm>
            <a:off x="782320" y="2443278"/>
            <a:ext cx="7823200" cy="3144712"/>
            <a:chOff x="782320" y="2443278"/>
            <a:chExt cx="7823200" cy="3144712"/>
          </a:xfrm>
        </p:grpSpPr>
        <p:sp>
          <p:nvSpPr>
            <p:cNvPr id="11" name="Prostokąt 10">
              <a:extLst>
                <a:ext uri="{FF2B5EF4-FFF2-40B4-BE49-F238E27FC236}">
                  <a16:creationId xmlns:a16="http://schemas.microsoft.com/office/drawing/2014/main" id="{B8937B3C-9121-4AC1-AD50-AC11C34F705F}"/>
                </a:ext>
              </a:extLst>
            </p:cNvPr>
            <p:cNvSpPr/>
            <p:nvPr/>
          </p:nvSpPr>
          <p:spPr bwMode="auto">
            <a:xfrm>
              <a:off x="3820160" y="477011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2" name="Owal 1">
              <a:extLst>
                <a:ext uri="{FF2B5EF4-FFF2-40B4-BE49-F238E27FC236}">
                  <a16:creationId xmlns:a16="http://schemas.microsoft.com/office/drawing/2014/main" id="{7B38B56A-4CA5-4247-B885-8BF03568F5D1}"/>
                </a:ext>
              </a:extLst>
            </p:cNvPr>
            <p:cNvSpPr/>
            <p:nvPr/>
          </p:nvSpPr>
          <p:spPr bwMode="auto">
            <a:xfrm>
              <a:off x="3850640" y="2443278"/>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Address</a:t>
              </a:r>
              <a:endParaRPr lang="en-US" dirty="0">
                <a:solidFill>
                  <a:schemeClr val="bg2"/>
                </a:solidFill>
                <a:latin typeface="+mj-lt"/>
              </a:endParaRPr>
            </a:p>
          </p:txBody>
        </p:sp>
        <p:sp>
          <p:nvSpPr>
            <p:cNvPr id="8" name="Owal 7">
              <a:extLst>
                <a:ext uri="{FF2B5EF4-FFF2-40B4-BE49-F238E27FC236}">
                  <a16:creationId xmlns:a16="http://schemas.microsoft.com/office/drawing/2014/main" id="{2A15FF81-ABB1-41EE-A15D-4A9BF6B4A149}"/>
                </a:ext>
              </a:extLst>
            </p:cNvPr>
            <p:cNvSpPr/>
            <p:nvPr/>
          </p:nvSpPr>
          <p:spPr bwMode="auto">
            <a:xfrm>
              <a:off x="6675120" y="2976880"/>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Name</a:t>
              </a:r>
              <a:endParaRPr lang="en-US" dirty="0">
                <a:solidFill>
                  <a:schemeClr val="bg2"/>
                </a:solidFill>
                <a:latin typeface="+mj-lt"/>
              </a:endParaRPr>
            </a:p>
          </p:txBody>
        </p:sp>
        <p:sp>
          <p:nvSpPr>
            <p:cNvPr id="9" name="Owal 8">
              <a:extLst>
                <a:ext uri="{FF2B5EF4-FFF2-40B4-BE49-F238E27FC236}">
                  <a16:creationId xmlns:a16="http://schemas.microsoft.com/office/drawing/2014/main" id="{1CA1341F-8C23-4538-9718-CFF3E19F0FD5}"/>
                </a:ext>
              </a:extLst>
            </p:cNvPr>
            <p:cNvSpPr/>
            <p:nvPr/>
          </p:nvSpPr>
          <p:spPr bwMode="auto">
            <a:xfrm>
              <a:off x="782320" y="3362961"/>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Year</a:t>
              </a:r>
              <a:r>
                <a:rPr lang="pl-PL" dirty="0">
                  <a:solidFill>
                    <a:schemeClr val="bg2"/>
                  </a:solidFill>
                  <a:latin typeface="+mj-lt"/>
                </a:rPr>
                <a:t> of </a:t>
              </a:r>
              <a:r>
                <a:rPr lang="pl-PL" dirty="0" err="1">
                  <a:solidFill>
                    <a:schemeClr val="bg2"/>
                  </a:solidFill>
                  <a:latin typeface="+mj-lt"/>
                </a:rPr>
                <a:t>birth</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9F9D5DB0-3BE5-4A02-B266-E279AC2CB6FB}"/>
                </a:ext>
              </a:extLst>
            </p:cNvPr>
            <p:cNvCxnSpPr>
              <a:stCxn id="2" idx="4"/>
              <a:endCxn id="11" idx="0"/>
            </p:cNvCxnSpPr>
            <p:nvPr/>
          </p:nvCxnSpPr>
          <p:spPr bwMode="auto">
            <a:xfrm flipH="1">
              <a:off x="4749800" y="3225598"/>
              <a:ext cx="66040" cy="1544512"/>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11">
              <a:extLst>
                <a:ext uri="{FF2B5EF4-FFF2-40B4-BE49-F238E27FC236}">
                  <a16:creationId xmlns:a16="http://schemas.microsoft.com/office/drawing/2014/main" id="{D1BA80BB-B703-4BBD-A2D6-A2FCDA1ED77B}"/>
                </a:ext>
              </a:extLst>
            </p:cNvPr>
            <p:cNvCxnSpPr>
              <a:stCxn id="8" idx="4"/>
              <a:endCxn id="11" idx="3"/>
            </p:cNvCxnSpPr>
            <p:nvPr/>
          </p:nvCxnSpPr>
          <p:spPr bwMode="auto">
            <a:xfrm flipH="1">
              <a:off x="5679440" y="3759200"/>
              <a:ext cx="1960880" cy="1419850"/>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14">
              <a:extLst>
                <a:ext uri="{FF2B5EF4-FFF2-40B4-BE49-F238E27FC236}">
                  <a16:creationId xmlns:a16="http://schemas.microsoft.com/office/drawing/2014/main" id="{CF901CB3-8B29-4FD1-A900-906F4032B9A9}"/>
                </a:ext>
              </a:extLst>
            </p:cNvPr>
            <p:cNvCxnSpPr>
              <a:stCxn id="9" idx="5"/>
              <a:endCxn id="11" idx="1"/>
            </p:cNvCxnSpPr>
            <p:nvPr/>
          </p:nvCxnSpPr>
          <p:spPr bwMode="auto">
            <a:xfrm>
              <a:off x="2430019" y="4030713"/>
              <a:ext cx="1390141" cy="114833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591685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Attributes</a:t>
            </a:r>
            <a:r>
              <a:rPr lang="pl-PL" sz="4000" b="0" dirty="0"/>
              <a:t> </a:t>
            </a:r>
            <a:r>
              <a:rPr lang="pl-PL" sz="4000" b="0" dirty="0" err="1"/>
              <a:t>may</a:t>
            </a:r>
            <a:r>
              <a:rPr lang="pl-PL" sz="4000" b="0" dirty="0"/>
              <a:t> be </a:t>
            </a:r>
            <a:r>
              <a:rPr lang="pl-PL" sz="4000" b="0" dirty="0" err="1"/>
              <a:t>multivalued</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11" name="Prostokąt 10">
            <a:extLst>
              <a:ext uri="{FF2B5EF4-FFF2-40B4-BE49-F238E27FC236}">
                <a16:creationId xmlns:a16="http://schemas.microsoft.com/office/drawing/2014/main" id="{B8937B3C-9121-4AC1-AD50-AC11C34F705F}"/>
              </a:ext>
            </a:extLst>
          </p:cNvPr>
          <p:cNvSpPr/>
          <p:nvPr/>
        </p:nvSpPr>
        <p:spPr bwMode="auto">
          <a:xfrm>
            <a:off x="3820160" y="477011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Book</a:t>
            </a:r>
            <a:endParaRPr kumimoji="0" lang="en-US" sz="2800" b="0" i="0" u="none" strike="noStrike" cap="none" normalizeH="0" baseline="0" dirty="0">
              <a:ln>
                <a:noFill/>
              </a:ln>
              <a:solidFill>
                <a:schemeClr val="bg2"/>
              </a:solidFill>
              <a:effectLst/>
              <a:latin typeface="+mj-lt"/>
            </a:endParaRPr>
          </a:p>
        </p:txBody>
      </p:sp>
      <p:sp>
        <p:nvSpPr>
          <p:cNvPr id="2" name="Owal 1">
            <a:extLst>
              <a:ext uri="{FF2B5EF4-FFF2-40B4-BE49-F238E27FC236}">
                <a16:creationId xmlns:a16="http://schemas.microsoft.com/office/drawing/2014/main" id="{7B38B56A-4CA5-4247-B885-8BF03568F5D1}"/>
              </a:ext>
            </a:extLst>
          </p:cNvPr>
          <p:cNvSpPr/>
          <p:nvPr/>
        </p:nvSpPr>
        <p:spPr bwMode="auto">
          <a:xfrm>
            <a:off x="3850640" y="2443278"/>
            <a:ext cx="1930400" cy="782320"/>
          </a:xfrm>
          <a:prstGeom prst="ellipse">
            <a:avLst/>
          </a:prstGeom>
          <a:solidFill>
            <a:schemeClr val="tx1"/>
          </a:solidFill>
          <a:ln w="60325" cap="flat" cmpd="dbl"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solidFill>
                  <a:schemeClr val="bg2"/>
                </a:solidFill>
                <a:latin typeface="+mj-lt"/>
              </a:rPr>
              <a:t>Author </a:t>
            </a:r>
            <a:r>
              <a:rPr lang="pl-PL" dirty="0" err="1">
                <a:solidFill>
                  <a:schemeClr val="bg2"/>
                </a:solidFill>
                <a:latin typeface="+mj-lt"/>
              </a:rPr>
              <a:t>name</a:t>
            </a:r>
            <a:endParaRPr lang="en-US" dirty="0">
              <a:solidFill>
                <a:schemeClr val="bg2"/>
              </a:solidFill>
              <a:latin typeface="+mj-lt"/>
            </a:endParaRPr>
          </a:p>
        </p:txBody>
      </p:sp>
      <p:sp>
        <p:nvSpPr>
          <p:cNvPr id="8" name="Owal 7">
            <a:extLst>
              <a:ext uri="{FF2B5EF4-FFF2-40B4-BE49-F238E27FC236}">
                <a16:creationId xmlns:a16="http://schemas.microsoft.com/office/drawing/2014/main" id="{2A15FF81-ABB1-41EE-A15D-4A9BF6B4A149}"/>
              </a:ext>
            </a:extLst>
          </p:cNvPr>
          <p:cNvSpPr/>
          <p:nvPr/>
        </p:nvSpPr>
        <p:spPr bwMode="auto">
          <a:xfrm>
            <a:off x="6675120" y="2976880"/>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Title</a:t>
            </a:r>
            <a:endParaRPr lang="en-US" dirty="0">
              <a:solidFill>
                <a:schemeClr val="bg2"/>
              </a:solidFill>
              <a:latin typeface="+mj-lt"/>
            </a:endParaRPr>
          </a:p>
        </p:txBody>
      </p:sp>
      <p:sp>
        <p:nvSpPr>
          <p:cNvPr id="9" name="Owal 8">
            <a:extLst>
              <a:ext uri="{FF2B5EF4-FFF2-40B4-BE49-F238E27FC236}">
                <a16:creationId xmlns:a16="http://schemas.microsoft.com/office/drawing/2014/main" id="{1CA1341F-8C23-4538-9718-CFF3E19F0FD5}"/>
              </a:ext>
            </a:extLst>
          </p:cNvPr>
          <p:cNvSpPr/>
          <p:nvPr/>
        </p:nvSpPr>
        <p:spPr bwMode="auto">
          <a:xfrm>
            <a:off x="314960" y="3225598"/>
            <a:ext cx="2672080" cy="919683"/>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Year</a:t>
            </a:r>
            <a:r>
              <a:rPr lang="pl-PL" dirty="0">
                <a:solidFill>
                  <a:schemeClr val="bg2"/>
                </a:solidFill>
                <a:latin typeface="+mj-lt"/>
              </a:rPr>
              <a:t> of </a:t>
            </a:r>
            <a:r>
              <a:rPr lang="pl-PL" dirty="0" err="1">
                <a:solidFill>
                  <a:schemeClr val="bg2"/>
                </a:solidFill>
                <a:latin typeface="+mj-lt"/>
              </a:rPr>
              <a:t>publication</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9F9D5DB0-3BE5-4A02-B266-E279AC2CB6FB}"/>
              </a:ext>
            </a:extLst>
          </p:cNvPr>
          <p:cNvCxnSpPr>
            <a:stCxn id="2" idx="4"/>
            <a:endCxn id="11" idx="0"/>
          </p:cNvCxnSpPr>
          <p:nvPr/>
        </p:nvCxnSpPr>
        <p:spPr bwMode="auto">
          <a:xfrm flipH="1">
            <a:off x="4749800" y="3225598"/>
            <a:ext cx="66040" cy="1544512"/>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11">
            <a:extLst>
              <a:ext uri="{FF2B5EF4-FFF2-40B4-BE49-F238E27FC236}">
                <a16:creationId xmlns:a16="http://schemas.microsoft.com/office/drawing/2014/main" id="{D1BA80BB-B703-4BBD-A2D6-A2FCDA1ED77B}"/>
              </a:ext>
            </a:extLst>
          </p:cNvPr>
          <p:cNvCxnSpPr>
            <a:stCxn id="8" idx="4"/>
            <a:endCxn id="11" idx="3"/>
          </p:cNvCxnSpPr>
          <p:nvPr/>
        </p:nvCxnSpPr>
        <p:spPr bwMode="auto">
          <a:xfrm flipH="1">
            <a:off x="5679440" y="3759200"/>
            <a:ext cx="1960880" cy="1419850"/>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14">
            <a:extLst>
              <a:ext uri="{FF2B5EF4-FFF2-40B4-BE49-F238E27FC236}">
                <a16:creationId xmlns:a16="http://schemas.microsoft.com/office/drawing/2014/main" id="{CF901CB3-8B29-4FD1-A900-906F4032B9A9}"/>
              </a:ext>
            </a:extLst>
          </p:cNvPr>
          <p:cNvCxnSpPr>
            <a:cxnSpLocks/>
            <a:stCxn id="9" idx="5"/>
            <a:endCxn id="11" idx="1"/>
          </p:cNvCxnSpPr>
          <p:nvPr/>
        </p:nvCxnSpPr>
        <p:spPr bwMode="auto">
          <a:xfrm>
            <a:off x="2595723" y="4010597"/>
            <a:ext cx="1224437" cy="1168453"/>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7402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Attributes</a:t>
            </a:r>
            <a:r>
              <a:rPr lang="pl-PL" sz="4000" b="0" dirty="0"/>
              <a:t> </a:t>
            </a:r>
            <a:r>
              <a:rPr lang="pl-PL" sz="4000" b="0" dirty="0" err="1"/>
              <a:t>may</a:t>
            </a:r>
            <a:r>
              <a:rPr lang="pl-PL" sz="4000" b="0" dirty="0"/>
              <a:t> be </a:t>
            </a:r>
            <a:r>
              <a:rPr lang="pl-PL" sz="4000" b="0" dirty="0" err="1"/>
              <a:t>identifying</a:t>
            </a:r>
            <a:r>
              <a:rPr lang="pl-PL" sz="4000" b="0" dirty="0"/>
              <a:t> the </a:t>
            </a:r>
            <a:r>
              <a:rPr lang="pl-PL" sz="4000" b="0" dirty="0" err="1"/>
              <a:t>entity</a:t>
            </a:r>
            <a:r>
              <a:rPr lang="pl-PL" sz="4000" b="0" dirty="0"/>
              <a:t> (</a:t>
            </a:r>
            <a:r>
              <a:rPr lang="pl-PL" sz="4000" b="0" dirty="0" err="1"/>
              <a:t>key</a:t>
            </a:r>
            <a:r>
              <a:rPr lang="pl-PL" sz="4000" b="0" dirty="0"/>
              <a:t> </a:t>
            </a:r>
            <a:r>
              <a:rPr lang="pl-PL" sz="4000" b="0" dirty="0" err="1"/>
              <a:t>attributes</a:t>
            </a:r>
            <a:r>
              <a:rPr lang="pl-PL" sz="4000" b="0" dirty="0"/>
              <a:t>, </a:t>
            </a:r>
            <a:r>
              <a:rPr lang="pl-PL" sz="4000" b="0" dirty="0" err="1"/>
              <a:t>identifiers</a:t>
            </a:r>
            <a:r>
              <a:rPr lang="pl-PL" sz="4000" b="0" dirty="0"/>
              <a:t>)</a:t>
            </a:r>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11" name="Prostokąt 10">
            <a:extLst>
              <a:ext uri="{FF2B5EF4-FFF2-40B4-BE49-F238E27FC236}">
                <a16:creationId xmlns:a16="http://schemas.microsoft.com/office/drawing/2014/main" id="{B8937B3C-9121-4AC1-AD50-AC11C34F705F}"/>
              </a:ext>
            </a:extLst>
          </p:cNvPr>
          <p:cNvSpPr/>
          <p:nvPr/>
        </p:nvSpPr>
        <p:spPr bwMode="auto">
          <a:xfrm>
            <a:off x="3820160" y="477011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Book</a:t>
            </a:r>
            <a:endParaRPr kumimoji="0" lang="en-US" sz="2800" b="0" i="0" u="none" strike="noStrike" cap="none" normalizeH="0" baseline="0" dirty="0">
              <a:ln>
                <a:noFill/>
              </a:ln>
              <a:solidFill>
                <a:schemeClr val="bg2"/>
              </a:solidFill>
              <a:effectLst/>
              <a:latin typeface="+mj-lt"/>
            </a:endParaRPr>
          </a:p>
        </p:txBody>
      </p:sp>
      <p:sp>
        <p:nvSpPr>
          <p:cNvPr id="2" name="Owal 1">
            <a:extLst>
              <a:ext uri="{FF2B5EF4-FFF2-40B4-BE49-F238E27FC236}">
                <a16:creationId xmlns:a16="http://schemas.microsoft.com/office/drawing/2014/main" id="{7B38B56A-4CA5-4247-B885-8BF03568F5D1}"/>
              </a:ext>
            </a:extLst>
          </p:cNvPr>
          <p:cNvSpPr/>
          <p:nvPr/>
        </p:nvSpPr>
        <p:spPr bwMode="auto">
          <a:xfrm>
            <a:off x="3789680" y="2881460"/>
            <a:ext cx="1930400" cy="782320"/>
          </a:xfrm>
          <a:prstGeom prst="ellipse">
            <a:avLst/>
          </a:prstGeom>
          <a:solidFill>
            <a:schemeClr val="tx1"/>
          </a:solidFill>
          <a:ln w="60325" cap="flat" cmpd="dbl"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solidFill>
                  <a:schemeClr val="bg2"/>
                </a:solidFill>
                <a:latin typeface="+mj-lt"/>
              </a:rPr>
              <a:t>Author </a:t>
            </a:r>
            <a:r>
              <a:rPr lang="pl-PL" dirty="0" err="1">
                <a:solidFill>
                  <a:schemeClr val="bg2"/>
                </a:solidFill>
                <a:latin typeface="+mj-lt"/>
              </a:rPr>
              <a:t>name</a:t>
            </a:r>
            <a:endParaRPr lang="en-US" dirty="0">
              <a:solidFill>
                <a:schemeClr val="bg2"/>
              </a:solidFill>
              <a:latin typeface="+mj-lt"/>
            </a:endParaRPr>
          </a:p>
        </p:txBody>
      </p:sp>
      <p:sp>
        <p:nvSpPr>
          <p:cNvPr id="8" name="Owal 7">
            <a:extLst>
              <a:ext uri="{FF2B5EF4-FFF2-40B4-BE49-F238E27FC236}">
                <a16:creationId xmlns:a16="http://schemas.microsoft.com/office/drawing/2014/main" id="{2A15FF81-ABB1-41EE-A15D-4A9BF6B4A149}"/>
              </a:ext>
            </a:extLst>
          </p:cNvPr>
          <p:cNvSpPr/>
          <p:nvPr/>
        </p:nvSpPr>
        <p:spPr bwMode="auto">
          <a:xfrm>
            <a:off x="6675120" y="2976880"/>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Title</a:t>
            </a:r>
            <a:endParaRPr lang="en-US" dirty="0">
              <a:solidFill>
                <a:schemeClr val="bg2"/>
              </a:solidFill>
              <a:latin typeface="+mj-lt"/>
            </a:endParaRPr>
          </a:p>
        </p:txBody>
      </p:sp>
      <p:sp>
        <p:nvSpPr>
          <p:cNvPr id="9" name="Owal 8">
            <a:extLst>
              <a:ext uri="{FF2B5EF4-FFF2-40B4-BE49-F238E27FC236}">
                <a16:creationId xmlns:a16="http://schemas.microsoft.com/office/drawing/2014/main" id="{1CA1341F-8C23-4538-9718-CFF3E19F0FD5}"/>
              </a:ext>
            </a:extLst>
          </p:cNvPr>
          <p:cNvSpPr/>
          <p:nvPr/>
        </p:nvSpPr>
        <p:spPr bwMode="auto">
          <a:xfrm>
            <a:off x="314960" y="3225598"/>
            <a:ext cx="2672080" cy="919683"/>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Year</a:t>
            </a:r>
            <a:r>
              <a:rPr lang="pl-PL" dirty="0">
                <a:solidFill>
                  <a:schemeClr val="bg2"/>
                </a:solidFill>
                <a:latin typeface="+mj-lt"/>
              </a:rPr>
              <a:t> of </a:t>
            </a:r>
            <a:r>
              <a:rPr lang="pl-PL" dirty="0" err="1">
                <a:solidFill>
                  <a:schemeClr val="bg2"/>
                </a:solidFill>
                <a:latin typeface="+mj-lt"/>
              </a:rPr>
              <a:t>publication</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9F9D5DB0-3BE5-4A02-B266-E279AC2CB6FB}"/>
              </a:ext>
            </a:extLst>
          </p:cNvPr>
          <p:cNvCxnSpPr>
            <a:stCxn id="2" idx="4"/>
            <a:endCxn id="11" idx="0"/>
          </p:cNvCxnSpPr>
          <p:nvPr/>
        </p:nvCxnSpPr>
        <p:spPr bwMode="auto">
          <a:xfrm flipH="1">
            <a:off x="4749800" y="3663780"/>
            <a:ext cx="5080" cy="1106330"/>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11">
            <a:extLst>
              <a:ext uri="{FF2B5EF4-FFF2-40B4-BE49-F238E27FC236}">
                <a16:creationId xmlns:a16="http://schemas.microsoft.com/office/drawing/2014/main" id="{D1BA80BB-B703-4BBD-A2D6-A2FCDA1ED77B}"/>
              </a:ext>
            </a:extLst>
          </p:cNvPr>
          <p:cNvCxnSpPr>
            <a:stCxn id="8" idx="4"/>
            <a:endCxn id="11" idx="3"/>
          </p:cNvCxnSpPr>
          <p:nvPr/>
        </p:nvCxnSpPr>
        <p:spPr bwMode="auto">
          <a:xfrm flipH="1">
            <a:off x="5679440" y="3759200"/>
            <a:ext cx="1960880" cy="1419850"/>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14">
            <a:extLst>
              <a:ext uri="{FF2B5EF4-FFF2-40B4-BE49-F238E27FC236}">
                <a16:creationId xmlns:a16="http://schemas.microsoft.com/office/drawing/2014/main" id="{CF901CB3-8B29-4FD1-A900-906F4032B9A9}"/>
              </a:ext>
            </a:extLst>
          </p:cNvPr>
          <p:cNvCxnSpPr>
            <a:cxnSpLocks/>
            <a:stCxn id="9" idx="5"/>
            <a:endCxn id="11" idx="1"/>
          </p:cNvCxnSpPr>
          <p:nvPr/>
        </p:nvCxnSpPr>
        <p:spPr bwMode="auto">
          <a:xfrm>
            <a:off x="2595723" y="4010597"/>
            <a:ext cx="1224437" cy="1168453"/>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wal 12">
            <a:extLst>
              <a:ext uri="{FF2B5EF4-FFF2-40B4-BE49-F238E27FC236}">
                <a16:creationId xmlns:a16="http://schemas.microsoft.com/office/drawing/2014/main" id="{1C074348-FCEB-45B4-BAD7-A5064B1575B5}"/>
              </a:ext>
            </a:extLst>
          </p:cNvPr>
          <p:cNvSpPr/>
          <p:nvPr/>
        </p:nvSpPr>
        <p:spPr bwMode="auto">
          <a:xfrm>
            <a:off x="401320" y="5106583"/>
            <a:ext cx="2672080" cy="919683"/>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u="sng" dirty="0">
                <a:solidFill>
                  <a:schemeClr val="bg2"/>
                </a:solidFill>
                <a:latin typeface="+mj-lt"/>
              </a:rPr>
              <a:t>ISBN</a:t>
            </a:r>
            <a:endParaRPr lang="en-US" u="sng" dirty="0">
              <a:solidFill>
                <a:schemeClr val="bg2"/>
              </a:solidFill>
              <a:latin typeface="+mj-lt"/>
            </a:endParaRPr>
          </a:p>
        </p:txBody>
      </p:sp>
      <p:cxnSp>
        <p:nvCxnSpPr>
          <p:cNvPr id="14" name="Łącznik prosty 13">
            <a:extLst>
              <a:ext uri="{FF2B5EF4-FFF2-40B4-BE49-F238E27FC236}">
                <a16:creationId xmlns:a16="http://schemas.microsoft.com/office/drawing/2014/main" id="{B0B08BEE-AD57-4868-95D0-13CF3FF52564}"/>
              </a:ext>
            </a:extLst>
          </p:cNvPr>
          <p:cNvCxnSpPr>
            <a:cxnSpLocks/>
            <a:stCxn id="13" idx="6"/>
            <a:endCxn id="11" idx="1"/>
          </p:cNvCxnSpPr>
          <p:nvPr/>
        </p:nvCxnSpPr>
        <p:spPr bwMode="auto">
          <a:xfrm flipV="1">
            <a:off x="3073400" y="5179050"/>
            <a:ext cx="746760" cy="387375"/>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Objaśnienie: wygięta linia z obramowaniem i paskiem wyróżniającym 2">
            <a:extLst>
              <a:ext uri="{FF2B5EF4-FFF2-40B4-BE49-F238E27FC236}">
                <a16:creationId xmlns:a16="http://schemas.microsoft.com/office/drawing/2014/main" id="{B5D24458-2443-4C33-940C-30B4E5A0676A}"/>
              </a:ext>
            </a:extLst>
          </p:cNvPr>
          <p:cNvSpPr/>
          <p:nvPr/>
        </p:nvSpPr>
        <p:spPr bwMode="auto">
          <a:xfrm>
            <a:off x="4242344" y="5959929"/>
            <a:ext cx="3388179" cy="813934"/>
          </a:xfrm>
          <a:prstGeom prst="accentBorderCallout2">
            <a:avLst>
              <a:gd name="adj1" fmla="val 18750"/>
              <a:gd name="adj2" fmla="val -8333"/>
              <a:gd name="adj3" fmla="val 34614"/>
              <a:gd name="adj4" fmla="val -52334"/>
              <a:gd name="adj5" fmla="val -29030"/>
              <a:gd name="adj6" fmla="val -70129"/>
            </a:avLst>
          </a:prstGeom>
          <a:solidFill>
            <a:schemeClr val="accent1"/>
          </a:solidFill>
          <a:ln w="9525" cap="flat" cmpd="sng" algn="ctr">
            <a:solidFill>
              <a:schemeClr val="bg2"/>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bg2"/>
                </a:solidFill>
                <a:effectLst/>
                <a:latin typeface="Times New Roman" panose="02020603050405020304" pitchFamily="18" charset="0"/>
              </a:rPr>
              <a:t>Key</a:t>
            </a:r>
            <a:r>
              <a:rPr kumimoji="0" lang="pl-PL" sz="2400" b="0" i="0" u="none" strike="noStrike" cap="none" normalizeH="0" baseline="0" dirty="0">
                <a:ln>
                  <a:noFill/>
                </a:ln>
                <a:solidFill>
                  <a:schemeClr val="bg2"/>
                </a:solidFill>
                <a:effectLst/>
                <a:latin typeface="Times New Roman" panose="02020603050405020304" pitchFamily="18" charset="0"/>
              </a:rPr>
              <a:t> </a:t>
            </a:r>
            <a:r>
              <a:rPr kumimoji="0" lang="pl-PL" sz="2400" b="0" i="0" u="none" strike="noStrike" cap="none" normalizeH="0" baseline="0" dirty="0" err="1">
                <a:ln>
                  <a:noFill/>
                </a:ln>
                <a:solidFill>
                  <a:schemeClr val="bg2"/>
                </a:solidFill>
                <a:effectLst/>
                <a:latin typeface="Times New Roman" panose="02020603050405020304" pitchFamily="18" charset="0"/>
              </a:rPr>
              <a:t>attributes</a:t>
            </a:r>
            <a:r>
              <a:rPr kumimoji="0" lang="pl-PL" sz="2400" b="0" i="0" u="none" strike="noStrike" cap="none" normalizeH="0" baseline="0" dirty="0">
                <a:ln>
                  <a:noFill/>
                </a:ln>
                <a:solidFill>
                  <a:schemeClr val="bg2"/>
                </a:solidFill>
                <a:effectLst/>
                <a:latin typeface="Times New Roman" panose="02020603050405020304" pitchFamily="18" charset="0"/>
              </a:rPr>
              <a:t> </a:t>
            </a:r>
            <a:r>
              <a:rPr kumimoji="0" lang="pl-PL" sz="2400" b="0" i="0" u="none" strike="noStrike" cap="none" normalizeH="0" baseline="0" dirty="0" err="1">
                <a:ln>
                  <a:noFill/>
                </a:ln>
                <a:solidFill>
                  <a:schemeClr val="bg2"/>
                </a:solidFill>
                <a:effectLst/>
                <a:latin typeface="Times New Roman" panose="02020603050405020304" pitchFamily="18" charset="0"/>
              </a:rPr>
              <a:t>are</a:t>
            </a:r>
            <a:r>
              <a:rPr kumimoji="0" lang="pl-PL" sz="2400" b="0" i="0" u="none" strike="noStrike" cap="none" normalizeH="0" baseline="0" dirty="0">
                <a:ln>
                  <a:noFill/>
                </a:ln>
                <a:solidFill>
                  <a:schemeClr val="bg2"/>
                </a:solidFill>
                <a:effectLst/>
                <a:latin typeface="Times New Roman" panose="02020603050405020304" pitchFamily="18"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pl-PL" sz="2400" b="0" i="0" u="none" strike="noStrike" cap="none" normalizeH="0" baseline="0" dirty="0" err="1">
                <a:ln>
                  <a:noFill/>
                </a:ln>
                <a:solidFill>
                  <a:schemeClr val="bg2"/>
                </a:solidFill>
                <a:effectLst/>
                <a:latin typeface="Times New Roman" panose="02020603050405020304" pitchFamily="18" charset="0"/>
              </a:rPr>
              <a:t>underlined</a:t>
            </a:r>
            <a:endParaRPr kumimoji="0" lang="en-US" sz="2400" b="0" i="0" u="none" strike="noStrike" cap="none" normalizeH="0" baseline="0" dirty="0">
              <a:ln>
                <a:noFill/>
              </a:ln>
              <a:solidFill>
                <a:schemeClr val="bg2"/>
              </a:solidFill>
              <a:effectLst/>
              <a:latin typeface="Times New Roman" panose="02020603050405020304" pitchFamily="18" charset="0"/>
            </a:endParaRPr>
          </a:p>
        </p:txBody>
      </p:sp>
    </p:spTree>
    <p:extLst>
      <p:ext uri="{BB962C8B-B14F-4D97-AF65-F5344CB8AC3E}">
        <p14:creationId xmlns:p14="http://schemas.microsoft.com/office/powerpoint/2010/main" val="251422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Relationships</a:t>
            </a:r>
            <a:r>
              <a:rPr lang="pl-PL" sz="4000" b="0" dirty="0"/>
              <a:t> </a:t>
            </a:r>
            <a:r>
              <a:rPr lang="pl-PL" sz="4000" b="0" dirty="0" err="1"/>
              <a:t>also</a:t>
            </a:r>
            <a:r>
              <a:rPr lang="pl-PL" sz="4000" b="0" dirty="0"/>
              <a:t> </a:t>
            </a:r>
            <a:r>
              <a:rPr lang="pl-PL" sz="4000" b="0" dirty="0" err="1"/>
              <a:t>may</a:t>
            </a:r>
            <a:r>
              <a:rPr lang="pl-PL" sz="4000" b="0" dirty="0"/>
              <a:t> </a:t>
            </a:r>
            <a:r>
              <a:rPr lang="pl-PL" sz="4000" b="0" dirty="0" err="1"/>
              <a:t>have</a:t>
            </a:r>
            <a:r>
              <a:rPr lang="pl-PL" sz="4000" b="0" dirty="0"/>
              <a:t> </a:t>
            </a:r>
            <a:r>
              <a:rPr lang="pl-PL" sz="4000" b="0" dirty="0" err="1"/>
              <a:t>attributes</a:t>
            </a:r>
            <a:r>
              <a:rPr lang="pl-PL" sz="4000" b="0" dirty="0"/>
              <a:t>:</a:t>
            </a:r>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Prostokąt 1">
            <a:extLst>
              <a:ext uri="{FF2B5EF4-FFF2-40B4-BE49-F238E27FC236}">
                <a16:creationId xmlns:a16="http://schemas.microsoft.com/office/drawing/2014/main" id="{EC91152F-F289-4BA8-AD3E-9644BB4DE2CF}"/>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a:t>
            </a:r>
            <a:endParaRPr kumimoji="0" lang="en-US" sz="2800" b="0" i="0" u="none" strike="noStrike" cap="none" normalizeH="0" baseline="0" dirty="0">
              <a:ln>
                <a:noFill/>
              </a:ln>
              <a:solidFill>
                <a:schemeClr val="bg2"/>
              </a:solidFill>
              <a:effectLst/>
              <a:latin typeface="+mj-lt"/>
            </a:endParaRPr>
          </a:p>
        </p:txBody>
      </p:sp>
      <p:sp>
        <p:nvSpPr>
          <p:cNvPr id="3" name="Romb 2">
            <a:extLst>
              <a:ext uri="{FF2B5EF4-FFF2-40B4-BE49-F238E27FC236}">
                <a16:creationId xmlns:a16="http://schemas.microsoft.com/office/drawing/2014/main" id="{EABBC0F3-7EC1-4483-AB85-49EDF536BCCE}"/>
              </a:ext>
            </a:extLst>
          </p:cNvPr>
          <p:cNvSpPr/>
          <p:nvPr/>
        </p:nvSpPr>
        <p:spPr bwMode="auto">
          <a:xfrm>
            <a:off x="3997960" y="3830320"/>
            <a:ext cx="172720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Passed</a:t>
            </a:r>
            <a:endParaRPr lang="pl-PL" dirty="0">
              <a:solidFill>
                <a:schemeClr val="bg2"/>
              </a:solidFill>
              <a:latin typeface="+mj-lt"/>
            </a:endParaRPr>
          </a:p>
          <a:p>
            <a:pPr algn="ctr" eaLnBrk="1" hangingPunct="1"/>
            <a:r>
              <a:rPr lang="pl-PL" dirty="0" err="1">
                <a:solidFill>
                  <a:schemeClr val="bg2"/>
                </a:solidFill>
                <a:latin typeface="+mj-lt"/>
              </a:rPr>
              <a:t>exam</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B66AF327-2966-470D-9899-95DEFCFD1E15}"/>
              </a:ext>
            </a:extLst>
          </p:cNvPr>
          <p:cNvCxnSpPr>
            <a:stCxn id="2" idx="3"/>
            <a:endCxn id="3" idx="1"/>
          </p:cNvCxnSpPr>
          <p:nvPr/>
        </p:nvCxnSpPr>
        <p:spPr bwMode="auto">
          <a:xfrm>
            <a:off x="2499360" y="4546600"/>
            <a:ext cx="149860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9">
            <a:extLst>
              <a:ext uri="{FF2B5EF4-FFF2-40B4-BE49-F238E27FC236}">
                <a16:creationId xmlns:a16="http://schemas.microsoft.com/office/drawing/2014/main" id="{6E04E45A-C843-49B6-AE6A-118C90A5496E}"/>
              </a:ext>
            </a:extLst>
          </p:cNvPr>
          <p:cNvCxnSpPr>
            <a:stCxn id="3" idx="3"/>
            <a:endCxn id="8"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561583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Relationships</a:t>
            </a:r>
            <a:r>
              <a:rPr lang="pl-PL" sz="4000" b="0" dirty="0"/>
              <a:t> </a:t>
            </a:r>
            <a:r>
              <a:rPr lang="pl-PL" sz="4000" b="0" dirty="0" err="1"/>
              <a:t>also</a:t>
            </a:r>
            <a:r>
              <a:rPr lang="pl-PL" sz="4000" b="0" dirty="0"/>
              <a:t> </a:t>
            </a:r>
            <a:r>
              <a:rPr lang="pl-PL" sz="4000" b="0" dirty="0" err="1"/>
              <a:t>may</a:t>
            </a:r>
            <a:r>
              <a:rPr lang="pl-PL" sz="4000" b="0" dirty="0"/>
              <a:t> </a:t>
            </a:r>
            <a:r>
              <a:rPr lang="pl-PL" sz="4000" b="0" dirty="0" err="1"/>
              <a:t>have</a:t>
            </a:r>
            <a:r>
              <a:rPr lang="pl-PL" sz="4000" b="0" dirty="0"/>
              <a:t> </a:t>
            </a:r>
            <a:r>
              <a:rPr lang="pl-PL" sz="4000" b="0" dirty="0" err="1"/>
              <a:t>attributes</a:t>
            </a:r>
            <a:r>
              <a:rPr lang="pl-PL" sz="4000" b="0" dirty="0"/>
              <a:t>:</a:t>
            </a:r>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2" name="Prostokąt 1">
            <a:extLst>
              <a:ext uri="{FF2B5EF4-FFF2-40B4-BE49-F238E27FC236}">
                <a16:creationId xmlns:a16="http://schemas.microsoft.com/office/drawing/2014/main" id="{EC91152F-F289-4BA8-AD3E-9644BB4DE2CF}"/>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a:t>
            </a:r>
            <a:endParaRPr kumimoji="0" lang="en-US" sz="2800" b="0" i="0" u="none" strike="noStrike" cap="none" normalizeH="0" baseline="0" dirty="0">
              <a:ln>
                <a:noFill/>
              </a:ln>
              <a:solidFill>
                <a:schemeClr val="bg2"/>
              </a:solidFill>
              <a:effectLst/>
              <a:latin typeface="+mj-lt"/>
            </a:endParaRPr>
          </a:p>
        </p:txBody>
      </p:sp>
      <p:sp>
        <p:nvSpPr>
          <p:cNvPr id="3" name="Romb 2">
            <a:extLst>
              <a:ext uri="{FF2B5EF4-FFF2-40B4-BE49-F238E27FC236}">
                <a16:creationId xmlns:a16="http://schemas.microsoft.com/office/drawing/2014/main" id="{EABBC0F3-7EC1-4483-AB85-49EDF536BCCE}"/>
              </a:ext>
            </a:extLst>
          </p:cNvPr>
          <p:cNvSpPr/>
          <p:nvPr/>
        </p:nvSpPr>
        <p:spPr bwMode="auto">
          <a:xfrm>
            <a:off x="3997960" y="2915921"/>
            <a:ext cx="172720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Passed</a:t>
            </a:r>
            <a:endParaRPr lang="pl-PL" dirty="0">
              <a:solidFill>
                <a:schemeClr val="bg2"/>
              </a:solidFill>
              <a:latin typeface="+mj-lt"/>
            </a:endParaRPr>
          </a:p>
          <a:p>
            <a:pPr algn="ctr" eaLnBrk="1" hangingPunct="1"/>
            <a:r>
              <a:rPr lang="pl-PL" dirty="0" err="1">
                <a:solidFill>
                  <a:schemeClr val="bg2"/>
                </a:solidFill>
                <a:latin typeface="+mj-lt"/>
              </a:rPr>
              <a:t>exam</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B66AF327-2966-470D-9899-95DEFCFD1E15}"/>
              </a:ext>
            </a:extLst>
          </p:cNvPr>
          <p:cNvCxnSpPr>
            <a:stCxn id="2" idx="3"/>
            <a:endCxn id="3" idx="1"/>
          </p:cNvCxnSpPr>
          <p:nvPr/>
        </p:nvCxnSpPr>
        <p:spPr bwMode="auto">
          <a:xfrm flipV="1">
            <a:off x="2499360" y="3632201"/>
            <a:ext cx="1498600" cy="914399"/>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9">
            <a:extLst>
              <a:ext uri="{FF2B5EF4-FFF2-40B4-BE49-F238E27FC236}">
                <a16:creationId xmlns:a16="http://schemas.microsoft.com/office/drawing/2014/main" id="{6E04E45A-C843-49B6-AE6A-118C90A5496E}"/>
              </a:ext>
            </a:extLst>
          </p:cNvPr>
          <p:cNvCxnSpPr>
            <a:stCxn id="3" idx="3"/>
            <a:endCxn id="8" idx="1"/>
          </p:cNvCxnSpPr>
          <p:nvPr/>
        </p:nvCxnSpPr>
        <p:spPr bwMode="auto">
          <a:xfrm>
            <a:off x="5725160" y="3632201"/>
            <a:ext cx="1264920" cy="914399"/>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Owal 11">
            <a:extLst>
              <a:ext uri="{FF2B5EF4-FFF2-40B4-BE49-F238E27FC236}">
                <a16:creationId xmlns:a16="http://schemas.microsoft.com/office/drawing/2014/main" id="{CB9407AB-D289-45A1-A4C5-9743F084CE52}"/>
              </a:ext>
            </a:extLst>
          </p:cNvPr>
          <p:cNvSpPr/>
          <p:nvPr/>
        </p:nvSpPr>
        <p:spPr bwMode="auto">
          <a:xfrm>
            <a:off x="3591560" y="5547952"/>
            <a:ext cx="1498600" cy="638895"/>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Note</a:t>
            </a:r>
            <a:endParaRPr lang="en-US" dirty="0">
              <a:solidFill>
                <a:schemeClr val="bg2"/>
              </a:solidFill>
              <a:latin typeface="+mj-lt"/>
            </a:endParaRPr>
          </a:p>
        </p:txBody>
      </p:sp>
      <p:sp>
        <p:nvSpPr>
          <p:cNvPr id="13" name="Owal 12">
            <a:extLst>
              <a:ext uri="{FF2B5EF4-FFF2-40B4-BE49-F238E27FC236}">
                <a16:creationId xmlns:a16="http://schemas.microsoft.com/office/drawing/2014/main" id="{6D9FC903-C722-4989-95F3-175043147FBC}"/>
              </a:ext>
            </a:extLst>
          </p:cNvPr>
          <p:cNvSpPr/>
          <p:nvPr/>
        </p:nvSpPr>
        <p:spPr bwMode="auto">
          <a:xfrm>
            <a:off x="6719094" y="2402079"/>
            <a:ext cx="1498600" cy="638895"/>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date</a:t>
            </a:r>
            <a:endParaRPr lang="en-US" dirty="0">
              <a:solidFill>
                <a:schemeClr val="bg2"/>
              </a:solidFill>
              <a:latin typeface="+mj-lt"/>
            </a:endParaRPr>
          </a:p>
        </p:txBody>
      </p:sp>
      <p:cxnSp>
        <p:nvCxnSpPr>
          <p:cNvPr id="14" name="Łącznik prosty 13">
            <a:extLst>
              <a:ext uri="{FF2B5EF4-FFF2-40B4-BE49-F238E27FC236}">
                <a16:creationId xmlns:a16="http://schemas.microsoft.com/office/drawing/2014/main" id="{C8AAAA08-676D-44B9-84D8-4F372C0D5239}"/>
              </a:ext>
            </a:extLst>
          </p:cNvPr>
          <p:cNvCxnSpPr>
            <a:stCxn id="3" idx="2"/>
            <a:endCxn id="12" idx="0"/>
          </p:cNvCxnSpPr>
          <p:nvPr/>
        </p:nvCxnSpPr>
        <p:spPr bwMode="auto">
          <a:xfrm flipH="1">
            <a:off x="4340860" y="4348481"/>
            <a:ext cx="520700" cy="1199471"/>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Łącznik prosty 16">
            <a:extLst>
              <a:ext uri="{FF2B5EF4-FFF2-40B4-BE49-F238E27FC236}">
                <a16:creationId xmlns:a16="http://schemas.microsoft.com/office/drawing/2014/main" id="{7E1AC19B-9778-4866-B699-F976249E5FAE}"/>
              </a:ext>
            </a:extLst>
          </p:cNvPr>
          <p:cNvCxnSpPr>
            <a:stCxn id="3" idx="0"/>
            <a:endCxn id="13" idx="2"/>
          </p:cNvCxnSpPr>
          <p:nvPr/>
        </p:nvCxnSpPr>
        <p:spPr bwMode="auto">
          <a:xfrm flipV="1">
            <a:off x="4861560" y="2721527"/>
            <a:ext cx="1857534" cy="194394"/>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24472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89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67361" y="1466938"/>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Attributes</a:t>
            </a:r>
            <a:r>
              <a:rPr lang="pl-PL" sz="4000" b="0" dirty="0"/>
              <a:t> </a:t>
            </a:r>
            <a:r>
              <a:rPr lang="pl-PL" sz="4000" b="0" dirty="0" err="1"/>
              <a:t>may</a:t>
            </a:r>
            <a:r>
              <a:rPr lang="pl-PL" sz="4000" b="0" dirty="0"/>
              <a:t> be </a:t>
            </a:r>
            <a:r>
              <a:rPr lang="pl-PL" sz="4000" b="0" dirty="0" err="1"/>
              <a:t>simple</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11" name="Prostokąt 10">
            <a:extLst>
              <a:ext uri="{FF2B5EF4-FFF2-40B4-BE49-F238E27FC236}">
                <a16:creationId xmlns:a16="http://schemas.microsoft.com/office/drawing/2014/main" id="{B8937B3C-9121-4AC1-AD50-AC11C34F705F}"/>
              </a:ext>
            </a:extLst>
          </p:cNvPr>
          <p:cNvSpPr/>
          <p:nvPr/>
        </p:nvSpPr>
        <p:spPr bwMode="auto">
          <a:xfrm>
            <a:off x="3855720" y="519428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8" name="Owal 7">
            <a:extLst>
              <a:ext uri="{FF2B5EF4-FFF2-40B4-BE49-F238E27FC236}">
                <a16:creationId xmlns:a16="http://schemas.microsoft.com/office/drawing/2014/main" id="{2A15FF81-ABB1-41EE-A15D-4A9BF6B4A149}"/>
              </a:ext>
            </a:extLst>
          </p:cNvPr>
          <p:cNvSpPr/>
          <p:nvPr/>
        </p:nvSpPr>
        <p:spPr bwMode="auto">
          <a:xfrm>
            <a:off x="6908800" y="4588625"/>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Name</a:t>
            </a:r>
            <a:endParaRPr lang="en-US" dirty="0">
              <a:solidFill>
                <a:schemeClr val="bg2"/>
              </a:solidFill>
              <a:latin typeface="+mj-lt"/>
            </a:endParaRPr>
          </a:p>
        </p:txBody>
      </p:sp>
      <p:sp>
        <p:nvSpPr>
          <p:cNvPr id="9" name="Owal 8">
            <a:extLst>
              <a:ext uri="{FF2B5EF4-FFF2-40B4-BE49-F238E27FC236}">
                <a16:creationId xmlns:a16="http://schemas.microsoft.com/office/drawing/2014/main" id="{1CA1341F-8C23-4538-9718-CFF3E19F0FD5}"/>
              </a:ext>
            </a:extLst>
          </p:cNvPr>
          <p:cNvSpPr/>
          <p:nvPr/>
        </p:nvSpPr>
        <p:spPr bwMode="auto">
          <a:xfrm>
            <a:off x="782320" y="3362961"/>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Year</a:t>
            </a:r>
            <a:r>
              <a:rPr lang="pl-PL" dirty="0">
                <a:solidFill>
                  <a:schemeClr val="bg2"/>
                </a:solidFill>
                <a:latin typeface="+mj-lt"/>
              </a:rPr>
              <a:t> of </a:t>
            </a:r>
            <a:r>
              <a:rPr lang="pl-PL" dirty="0" err="1">
                <a:solidFill>
                  <a:schemeClr val="bg2"/>
                </a:solidFill>
                <a:latin typeface="+mj-lt"/>
              </a:rPr>
              <a:t>birth</a:t>
            </a:r>
            <a:endParaRPr lang="en-US" dirty="0">
              <a:solidFill>
                <a:schemeClr val="bg2"/>
              </a:solidFill>
              <a:latin typeface="+mj-lt"/>
            </a:endParaRPr>
          </a:p>
        </p:txBody>
      </p:sp>
      <p:cxnSp>
        <p:nvCxnSpPr>
          <p:cNvPr id="12" name="Łącznik prosty 11">
            <a:extLst>
              <a:ext uri="{FF2B5EF4-FFF2-40B4-BE49-F238E27FC236}">
                <a16:creationId xmlns:a16="http://schemas.microsoft.com/office/drawing/2014/main" id="{D1BA80BB-B703-4BBD-A2D6-A2FCDA1ED77B}"/>
              </a:ext>
            </a:extLst>
          </p:cNvPr>
          <p:cNvCxnSpPr>
            <a:stCxn id="8" idx="2"/>
            <a:endCxn id="11" idx="3"/>
          </p:cNvCxnSpPr>
          <p:nvPr/>
        </p:nvCxnSpPr>
        <p:spPr bwMode="auto">
          <a:xfrm flipH="1">
            <a:off x="5715000" y="4979785"/>
            <a:ext cx="1193800" cy="623435"/>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14">
            <a:extLst>
              <a:ext uri="{FF2B5EF4-FFF2-40B4-BE49-F238E27FC236}">
                <a16:creationId xmlns:a16="http://schemas.microsoft.com/office/drawing/2014/main" id="{CF901CB3-8B29-4FD1-A900-906F4032B9A9}"/>
              </a:ext>
            </a:extLst>
          </p:cNvPr>
          <p:cNvCxnSpPr>
            <a:stCxn id="9" idx="5"/>
            <a:endCxn id="11" idx="1"/>
          </p:cNvCxnSpPr>
          <p:nvPr/>
        </p:nvCxnSpPr>
        <p:spPr bwMode="auto">
          <a:xfrm>
            <a:off x="2430019" y="4030713"/>
            <a:ext cx="1425701" cy="157250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wal 12">
            <a:extLst>
              <a:ext uri="{FF2B5EF4-FFF2-40B4-BE49-F238E27FC236}">
                <a16:creationId xmlns:a16="http://schemas.microsoft.com/office/drawing/2014/main" id="{E0B71315-8BD4-430D-9BDD-21111677646A}"/>
              </a:ext>
            </a:extLst>
          </p:cNvPr>
          <p:cNvSpPr/>
          <p:nvPr/>
        </p:nvSpPr>
        <p:spPr bwMode="auto">
          <a:xfrm>
            <a:off x="1010920" y="2225244"/>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solidFill>
                  <a:schemeClr val="bg2"/>
                </a:solidFill>
                <a:latin typeface="+mj-lt"/>
              </a:rPr>
              <a:t>City</a:t>
            </a:r>
            <a:endParaRPr lang="en-US" dirty="0">
              <a:solidFill>
                <a:schemeClr val="bg2"/>
              </a:solidFill>
              <a:latin typeface="+mj-lt"/>
            </a:endParaRPr>
          </a:p>
        </p:txBody>
      </p:sp>
      <p:sp>
        <p:nvSpPr>
          <p:cNvPr id="14" name="Owal 13">
            <a:extLst>
              <a:ext uri="{FF2B5EF4-FFF2-40B4-BE49-F238E27FC236}">
                <a16:creationId xmlns:a16="http://schemas.microsoft.com/office/drawing/2014/main" id="{A1AE7ACA-F9B8-4ECC-B1C7-011DEF6037F7}"/>
              </a:ext>
            </a:extLst>
          </p:cNvPr>
          <p:cNvSpPr/>
          <p:nvPr/>
        </p:nvSpPr>
        <p:spPr bwMode="auto">
          <a:xfrm>
            <a:off x="3296920" y="2228265"/>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Street</a:t>
            </a:r>
            <a:endParaRPr lang="en-US" dirty="0">
              <a:solidFill>
                <a:schemeClr val="bg2"/>
              </a:solidFill>
              <a:latin typeface="+mj-lt"/>
            </a:endParaRPr>
          </a:p>
        </p:txBody>
      </p:sp>
      <p:sp>
        <p:nvSpPr>
          <p:cNvPr id="17" name="Owal 16">
            <a:extLst>
              <a:ext uri="{FF2B5EF4-FFF2-40B4-BE49-F238E27FC236}">
                <a16:creationId xmlns:a16="http://schemas.microsoft.com/office/drawing/2014/main" id="{4A61DA70-C7D3-4C83-96A0-56C336F23C78}"/>
              </a:ext>
            </a:extLst>
          </p:cNvPr>
          <p:cNvSpPr/>
          <p:nvPr/>
        </p:nvSpPr>
        <p:spPr bwMode="auto">
          <a:xfrm>
            <a:off x="7091681" y="2230914"/>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Address</a:t>
            </a:r>
            <a:endParaRPr lang="en-US" dirty="0">
              <a:solidFill>
                <a:schemeClr val="bg2"/>
              </a:solidFill>
              <a:latin typeface="+mj-lt"/>
            </a:endParaRPr>
          </a:p>
        </p:txBody>
      </p:sp>
      <p:sp>
        <p:nvSpPr>
          <p:cNvPr id="18" name="Owal 17">
            <a:extLst>
              <a:ext uri="{FF2B5EF4-FFF2-40B4-BE49-F238E27FC236}">
                <a16:creationId xmlns:a16="http://schemas.microsoft.com/office/drawing/2014/main" id="{0A3F10D2-0591-4F36-945D-1A3EB775BC63}"/>
              </a:ext>
            </a:extLst>
          </p:cNvPr>
          <p:cNvSpPr/>
          <p:nvPr/>
        </p:nvSpPr>
        <p:spPr bwMode="auto">
          <a:xfrm>
            <a:off x="5372101" y="2230914"/>
            <a:ext cx="1536699"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Number</a:t>
            </a:r>
            <a:endParaRPr lang="en-US" dirty="0">
              <a:solidFill>
                <a:schemeClr val="bg2"/>
              </a:solidFill>
              <a:latin typeface="+mj-lt"/>
            </a:endParaRPr>
          </a:p>
        </p:txBody>
      </p:sp>
      <p:cxnSp>
        <p:nvCxnSpPr>
          <p:cNvPr id="19" name="Łącznik prosty 18">
            <a:extLst>
              <a:ext uri="{FF2B5EF4-FFF2-40B4-BE49-F238E27FC236}">
                <a16:creationId xmlns:a16="http://schemas.microsoft.com/office/drawing/2014/main" id="{169F0EE2-966F-46DC-83A6-3B7CC828924F}"/>
              </a:ext>
            </a:extLst>
          </p:cNvPr>
          <p:cNvCxnSpPr>
            <a:cxnSpLocks/>
            <a:stCxn id="13" idx="4"/>
            <a:endCxn id="11" idx="0"/>
          </p:cNvCxnSpPr>
          <p:nvPr/>
        </p:nvCxnSpPr>
        <p:spPr bwMode="auto">
          <a:xfrm>
            <a:off x="1976120" y="3007564"/>
            <a:ext cx="2809240" cy="2186716"/>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Łącznik prosty 20">
            <a:extLst>
              <a:ext uri="{FF2B5EF4-FFF2-40B4-BE49-F238E27FC236}">
                <a16:creationId xmlns:a16="http://schemas.microsoft.com/office/drawing/2014/main" id="{BAD004C7-018F-4D92-B914-137617E5741F}"/>
              </a:ext>
            </a:extLst>
          </p:cNvPr>
          <p:cNvCxnSpPr>
            <a:cxnSpLocks/>
            <a:stCxn id="14" idx="4"/>
            <a:endCxn id="11" idx="0"/>
          </p:cNvCxnSpPr>
          <p:nvPr/>
        </p:nvCxnSpPr>
        <p:spPr bwMode="auto">
          <a:xfrm>
            <a:off x="4262120" y="3010585"/>
            <a:ext cx="523240" cy="2183695"/>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Łącznik prosty 23">
            <a:extLst>
              <a:ext uri="{FF2B5EF4-FFF2-40B4-BE49-F238E27FC236}">
                <a16:creationId xmlns:a16="http://schemas.microsoft.com/office/drawing/2014/main" id="{41295AD6-12CE-44E8-A0C4-F60DE42F1920}"/>
              </a:ext>
            </a:extLst>
          </p:cNvPr>
          <p:cNvCxnSpPr>
            <a:cxnSpLocks/>
            <a:stCxn id="18" idx="4"/>
            <a:endCxn id="11" idx="0"/>
          </p:cNvCxnSpPr>
          <p:nvPr/>
        </p:nvCxnSpPr>
        <p:spPr bwMode="auto">
          <a:xfrm flipH="1">
            <a:off x="4785360" y="3013234"/>
            <a:ext cx="1355091" cy="2181046"/>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Łącznik prosty 26">
            <a:extLst>
              <a:ext uri="{FF2B5EF4-FFF2-40B4-BE49-F238E27FC236}">
                <a16:creationId xmlns:a16="http://schemas.microsoft.com/office/drawing/2014/main" id="{7874CB3E-FFB8-498D-B3F4-A6796247F55F}"/>
              </a:ext>
            </a:extLst>
          </p:cNvPr>
          <p:cNvCxnSpPr>
            <a:cxnSpLocks/>
            <a:stCxn id="17" idx="4"/>
            <a:endCxn id="11" idx="0"/>
          </p:cNvCxnSpPr>
          <p:nvPr/>
        </p:nvCxnSpPr>
        <p:spPr bwMode="auto">
          <a:xfrm flipH="1">
            <a:off x="4785360" y="3013234"/>
            <a:ext cx="3271521" cy="2181046"/>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0548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979055" y="1487055"/>
            <a:ext cx="7740072" cy="3306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000" dirty="0"/>
              <a:t>Data model = </a:t>
            </a:r>
            <a:r>
              <a:rPr lang="pl-PL" sz="3000" dirty="0" err="1"/>
              <a:t>structure</a:t>
            </a:r>
            <a:r>
              <a:rPr lang="pl-PL" sz="3000" dirty="0"/>
              <a:t> + </a:t>
            </a:r>
            <a:r>
              <a:rPr lang="pl-PL" sz="3000" dirty="0" err="1"/>
              <a:t>language</a:t>
            </a:r>
            <a:endParaRPr lang="pl-PL" sz="3000" dirty="0"/>
          </a:p>
          <a:p>
            <a:r>
              <a:rPr lang="en-US" sz="3000" b="0" dirty="0"/>
              <a:t>A </a:t>
            </a:r>
            <a:r>
              <a:rPr lang="en-US" sz="3000" dirty="0"/>
              <a:t>data model</a:t>
            </a:r>
            <a:r>
              <a:rPr lang="en-US" sz="3000" b="0" dirty="0"/>
              <a:t> </a:t>
            </a:r>
            <a:r>
              <a:rPr lang="pl-PL" sz="3000" b="0" dirty="0" err="1"/>
              <a:t>determines</a:t>
            </a:r>
            <a:r>
              <a:rPr lang="pl-PL" sz="3000" b="0" dirty="0"/>
              <a:t>:</a:t>
            </a:r>
          </a:p>
          <a:p>
            <a:endParaRPr lang="pl-PL" sz="3000" b="0" dirty="0"/>
          </a:p>
          <a:p>
            <a:pPr marL="514350" indent="-514350">
              <a:buAutoNum type="arabicPeriod"/>
            </a:pPr>
            <a:r>
              <a:rPr lang="pl-PL" sz="3000" b="0" dirty="0"/>
              <a:t>A </a:t>
            </a:r>
            <a:r>
              <a:rPr lang="pl-PL" sz="3000" b="0" dirty="0" err="1"/>
              <a:t>language</a:t>
            </a:r>
            <a:r>
              <a:rPr lang="pl-PL" sz="3000" b="0" dirty="0"/>
              <a:t> for </a:t>
            </a:r>
            <a:r>
              <a:rPr lang="pl-PL" sz="3000" b="0" dirty="0" err="1"/>
              <a:t>defining</a:t>
            </a:r>
            <a:r>
              <a:rPr lang="pl-PL" sz="3000" b="0" dirty="0"/>
              <a:t> </a:t>
            </a:r>
            <a:r>
              <a:rPr lang="pl-PL" sz="3000" b="0" dirty="0" err="1"/>
              <a:t>structures</a:t>
            </a:r>
            <a:r>
              <a:rPr lang="pl-PL" sz="3000" b="0" dirty="0"/>
              <a:t>: DDL</a:t>
            </a:r>
          </a:p>
          <a:p>
            <a:pPr marL="514350" indent="-514350">
              <a:buAutoNum type="arabicPeriod"/>
            </a:pPr>
            <a:endParaRPr lang="pl-PL" sz="3000" b="0" dirty="0"/>
          </a:p>
          <a:p>
            <a:pPr marL="514350" indent="-514350">
              <a:buAutoNum type="arabicPeriod"/>
            </a:pPr>
            <a:r>
              <a:rPr lang="pl-PL" sz="3000" b="0" dirty="0"/>
              <a:t>A </a:t>
            </a:r>
            <a:r>
              <a:rPr lang="pl-PL" sz="3000" b="0" dirty="0" err="1"/>
              <a:t>language</a:t>
            </a:r>
            <a:r>
              <a:rPr lang="pl-PL" sz="3000" b="0" dirty="0"/>
              <a:t> for </a:t>
            </a:r>
            <a:r>
              <a:rPr lang="pl-PL" sz="3000" b="0" dirty="0" err="1"/>
              <a:t>manipulating</a:t>
            </a:r>
            <a:r>
              <a:rPr lang="pl-PL" sz="3000" b="0" dirty="0"/>
              <a:t> </a:t>
            </a:r>
            <a:r>
              <a:rPr lang="pl-PL" sz="3000" b="0" dirty="0" err="1"/>
              <a:t>structures</a:t>
            </a:r>
            <a:r>
              <a:rPr lang="pl-PL" sz="3000" b="0" dirty="0"/>
              <a:t>: DML </a:t>
            </a:r>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pPr eaLnBrk="1" hangingPunct="1"/>
            <a:r>
              <a:rPr lang="pl-PL" altLang="en-US" sz="3800" b="1" dirty="0"/>
              <a:t>Basic </a:t>
            </a:r>
            <a:r>
              <a:rPr lang="pl-PL" altLang="en-US" sz="3800" b="1" dirty="0" err="1"/>
              <a:t>concepts</a:t>
            </a:r>
            <a:endParaRPr lang="en-US" altLang="en-US" sz="3800" b="1" dirty="0"/>
          </a:p>
        </p:txBody>
      </p:sp>
    </p:spTree>
    <p:extLst>
      <p:ext uri="{BB962C8B-B14F-4D97-AF65-F5344CB8AC3E}">
        <p14:creationId xmlns:p14="http://schemas.microsoft.com/office/powerpoint/2010/main" val="5940329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90</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67361" y="1466938"/>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a:t>…</a:t>
            </a:r>
            <a:r>
              <a:rPr lang="pl-PL" sz="4000" b="0" dirty="0" err="1"/>
              <a:t>or</a:t>
            </a:r>
            <a:r>
              <a:rPr lang="pl-PL" sz="4000" b="0" dirty="0"/>
              <a:t> </a:t>
            </a:r>
            <a:r>
              <a:rPr lang="pl-PL" sz="4000" b="0" dirty="0" err="1"/>
              <a:t>composed</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11" name="Prostokąt 10">
            <a:extLst>
              <a:ext uri="{FF2B5EF4-FFF2-40B4-BE49-F238E27FC236}">
                <a16:creationId xmlns:a16="http://schemas.microsoft.com/office/drawing/2014/main" id="{B8937B3C-9121-4AC1-AD50-AC11C34F705F}"/>
              </a:ext>
            </a:extLst>
          </p:cNvPr>
          <p:cNvSpPr/>
          <p:nvPr/>
        </p:nvSpPr>
        <p:spPr bwMode="auto">
          <a:xfrm>
            <a:off x="3855720" y="519428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2" name="Owal 1">
            <a:extLst>
              <a:ext uri="{FF2B5EF4-FFF2-40B4-BE49-F238E27FC236}">
                <a16:creationId xmlns:a16="http://schemas.microsoft.com/office/drawing/2014/main" id="{7B38B56A-4CA5-4247-B885-8BF03568F5D1}"/>
              </a:ext>
            </a:extLst>
          </p:cNvPr>
          <p:cNvSpPr/>
          <p:nvPr/>
        </p:nvSpPr>
        <p:spPr bwMode="auto">
          <a:xfrm>
            <a:off x="3820160" y="3774561"/>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Address</a:t>
            </a:r>
            <a:endParaRPr lang="en-US" dirty="0">
              <a:solidFill>
                <a:schemeClr val="bg2"/>
              </a:solidFill>
              <a:latin typeface="+mj-lt"/>
            </a:endParaRPr>
          </a:p>
        </p:txBody>
      </p:sp>
      <p:sp>
        <p:nvSpPr>
          <p:cNvPr id="8" name="Owal 7">
            <a:extLst>
              <a:ext uri="{FF2B5EF4-FFF2-40B4-BE49-F238E27FC236}">
                <a16:creationId xmlns:a16="http://schemas.microsoft.com/office/drawing/2014/main" id="{2A15FF81-ABB1-41EE-A15D-4A9BF6B4A149}"/>
              </a:ext>
            </a:extLst>
          </p:cNvPr>
          <p:cNvSpPr/>
          <p:nvPr/>
        </p:nvSpPr>
        <p:spPr bwMode="auto">
          <a:xfrm>
            <a:off x="6908800" y="4588625"/>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Name</a:t>
            </a:r>
            <a:endParaRPr lang="en-US" dirty="0">
              <a:solidFill>
                <a:schemeClr val="bg2"/>
              </a:solidFill>
              <a:latin typeface="+mj-lt"/>
            </a:endParaRPr>
          </a:p>
        </p:txBody>
      </p:sp>
      <p:sp>
        <p:nvSpPr>
          <p:cNvPr id="9" name="Owal 8">
            <a:extLst>
              <a:ext uri="{FF2B5EF4-FFF2-40B4-BE49-F238E27FC236}">
                <a16:creationId xmlns:a16="http://schemas.microsoft.com/office/drawing/2014/main" id="{1CA1341F-8C23-4538-9718-CFF3E19F0FD5}"/>
              </a:ext>
            </a:extLst>
          </p:cNvPr>
          <p:cNvSpPr/>
          <p:nvPr/>
        </p:nvSpPr>
        <p:spPr bwMode="auto">
          <a:xfrm>
            <a:off x="782320" y="3362961"/>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Year</a:t>
            </a:r>
            <a:r>
              <a:rPr lang="pl-PL" dirty="0">
                <a:solidFill>
                  <a:schemeClr val="bg2"/>
                </a:solidFill>
                <a:latin typeface="+mj-lt"/>
              </a:rPr>
              <a:t> of </a:t>
            </a:r>
            <a:r>
              <a:rPr lang="pl-PL" dirty="0" err="1">
                <a:solidFill>
                  <a:schemeClr val="bg2"/>
                </a:solidFill>
                <a:latin typeface="+mj-lt"/>
              </a:rPr>
              <a:t>birth</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9F9D5DB0-3BE5-4A02-B266-E279AC2CB6FB}"/>
              </a:ext>
            </a:extLst>
          </p:cNvPr>
          <p:cNvCxnSpPr>
            <a:stCxn id="2" idx="4"/>
            <a:endCxn id="11" idx="0"/>
          </p:cNvCxnSpPr>
          <p:nvPr/>
        </p:nvCxnSpPr>
        <p:spPr bwMode="auto">
          <a:xfrm>
            <a:off x="4785360" y="4556881"/>
            <a:ext cx="0" cy="637399"/>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11">
            <a:extLst>
              <a:ext uri="{FF2B5EF4-FFF2-40B4-BE49-F238E27FC236}">
                <a16:creationId xmlns:a16="http://schemas.microsoft.com/office/drawing/2014/main" id="{D1BA80BB-B703-4BBD-A2D6-A2FCDA1ED77B}"/>
              </a:ext>
            </a:extLst>
          </p:cNvPr>
          <p:cNvCxnSpPr>
            <a:stCxn id="8" idx="2"/>
            <a:endCxn id="11" idx="3"/>
          </p:cNvCxnSpPr>
          <p:nvPr/>
        </p:nvCxnSpPr>
        <p:spPr bwMode="auto">
          <a:xfrm flipH="1">
            <a:off x="5715000" y="4979785"/>
            <a:ext cx="1193800" cy="623435"/>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14">
            <a:extLst>
              <a:ext uri="{FF2B5EF4-FFF2-40B4-BE49-F238E27FC236}">
                <a16:creationId xmlns:a16="http://schemas.microsoft.com/office/drawing/2014/main" id="{CF901CB3-8B29-4FD1-A900-906F4032B9A9}"/>
              </a:ext>
            </a:extLst>
          </p:cNvPr>
          <p:cNvCxnSpPr>
            <a:stCxn id="9" idx="5"/>
            <a:endCxn id="11" idx="1"/>
          </p:cNvCxnSpPr>
          <p:nvPr/>
        </p:nvCxnSpPr>
        <p:spPr bwMode="auto">
          <a:xfrm>
            <a:off x="2430019" y="4030713"/>
            <a:ext cx="1425701" cy="157250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wal 12">
            <a:extLst>
              <a:ext uri="{FF2B5EF4-FFF2-40B4-BE49-F238E27FC236}">
                <a16:creationId xmlns:a16="http://schemas.microsoft.com/office/drawing/2014/main" id="{E0B71315-8BD4-430D-9BDD-21111677646A}"/>
              </a:ext>
            </a:extLst>
          </p:cNvPr>
          <p:cNvSpPr/>
          <p:nvPr/>
        </p:nvSpPr>
        <p:spPr bwMode="auto">
          <a:xfrm>
            <a:off x="1010920" y="2225244"/>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solidFill>
                  <a:schemeClr val="bg2"/>
                </a:solidFill>
                <a:latin typeface="+mj-lt"/>
              </a:rPr>
              <a:t>City</a:t>
            </a:r>
            <a:endParaRPr lang="en-US" dirty="0">
              <a:solidFill>
                <a:schemeClr val="bg2"/>
              </a:solidFill>
              <a:latin typeface="+mj-lt"/>
            </a:endParaRPr>
          </a:p>
        </p:txBody>
      </p:sp>
      <p:sp>
        <p:nvSpPr>
          <p:cNvPr id="14" name="Owal 13">
            <a:extLst>
              <a:ext uri="{FF2B5EF4-FFF2-40B4-BE49-F238E27FC236}">
                <a16:creationId xmlns:a16="http://schemas.microsoft.com/office/drawing/2014/main" id="{A1AE7ACA-F9B8-4ECC-B1C7-011DEF6037F7}"/>
              </a:ext>
            </a:extLst>
          </p:cNvPr>
          <p:cNvSpPr/>
          <p:nvPr/>
        </p:nvSpPr>
        <p:spPr bwMode="auto">
          <a:xfrm>
            <a:off x="3296920" y="2228265"/>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Street</a:t>
            </a:r>
            <a:endParaRPr lang="en-US" dirty="0">
              <a:solidFill>
                <a:schemeClr val="bg2"/>
              </a:solidFill>
              <a:latin typeface="+mj-lt"/>
            </a:endParaRPr>
          </a:p>
        </p:txBody>
      </p:sp>
      <p:sp>
        <p:nvSpPr>
          <p:cNvPr id="17" name="Owal 16">
            <a:extLst>
              <a:ext uri="{FF2B5EF4-FFF2-40B4-BE49-F238E27FC236}">
                <a16:creationId xmlns:a16="http://schemas.microsoft.com/office/drawing/2014/main" id="{4A61DA70-C7D3-4C83-96A0-56C336F23C78}"/>
              </a:ext>
            </a:extLst>
          </p:cNvPr>
          <p:cNvSpPr/>
          <p:nvPr/>
        </p:nvSpPr>
        <p:spPr bwMode="auto">
          <a:xfrm>
            <a:off x="7091681" y="2230914"/>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Address</a:t>
            </a:r>
            <a:endParaRPr lang="en-US" dirty="0">
              <a:solidFill>
                <a:schemeClr val="bg2"/>
              </a:solidFill>
              <a:latin typeface="+mj-lt"/>
            </a:endParaRPr>
          </a:p>
        </p:txBody>
      </p:sp>
      <p:sp>
        <p:nvSpPr>
          <p:cNvPr id="18" name="Owal 17">
            <a:extLst>
              <a:ext uri="{FF2B5EF4-FFF2-40B4-BE49-F238E27FC236}">
                <a16:creationId xmlns:a16="http://schemas.microsoft.com/office/drawing/2014/main" id="{0A3F10D2-0591-4F36-945D-1A3EB775BC63}"/>
              </a:ext>
            </a:extLst>
          </p:cNvPr>
          <p:cNvSpPr/>
          <p:nvPr/>
        </p:nvSpPr>
        <p:spPr bwMode="auto">
          <a:xfrm>
            <a:off x="5372101" y="2230914"/>
            <a:ext cx="1536699"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Number</a:t>
            </a:r>
            <a:endParaRPr lang="en-US" dirty="0">
              <a:solidFill>
                <a:schemeClr val="bg2"/>
              </a:solidFill>
              <a:latin typeface="+mj-lt"/>
            </a:endParaRPr>
          </a:p>
        </p:txBody>
      </p:sp>
      <p:cxnSp>
        <p:nvCxnSpPr>
          <p:cNvPr id="19" name="Łącznik prosty 18">
            <a:extLst>
              <a:ext uri="{FF2B5EF4-FFF2-40B4-BE49-F238E27FC236}">
                <a16:creationId xmlns:a16="http://schemas.microsoft.com/office/drawing/2014/main" id="{169F0EE2-966F-46DC-83A6-3B7CC828924F}"/>
              </a:ext>
            </a:extLst>
          </p:cNvPr>
          <p:cNvCxnSpPr>
            <a:stCxn id="13" idx="4"/>
            <a:endCxn id="2" idx="0"/>
          </p:cNvCxnSpPr>
          <p:nvPr/>
        </p:nvCxnSpPr>
        <p:spPr bwMode="auto">
          <a:xfrm>
            <a:off x="1976120" y="3007564"/>
            <a:ext cx="2809240" cy="76699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Łącznik prosty 20">
            <a:extLst>
              <a:ext uri="{FF2B5EF4-FFF2-40B4-BE49-F238E27FC236}">
                <a16:creationId xmlns:a16="http://schemas.microsoft.com/office/drawing/2014/main" id="{BAD004C7-018F-4D92-B914-137617E5741F}"/>
              </a:ext>
            </a:extLst>
          </p:cNvPr>
          <p:cNvCxnSpPr>
            <a:stCxn id="14" idx="4"/>
            <a:endCxn id="2" idx="0"/>
          </p:cNvCxnSpPr>
          <p:nvPr/>
        </p:nvCxnSpPr>
        <p:spPr bwMode="auto">
          <a:xfrm>
            <a:off x="4262120" y="3010585"/>
            <a:ext cx="523240" cy="763976"/>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Łącznik prosty 23">
            <a:extLst>
              <a:ext uri="{FF2B5EF4-FFF2-40B4-BE49-F238E27FC236}">
                <a16:creationId xmlns:a16="http://schemas.microsoft.com/office/drawing/2014/main" id="{41295AD6-12CE-44E8-A0C4-F60DE42F1920}"/>
              </a:ext>
            </a:extLst>
          </p:cNvPr>
          <p:cNvCxnSpPr>
            <a:stCxn id="18" idx="4"/>
            <a:endCxn id="2" idx="0"/>
          </p:cNvCxnSpPr>
          <p:nvPr/>
        </p:nvCxnSpPr>
        <p:spPr bwMode="auto">
          <a:xfrm flipH="1">
            <a:off x="4785360" y="3013234"/>
            <a:ext cx="1355091" cy="76132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Łącznik prosty 26">
            <a:extLst>
              <a:ext uri="{FF2B5EF4-FFF2-40B4-BE49-F238E27FC236}">
                <a16:creationId xmlns:a16="http://schemas.microsoft.com/office/drawing/2014/main" id="{7874CB3E-FFB8-498D-B3F4-A6796247F55F}"/>
              </a:ext>
            </a:extLst>
          </p:cNvPr>
          <p:cNvCxnSpPr>
            <a:stCxn id="17" idx="4"/>
            <a:endCxn id="2" idx="0"/>
          </p:cNvCxnSpPr>
          <p:nvPr/>
        </p:nvCxnSpPr>
        <p:spPr bwMode="auto">
          <a:xfrm flipH="1">
            <a:off x="4785360" y="3013234"/>
            <a:ext cx="3271521" cy="76132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8152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91</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467361" y="1466938"/>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a:t>…</a:t>
            </a:r>
            <a:r>
              <a:rPr lang="pl-PL" sz="4000" b="0" dirty="0" err="1"/>
              <a:t>or</a:t>
            </a:r>
            <a:r>
              <a:rPr lang="pl-PL" sz="4000" b="0" dirty="0"/>
              <a:t> </a:t>
            </a:r>
            <a:r>
              <a:rPr lang="pl-PL" sz="4000" b="0" dirty="0" err="1"/>
              <a:t>derived</a:t>
            </a:r>
            <a:endParaRPr lang="pl-PL" sz="4000" b="0" dirty="0"/>
          </a:p>
          <a:p>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
        <p:nvSpPr>
          <p:cNvPr id="11" name="Prostokąt 10">
            <a:extLst>
              <a:ext uri="{FF2B5EF4-FFF2-40B4-BE49-F238E27FC236}">
                <a16:creationId xmlns:a16="http://schemas.microsoft.com/office/drawing/2014/main" id="{B8937B3C-9121-4AC1-AD50-AC11C34F705F}"/>
              </a:ext>
            </a:extLst>
          </p:cNvPr>
          <p:cNvSpPr/>
          <p:nvPr/>
        </p:nvSpPr>
        <p:spPr bwMode="auto">
          <a:xfrm>
            <a:off x="3855720" y="519428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2" name="Owal 1">
            <a:extLst>
              <a:ext uri="{FF2B5EF4-FFF2-40B4-BE49-F238E27FC236}">
                <a16:creationId xmlns:a16="http://schemas.microsoft.com/office/drawing/2014/main" id="{7B38B56A-4CA5-4247-B885-8BF03568F5D1}"/>
              </a:ext>
            </a:extLst>
          </p:cNvPr>
          <p:cNvSpPr/>
          <p:nvPr/>
        </p:nvSpPr>
        <p:spPr bwMode="auto">
          <a:xfrm>
            <a:off x="3820160" y="3774561"/>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Address</a:t>
            </a:r>
            <a:endParaRPr lang="en-US" dirty="0">
              <a:solidFill>
                <a:schemeClr val="bg2"/>
              </a:solidFill>
              <a:latin typeface="+mj-lt"/>
            </a:endParaRPr>
          </a:p>
        </p:txBody>
      </p:sp>
      <p:sp>
        <p:nvSpPr>
          <p:cNvPr id="8" name="Owal 7">
            <a:extLst>
              <a:ext uri="{FF2B5EF4-FFF2-40B4-BE49-F238E27FC236}">
                <a16:creationId xmlns:a16="http://schemas.microsoft.com/office/drawing/2014/main" id="{2A15FF81-ABB1-41EE-A15D-4A9BF6B4A149}"/>
              </a:ext>
            </a:extLst>
          </p:cNvPr>
          <p:cNvSpPr/>
          <p:nvPr/>
        </p:nvSpPr>
        <p:spPr bwMode="auto">
          <a:xfrm>
            <a:off x="6908800" y="4588625"/>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Name</a:t>
            </a:r>
            <a:endParaRPr lang="en-US" dirty="0">
              <a:solidFill>
                <a:schemeClr val="bg2"/>
              </a:solidFill>
              <a:latin typeface="+mj-lt"/>
            </a:endParaRPr>
          </a:p>
        </p:txBody>
      </p:sp>
      <p:sp>
        <p:nvSpPr>
          <p:cNvPr id="9" name="Owal 8">
            <a:extLst>
              <a:ext uri="{FF2B5EF4-FFF2-40B4-BE49-F238E27FC236}">
                <a16:creationId xmlns:a16="http://schemas.microsoft.com/office/drawing/2014/main" id="{1CA1341F-8C23-4538-9718-CFF3E19F0FD5}"/>
              </a:ext>
            </a:extLst>
          </p:cNvPr>
          <p:cNvSpPr/>
          <p:nvPr/>
        </p:nvSpPr>
        <p:spPr bwMode="auto">
          <a:xfrm>
            <a:off x="782320" y="3362961"/>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Year</a:t>
            </a:r>
            <a:r>
              <a:rPr lang="pl-PL" dirty="0">
                <a:solidFill>
                  <a:schemeClr val="bg2"/>
                </a:solidFill>
                <a:latin typeface="+mj-lt"/>
              </a:rPr>
              <a:t> of </a:t>
            </a:r>
            <a:r>
              <a:rPr lang="pl-PL" dirty="0" err="1">
                <a:solidFill>
                  <a:schemeClr val="bg2"/>
                </a:solidFill>
                <a:latin typeface="+mj-lt"/>
              </a:rPr>
              <a:t>birth</a:t>
            </a:r>
            <a:endParaRPr lang="en-US" dirty="0">
              <a:solidFill>
                <a:schemeClr val="bg2"/>
              </a:solidFill>
              <a:latin typeface="+mj-lt"/>
            </a:endParaRPr>
          </a:p>
        </p:txBody>
      </p:sp>
      <p:cxnSp>
        <p:nvCxnSpPr>
          <p:cNvPr id="5" name="Łącznik prosty 4">
            <a:extLst>
              <a:ext uri="{FF2B5EF4-FFF2-40B4-BE49-F238E27FC236}">
                <a16:creationId xmlns:a16="http://schemas.microsoft.com/office/drawing/2014/main" id="{9F9D5DB0-3BE5-4A02-B266-E279AC2CB6FB}"/>
              </a:ext>
            </a:extLst>
          </p:cNvPr>
          <p:cNvCxnSpPr>
            <a:stCxn id="2" idx="4"/>
            <a:endCxn id="11" idx="0"/>
          </p:cNvCxnSpPr>
          <p:nvPr/>
        </p:nvCxnSpPr>
        <p:spPr bwMode="auto">
          <a:xfrm>
            <a:off x="4785360" y="4556881"/>
            <a:ext cx="0" cy="637399"/>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Łącznik prosty 11">
            <a:extLst>
              <a:ext uri="{FF2B5EF4-FFF2-40B4-BE49-F238E27FC236}">
                <a16:creationId xmlns:a16="http://schemas.microsoft.com/office/drawing/2014/main" id="{D1BA80BB-B703-4BBD-A2D6-A2FCDA1ED77B}"/>
              </a:ext>
            </a:extLst>
          </p:cNvPr>
          <p:cNvCxnSpPr>
            <a:stCxn id="8" idx="2"/>
            <a:endCxn id="11" idx="3"/>
          </p:cNvCxnSpPr>
          <p:nvPr/>
        </p:nvCxnSpPr>
        <p:spPr bwMode="auto">
          <a:xfrm flipH="1">
            <a:off x="5715000" y="4979785"/>
            <a:ext cx="1193800" cy="623435"/>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Łącznik prosty 14">
            <a:extLst>
              <a:ext uri="{FF2B5EF4-FFF2-40B4-BE49-F238E27FC236}">
                <a16:creationId xmlns:a16="http://schemas.microsoft.com/office/drawing/2014/main" id="{CF901CB3-8B29-4FD1-A900-906F4032B9A9}"/>
              </a:ext>
            </a:extLst>
          </p:cNvPr>
          <p:cNvCxnSpPr>
            <a:stCxn id="9" idx="5"/>
            <a:endCxn id="11" idx="1"/>
          </p:cNvCxnSpPr>
          <p:nvPr/>
        </p:nvCxnSpPr>
        <p:spPr bwMode="auto">
          <a:xfrm>
            <a:off x="2430019" y="4030713"/>
            <a:ext cx="1425701" cy="157250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Owal 12">
            <a:extLst>
              <a:ext uri="{FF2B5EF4-FFF2-40B4-BE49-F238E27FC236}">
                <a16:creationId xmlns:a16="http://schemas.microsoft.com/office/drawing/2014/main" id="{E0B71315-8BD4-430D-9BDD-21111677646A}"/>
              </a:ext>
            </a:extLst>
          </p:cNvPr>
          <p:cNvSpPr/>
          <p:nvPr/>
        </p:nvSpPr>
        <p:spPr bwMode="auto">
          <a:xfrm>
            <a:off x="1010920" y="2225244"/>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solidFill>
                  <a:schemeClr val="bg2"/>
                </a:solidFill>
                <a:latin typeface="+mj-lt"/>
              </a:rPr>
              <a:t>City</a:t>
            </a:r>
            <a:endParaRPr lang="en-US" dirty="0">
              <a:solidFill>
                <a:schemeClr val="bg2"/>
              </a:solidFill>
              <a:latin typeface="+mj-lt"/>
            </a:endParaRPr>
          </a:p>
        </p:txBody>
      </p:sp>
      <p:sp>
        <p:nvSpPr>
          <p:cNvPr id="14" name="Owal 13">
            <a:extLst>
              <a:ext uri="{FF2B5EF4-FFF2-40B4-BE49-F238E27FC236}">
                <a16:creationId xmlns:a16="http://schemas.microsoft.com/office/drawing/2014/main" id="{A1AE7ACA-F9B8-4ECC-B1C7-011DEF6037F7}"/>
              </a:ext>
            </a:extLst>
          </p:cNvPr>
          <p:cNvSpPr/>
          <p:nvPr/>
        </p:nvSpPr>
        <p:spPr bwMode="auto">
          <a:xfrm>
            <a:off x="3296920" y="2228265"/>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Street</a:t>
            </a:r>
            <a:endParaRPr lang="en-US" dirty="0">
              <a:solidFill>
                <a:schemeClr val="bg2"/>
              </a:solidFill>
              <a:latin typeface="+mj-lt"/>
            </a:endParaRPr>
          </a:p>
        </p:txBody>
      </p:sp>
      <p:sp>
        <p:nvSpPr>
          <p:cNvPr id="17" name="Owal 16">
            <a:extLst>
              <a:ext uri="{FF2B5EF4-FFF2-40B4-BE49-F238E27FC236}">
                <a16:creationId xmlns:a16="http://schemas.microsoft.com/office/drawing/2014/main" id="{4A61DA70-C7D3-4C83-96A0-56C336F23C78}"/>
              </a:ext>
            </a:extLst>
          </p:cNvPr>
          <p:cNvSpPr/>
          <p:nvPr/>
        </p:nvSpPr>
        <p:spPr bwMode="auto">
          <a:xfrm>
            <a:off x="7091681" y="2230914"/>
            <a:ext cx="1930400"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Address</a:t>
            </a:r>
            <a:endParaRPr lang="en-US" dirty="0">
              <a:solidFill>
                <a:schemeClr val="bg2"/>
              </a:solidFill>
              <a:latin typeface="+mj-lt"/>
            </a:endParaRPr>
          </a:p>
        </p:txBody>
      </p:sp>
      <p:sp>
        <p:nvSpPr>
          <p:cNvPr id="18" name="Owal 17">
            <a:extLst>
              <a:ext uri="{FF2B5EF4-FFF2-40B4-BE49-F238E27FC236}">
                <a16:creationId xmlns:a16="http://schemas.microsoft.com/office/drawing/2014/main" id="{0A3F10D2-0591-4F36-945D-1A3EB775BC63}"/>
              </a:ext>
            </a:extLst>
          </p:cNvPr>
          <p:cNvSpPr/>
          <p:nvPr/>
        </p:nvSpPr>
        <p:spPr bwMode="auto">
          <a:xfrm>
            <a:off x="5372101" y="2230914"/>
            <a:ext cx="1536699" cy="782320"/>
          </a:xfrm>
          <a:prstGeom prst="ellipse">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err="1">
                <a:solidFill>
                  <a:schemeClr val="bg2"/>
                </a:solidFill>
                <a:latin typeface="+mj-lt"/>
              </a:rPr>
              <a:t>Number</a:t>
            </a:r>
            <a:endParaRPr lang="en-US" dirty="0">
              <a:solidFill>
                <a:schemeClr val="bg2"/>
              </a:solidFill>
              <a:latin typeface="+mj-lt"/>
            </a:endParaRPr>
          </a:p>
        </p:txBody>
      </p:sp>
      <p:cxnSp>
        <p:nvCxnSpPr>
          <p:cNvPr id="19" name="Łącznik prosty 18">
            <a:extLst>
              <a:ext uri="{FF2B5EF4-FFF2-40B4-BE49-F238E27FC236}">
                <a16:creationId xmlns:a16="http://schemas.microsoft.com/office/drawing/2014/main" id="{169F0EE2-966F-46DC-83A6-3B7CC828924F}"/>
              </a:ext>
            </a:extLst>
          </p:cNvPr>
          <p:cNvCxnSpPr>
            <a:stCxn id="13" idx="4"/>
            <a:endCxn id="2" idx="0"/>
          </p:cNvCxnSpPr>
          <p:nvPr/>
        </p:nvCxnSpPr>
        <p:spPr bwMode="auto">
          <a:xfrm>
            <a:off x="1976120" y="3007564"/>
            <a:ext cx="2809240" cy="76699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Łącznik prosty 20">
            <a:extLst>
              <a:ext uri="{FF2B5EF4-FFF2-40B4-BE49-F238E27FC236}">
                <a16:creationId xmlns:a16="http://schemas.microsoft.com/office/drawing/2014/main" id="{BAD004C7-018F-4D92-B914-137617E5741F}"/>
              </a:ext>
            </a:extLst>
          </p:cNvPr>
          <p:cNvCxnSpPr>
            <a:stCxn id="14" idx="4"/>
            <a:endCxn id="2" idx="0"/>
          </p:cNvCxnSpPr>
          <p:nvPr/>
        </p:nvCxnSpPr>
        <p:spPr bwMode="auto">
          <a:xfrm>
            <a:off x="4262120" y="3010585"/>
            <a:ext cx="523240" cy="763976"/>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Łącznik prosty 23">
            <a:extLst>
              <a:ext uri="{FF2B5EF4-FFF2-40B4-BE49-F238E27FC236}">
                <a16:creationId xmlns:a16="http://schemas.microsoft.com/office/drawing/2014/main" id="{41295AD6-12CE-44E8-A0C4-F60DE42F1920}"/>
              </a:ext>
            </a:extLst>
          </p:cNvPr>
          <p:cNvCxnSpPr>
            <a:stCxn id="18" idx="4"/>
            <a:endCxn id="2" idx="0"/>
          </p:cNvCxnSpPr>
          <p:nvPr/>
        </p:nvCxnSpPr>
        <p:spPr bwMode="auto">
          <a:xfrm flipH="1">
            <a:off x="4785360" y="3013234"/>
            <a:ext cx="1355091" cy="76132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Łącznik prosty 26">
            <a:extLst>
              <a:ext uri="{FF2B5EF4-FFF2-40B4-BE49-F238E27FC236}">
                <a16:creationId xmlns:a16="http://schemas.microsoft.com/office/drawing/2014/main" id="{7874CB3E-FFB8-498D-B3F4-A6796247F55F}"/>
              </a:ext>
            </a:extLst>
          </p:cNvPr>
          <p:cNvCxnSpPr>
            <a:stCxn id="17" idx="4"/>
            <a:endCxn id="2" idx="0"/>
          </p:cNvCxnSpPr>
          <p:nvPr/>
        </p:nvCxnSpPr>
        <p:spPr bwMode="auto">
          <a:xfrm flipH="1">
            <a:off x="4785360" y="3013234"/>
            <a:ext cx="3271521" cy="76132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Owal 19">
            <a:extLst>
              <a:ext uri="{FF2B5EF4-FFF2-40B4-BE49-F238E27FC236}">
                <a16:creationId xmlns:a16="http://schemas.microsoft.com/office/drawing/2014/main" id="{6EE15E9B-07A4-48D3-87AF-C53FF6C04C1F}"/>
              </a:ext>
            </a:extLst>
          </p:cNvPr>
          <p:cNvSpPr/>
          <p:nvPr/>
        </p:nvSpPr>
        <p:spPr bwMode="auto">
          <a:xfrm>
            <a:off x="518161" y="5107533"/>
            <a:ext cx="1930400" cy="782320"/>
          </a:xfrm>
          <a:prstGeom prst="ellipse">
            <a:avLst/>
          </a:prstGeom>
          <a:solidFill>
            <a:schemeClr val="tx1"/>
          </a:solidFill>
          <a:ln w="22225" cap="flat" cmpd="sng" algn="ctr">
            <a:solidFill>
              <a:schemeClr val="bg2"/>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dirty="0">
                <a:solidFill>
                  <a:schemeClr val="bg2"/>
                </a:solidFill>
                <a:latin typeface="+mj-lt"/>
              </a:rPr>
              <a:t>AGE</a:t>
            </a:r>
            <a:endParaRPr lang="en-US" dirty="0">
              <a:solidFill>
                <a:schemeClr val="bg2"/>
              </a:solidFill>
              <a:latin typeface="+mj-lt"/>
            </a:endParaRPr>
          </a:p>
        </p:txBody>
      </p:sp>
      <p:cxnSp>
        <p:nvCxnSpPr>
          <p:cNvPr id="22" name="Łącznik prosty 21">
            <a:extLst>
              <a:ext uri="{FF2B5EF4-FFF2-40B4-BE49-F238E27FC236}">
                <a16:creationId xmlns:a16="http://schemas.microsoft.com/office/drawing/2014/main" id="{676A0459-F6D6-4465-8033-2A388F416330}"/>
              </a:ext>
            </a:extLst>
          </p:cNvPr>
          <p:cNvCxnSpPr>
            <a:stCxn id="20" idx="6"/>
            <a:endCxn id="11" idx="1"/>
          </p:cNvCxnSpPr>
          <p:nvPr/>
        </p:nvCxnSpPr>
        <p:spPr bwMode="auto">
          <a:xfrm>
            <a:off x="2448561" y="5498693"/>
            <a:ext cx="1407159" cy="104527"/>
          </a:xfrm>
          <a:prstGeom prst="line">
            <a:avLst/>
          </a:prstGeom>
          <a:solidFill>
            <a:schemeClr val="accent1"/>
          </a:solidFill>
          <a:ln w="952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Łącznik prosty 24">
            <a:extLst>
              <a:ext uri="{FF2B5EF4-FFF2-40B4-BE49-F238E27FC236}">
                <a16:creationId xmlns:a16="http://schemas.microsoft.com/office/drawing/2014/main" id="{28A5EC87-25C9-40B9-8554-674A9A59D3B1}"/>
              </a:ext>
            </a:extLst>
          </p:cNvPr>
          <p:cNvCxnSpPr>
            <a:endCxn id="20" idx="0"/>
          </p:cNvCxnSpPr>
          <p:nvPr/>
        </p:nvCxnSpPr>
        <p:spPr bwMode="auto">
          <a:xfrm flipH="1">
            <a:off x="1483361" y="4145281"/>
            <a:ext cx="66038" cy="962252"/>
          </a:xfrm>
          <a:prstGeom prst="line">
            <a:avLst/>
          </a:prstGeom>
          <a:solidFill>
            <a:schemeClr val="accent1"/>
          </a:solidFill>
          <a:ln w="9525" cap="flat" cmpd="sng" algn="ctr">
            <a:solidFill>
              <a:schemeClr val="bg2"/>
            </a:solidFill>
            <a:prstDash val="dashDot"/>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58009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92</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72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11" name="Picture 5">
            <a:extLst>
              <a:ext uri="{FF2B5EF4-FFF2-40B4-BE49-F238E27FC236}">
                <a16:creationId xmlns:a16="http://schemas.microsoft.com/office/drawing/2014/main" id="{9F2EACE1-4568-457A-8E19-9B43D7A016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89088" y="2222500"/>
            <a:ext cx="5965825" cy="4114800"/>
          </a:xfrm>
        </p:spPr>
      </p:pic>
    </p:spTree>
    <p:extLst>
      <p:ext uri="{BB962C8B-B14F-4D97-AF65-F5344CB8AC3E}">
        <p14:creationId xmlns:p14="http://schemas.microsoft.com/office/powerpoint/2010/main" val="21938446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93</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72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endParaRPr lang="pl-PL" sz="40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8" name="Picture 5">
            <a:extLst>
              <a:ext uri="{FF2B5EF4-FFF2-40B4-BE49-F238E27FC236}">
                <a16:creationId xmlns:a16="http://schemas.microsoft.com/office/drawing/2014/main" id="{8E328795-DDB7-4221-89E4-FE770134443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2414" y="2270825"/>
            <a:ext cx="5854700" cy="3949865"/>
          </a:xfrm>
        </p:spPr>
      </p:pic>
    </p:spTree>
    <p:extLst>
      <p:ext uri="{BB962C8B-B14F-4D97-AF65-F5344CB8AC3E}">
        <p14:creationId xmlns:p14="http://schemas.microsoft.com/office/powerpoint/2010/main" val="4601733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94</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72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r>
              <a:rPr lang="pl-PL" sz="4000" b="0" dirty="0"/>
              <a:t> (one-to-one)</a:t>
            </a:r>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9" name="Picture 5">
            <a:extLst>
              <a:ext uri="{FF2B5EF4-FFF2-40B4-BE49-F238E27FC236}">
                <a16:creationId xmlns:a16="http://schemas.microsoft.com/office/drawing/2014/main" id="{2F9C3302-0695-4F9A-88CE-999DA319B2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54100" y="2288771"/>
            <a:ext cx="6543733" cy="3827021"/>
          </a:xfrm>
        </p:spPr>
      </p:pic>
    </p:spTree>
    <p:extLst>
      <p:ext uri="{BB962C8B-B14F-4D97-AF65-F5344CB8AC3E}">
        <p14:creationId xmlns:p14="http://schemas.microsoft.com/office/powerpoint/2010/main" val="33477953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95</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72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3200" b="0" dirty="0" err="1"/>
              <a:t>Types</a:t>
            </a:r>
            <a:r>
              <a:rPr lang="pl-PL" sz="3200" b="0" dirty="0"/>
              <a:t> of </a:t>
            </a:r>
            <a:r>
              <a:rPr lang="pl-PL" sz="3200" b="0" dirty="0" err="1"/>
              <a:t>relationships</a:t>
            </a:r>
            <a:r>
              <a:rPr lang="pl-PL" sz="3200" b="0" dirty="0"/>
              <a:t> (</a:t>
            </a:r>
            <a:r>
              <a:rPr lang="pl-PL" sz="3200" b="0" i="1" dirty="0" err="1"/>
              <a:t>many-to-many</a:t>
            </a:r>
            <a:endParaRPr lang="pl-PL" sz="3200" b="0" dirty="0"/>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pic>
        <p:nvPicPr>
          <p:cNvPr id="8" name="Picture 5">
            <a:extLst>
              <a:ext uri="{FF2B5EF4-FFF2-40B4-BE49-F238E27FC236}">
                <a16:creationId xmlns:a16="http://schemas.microsoft.com/office/drawing/2014/main" id="{680641BC-F0B9-4FDF-B119-788C54F94C4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93801" y="2353036"/>
            <a:ext cx="5531196" cy="3742963"/>
          </a:xfrm>
        </p:spPr>
      </p:pic>
    </p:spTree>
    <p:extLst>
      <p:ext uri="{BB962C8B-B14F-4D97-AF65-F5344CB8AC3E}">
        <p14:creationId xmlns:p14="http://schemas.microsoft.com/office/powerpoint/2010/main" val="24206532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96</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4"/>
            <a:ext cx="8420099" cy="31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endParaRPr lang="pl-PL" sz="4000" b="0" dirty="0"/>
          </a:p>
          <a:p>
            <a:endParaRPr lang="pl-PL" sz="4000" b="0" dirty="0"/>
          </a:p>
          <a:p>
            <a:r>
              <a:rPr lang="pl-PL" sz="4000" b="0" dirty="0"/>
              <a:t>1:1</a:t>
            </a:r>
          </a:p>
          <a:p>
            <a:r>
              <a:rPr lang="pl-PL" sz="4000" b="0" dirty="0"/>
              <a:t>1:N</a:t>
            </a:r>
          </a:p>
          <a:p>
            <a:r>
              <a:rPr lang="pl-PL" sz="4000" b="0" dirty="0"/>
              <a:t>M:N</a:t>
            </a:r>
          </a:p>
          <a:p>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spTree>
    <p:extLst>
      <p:ext uri="{BB962C8B-B14F-4D97-AF65-F5344CB8AC3E}">
        <p14:creationId xmlns:p14="http://schemas.microsoft.com/office/powerpoint/2010/main" val="33522545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97</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endParaRPr lang="pl-PL" sz="4000" b="0" dirty="0"/>
          </a:p>
          <a:p>
            <a:r>
              <a:rPr lang="pl-PL" sz="4000" b="0" dirty="0"/>
              <a:t>1:1 </a:t>
            </a:r>
            <a:r>
              <a:rPr lang="pl-PL" sz="4000" b="0" dirty="0" err="1"/>
              <a:t>relationship</a:t>
            </a:r>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12" name="Grupa 11">
            <a:extLst>
              <a:ext uri="{FF2B5EF4-FFF2-40B4-BE49-F238E27FC236}">
                <a16:creationId xmlns:a16="http://schemas.microsoft.com/office/drawing/2014/main" id="{FE074883-9B99-46B5-A3C2-77E0C846381B}"/>
              </a:ext>
            </a:extLst>
          </p:cNvPr>
          <p:cNvGrpSpPr/>
          <p:nvPr/>
        </p:nvGrpSpPr>
        <p:grpSpPr>
          <a:xfrm>
            <a:off x="596166" y="3429000"/>
            <a:ext cx="8209280" cy="1432560"/>
            <a:chOff x="640080" y="3830320"/>
            <a:chExt cx="8209280" cy="1432560"/>
          </a:xfrm>
        </p:grpSpPr>
        <p:sp>
          <p:nvSpPr>
            <p:cNvPr id="2" name="Prostokąt 1">
              <a:extLst>
                <a:ext uri="{FF2B5EF4-FFF2-40B4-BE49-F238E27FC236}">
                  <a16:creationId xmlns:a16="http://schemas.microsoft.com/office/drawing/2014/main" id="{EC91152F-F289-4BA8-AD3E-9644BB4DE2CF}"/>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Professor</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Institute</a:t>
              </a:r>
              <a:endParaRPr kumimoji="0" lang="en-US" sz="2800" b="0" i="0" u="none" strike="noStrike" cap="none" normalizeH="0" baseline="0" dirty="0">
                <a:ln>
                  <a:noFill/>
                </a:ln>
                <a:solidFill>
                  <a:schemeClr val="bg2"/>
                </a:solidFill>
                <a:effectLst/>
                <a:latin typeface="+mj-lt"/>
              </a:endParaRPr>
            </a:p>
          </p:txBody>
        </p:sp>
        <p:sp>
          <p:nvSpPr>
            <p:cNvPr id="3" name="Romb 2">
              <a:extLst>
                <a:ext uri="{FF2B5EF4-FFF2-40B4-BE49-F238E27FC236}">
                  <a16:creationId xmlns:a16="http://schemas.microsoft.com/office/drawing/2014/main" id="{EABBC0F3-7EC1-4483-AB85-49EDF536BCCE}"/>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err="1">
                  <a:solidFill>
                    <a:schemeClr val="bg2"/>
                  </a:solidFill>
                  <a:latin typeface="+mj-lt"/>
                </a:rPr>
                <a:t>Director</a:t>
              </a:r>
              <a:r>
                <a:rPr lang="pl-PL" sz="2800" dirty="0">
                  <a:solidFill>
                    <a:schemeClr val="bg2"/>
                  </a:solidFill>
                  <a:latin typeface="+mj-lt"/>
                </a:rPr>
                <a:t> </a:t>
              </a:r>
              <a:br>
                <a:rPr lang="pl-PL" sz="2800" dirty="0">
                  <a:solidFill>
                    <a:schemeClr val="bg2"/>
                  </a:solidFill>
                  <a:latin typeface="+mj-lt"/>
                </a:rPr>
              </a:br>
              <a:r>
                <a:rPr lang="pl-PL" sz="2800" dirty="0">
                  <a:solidFill>
                    <a:schemeClr val="bg2"/>
                  </a:solidFill>
                  <a:latin typeface="+mj-lt"/>
                </a:rPr>
                <a:t>of</a:t>
              </a:r>
              <a:endParaRPr lang="en-US" sz="2800" dirty="0">
                <a:solidFill>
                  <a:schemeClr val="bg2"/>
                </a:solidFill>
                <a:latin typeface="+mj-lt"/>
              </a:endParaRPr>
            </a:p>
          </p:txBody>
        </p:sp>
        <p:cxnSp>
          <p:nvCxnSpPr>
            <p:cNvPr id="5" name="Łącznik prosty 4">
              <a:extLst>
                <a:ext uri="{FF2B5EF4-FFF2-40B4-BE49-F238E27FC236}">
                  <a16:creationId xmlns:a16="http://schemas.microsoft.com/office/drawing/2014/main" id="{B66AF327-2966-470D-9899-95DEFCFD1E15}"/>
                </a:ext>
              </a:extLst>
            </p:cNvPr>
            <p:cNvCxnSpPr>
              <a:cxnSpLocks/>
              <a:endCxn id="3" idx="1"/>
            </p:cNvCxnSpPr>
            <p:nvPr/>
          </p:nvCxnSpPr>
          <p:spPr bwMode="auto">
            <a:xfrm>
              <a:off x="2499360" y="4546600"/>
              <a:ext cx="123952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9">
              <a:extLst>
                <a:ext uri="{FF2B5EF4-FFF2-40B4-BE49-F238E27FC236}">
                  <a16:creationId xmlns:a16="http://schemas.microsoft.com/office/drawing/2014/main" id="{6E04E45A-C843-49B6-AE6A-118C90A5496E}"/>
                </a:ext>
              </a:extLst>
            </p:cNvPr>
            <p:cNvCxnSpPr>
              <a:cxnSpLocks/>
              <a:stCxn id="3" idx="3"/>
              <a:endCxn id="8"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pole tekstowe 10">
              <a:extLst>
                <a:ext uri="{FF2B5EF4-FFF2-40B4-BE49-F238E27FC236}">
                  <a16:creationId xmlns:a16="http://schemas.microsoft.com/office/drawing/2014/main" id="{DEC098AE-1FBB-4EAA-93EB-50ED4D0599DC}"/>
                </a:ext>
              </a:extLst>
            </p:cNvPr>
            <p:cNvSpPr txBox="1"/>
            <p:nvPr/>
          </p:nvSpPr>
          <p:spPr>
            <a:xfrm>
              <a:off x="6626126" y="40442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sp>
          <p:nvSpPr>
            <p:cNvPr id="13" name="pole tekstowe 12">
              <a:extLst>
                <a:ext uri="{FF2B5EF4-FFF2-40B4-BE49-F238E27FC236}">
                  <a16:creationId xmlns:a16="http://schemas.microsoft.com/office/drawing/2014/main" id="{8F967E48-CC82-4827-8A18-0DFC77F1991B}"/>
                </a:ext>
              </a:extLst>
            </p:cNvPr>
            <p:cNvSpPr txBox="1"/>
            <p:nvPr/>
          </p:nvSpPr>
          <p:spPr>
            <a:xfrm>
              <a:off x="2511326" y="39807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grpSp>
      <p:sp>
        <p:nvSpPr>
          <p:cNvPr id="14" name="Rectangle 3">
            <a:extLst>
              <a:ext uri="{FF2B5EF4-FFF2-40B4-BE49-F238E27FC236}">
                <a16:creationId xmlns:a16="http://schemas.microsoft.com/office/drawing/2014/main" id="{897F97F1-238C-4F93-9AE8-5CF556D0BD09}"/>
              </a:ext>
            </a:extLst>
          </p:cNvPr>
          <p:cNvSpPr txBox="1">
            <a:spLocks noChangeArrowheads="1"/>
          </p:cNvSpPr>
          <p:nvPr/>
        </p:nvSpPr>
        <p:spPr bwMode="auto">
          <a:xfrm>
            <a:off x="861963" y="4963160"/>
            <a:ext cx="7420074" cy="149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2800" b="0" dirty="0" err="1"/>
              <a:t>Each</a:t>
            </a:r>
            <a:r>
              <a:rPr lang="pl-PL" sz="2800" b="0" dirty="0"/>
              <a:t> </a:t>
            </a:r>
            <a:r>
              <a:rPr lang="pl-PL" sz="2800" b="0" dirty="0" err="1"/>
              <a:t>Institute</a:t>
            </a:r>
            <a:r>
              <a:rPr lang="pl-PL" sz="2800" b="0" dirty="0"/>
              <a:t> </a:t>
            </a:r>
            <a:r>
              <a:rPr lang="pl-PL" sz="2800" b="0" dirty="0" err="1"/>
              <a:t>has</a:t>
            </a:r>
            <a:r>
              <a:rPr lang="pl-PL" sz="2800" b="0" dirty="0"/>
              <a:t> 1 </a:t>
            </a:r>
            <a:r>
              <a:rPr lang="pl-PL" sz="2800" b="0" dirty="0" err="1"/>
              <a:t>director</a:t>
            </a:r>
            <a:r>
              <a:rPr lang="pl-PL" sz="2800" b="0" dirty="0"/>
              <a:t> (</a:t>
            </a:r>
            <a:r>
              <a:rPr lang="pl-PL" sz="2800" b="0" dirty="0" err="1"/>
              <a:t>only</a:t>
            </a:r>
            <a:r>
              <a:rPr lang="pl-PL" sz="2800" b="0" dirty="0"/>
              <a:t> one), </a:t>
            </a:r>
            <a:r>
              <a:rPr lang="pl-PL" sz="2800" b="0" dirty="0" err="1"/>
              <a:t>who</a:t>
            </a:r>
            <a:r>
              <a:rPr lang="pl-PL" sz="2800" b="0" dirty="0"/>
              <a:t> </a:t>
            </a:r>
            <a:r>
              <a:rPr lang="pl-PL" sz="2800" b="0" dirty="0" err="1"/>
              <a:t>is</a:t>
            </a:r>
            <a:r>
              <a:rPr lang="pl-PL" sz="2800" b="0" dirty="0"/>
              <a:t> profesor. </a:t>
            </a:r>
            <a:r>
              <a:rPr lang="pl-PL" sz="2800" b="0" dirty="0" err="1"/>
              <a:t>There</a:t>
            </a:r>
            <a:r>
              <a:rPr lang="pl-PL" sz="2800" b="0" dirty="0"/>
              <a:t> </a:t>
            </a:r>
            <a:r>
              <a:rPr lang="pl-PL" sz="2800" b="0" dirty="0" err="1"/>
              <a:t>is</a:t>
            </a:r>
            <a:r>
              <a:rPr lang="pl-PL" sz="2800" b="0" dirty="0"/>
              <a:t> </a:t>
            </a:r>
            <a:r>
              <a:rPr lang="pl-PL" sz="2800" b="0" dirty="0" err="1"/>
              <a:t>only</a:t>
            </a:r>
            <a:r>
              <a:rPr lang="pl-PL" sz="2800" b="0" dirty="0"/>
              <a:t> 1 profesor </a:t>
            </a:r>
            <a:r>
              <a:rPr lang="pl-PL" sz="2800" b="0" dirty="0" err="1"/>
              <a:t>at</a:t>
            </a:r>
            <a:r>
              <a:rPr lang="pl-PL" sz="2800" b="0" dirty="0"/>
              <a:t> the </a:t>
            </a:r>
            <a:r>
              <a:rPr lang="pl-PL" sz="2800" b="0" dirty="0" err="1"/>
              <a:t>position</a:t>
            </a:r>
            <a:r>
              <a:rPr lang="pl-PL" sz="2800" b="0" dirty="0"/>
              <a:t> of </a:t>
            </a:r>
            <a:r>
              <a:rPr lang="pl-PL" sz="2800" b="0" dirty="0" err="1"/>
              <a:t>director</a:t>
            </a:r>
            <a:r>
              <a:rPr lang="pl-PL" sz="2800" b="0" dirty="0"/>
              <a:t> for a </a:t>
            </a:r>
            <a:r>
              <a:rPr lang="pl-PL" sz="2800" b="0" dirty="0" err="1"/>
              <a:t>given</a:t>
            </a:r>
            <a:r>
              <a:rPr lang="pl-PL" sz="2800" b="0" dirty="0"/>
              <a:t> </a:t>
            </a:r>
            <a:r>
              <a:rPr lang="pl-PL" sz="2800" b="0" dirty="0" err="1"/>
              <a:t>institute</a:t>
            </a:r>
            <a:endParaRPr lang="pl-PL" sz="2800" b="0" dirty="0"/>
          </a:p>
        </p:txBody>
      </p:sp>
    </p:spTree>
    <p:extLst>
      <p:ext uri="{BB962C8B-B14F-4D97-AF65-F5344CB8AC3E}">
        <p14:creationId xmlns:p14="http://schemas.microsoft.com/office/powerpoint/2010/main" val="9051838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98</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endParaRPr lang="pl-PL" sz="4000" b="0" dirty="0"/>
          </a:p>
          <a:p>
            <a:r>
              <a:rPr lang="pl-PL" sz="4000" b="0" dirty="0"/>
              <a:t>1:N </a:t>
            </a:r>
            <a:r>
              <a:rPr lang="pl-PL" sz="4000" b="0" dirty="0" err="1"/>
              <a:t>relationship</a:t>
            </a:r>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4" name="Grupa 3">
            <a:extLst>
              <a:ext uri="{FF2B5EF4-FFF2-40B4-BE49-F238E27FC236}">
                <a16:creationId xmlns:a16="http://schemas.microsoft.com/office/drawing/2014/main" id="{11E92101-27E7-4C05-A844-8F4B1C1AC290}"/>
              </a:ext>
            </a:extLst>
          </p:cNvPr>
          <p:cNvGrpSpPr/>
          <p:nvPr/>
        </p:nvGrpSpPr>
        <p:grpSpPr>
          <a:xfrm>
            <a:off x="638809" y="3429000"/>
            <a:ext cx="8209280" cy="1432560"/>
            <a:chOff x="640080" y="3830320"/>
            <a:chExt cx="8209280" cy="1432560"/>
          </a:xfrm>
        </p:grpSpPr>
        <p:sp>
          <p:nvSpPr>
            <p:cNvPr id="2" name="Prostokąt 1">
              <a:extLst>
                <a:ext uri="{FF2B5EF4-FFF2-40B4-BE49-F238E27FC236}">
                  <a16:creationId xmlns:a16="http://schemas.microsoft.com/office/drawing/2014/main" id="{EC91152F-F289-4BA8-AD3E-9644BB4DE2CF}"/>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Lecturer</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Institute</a:t>
              </a:r>
              <a:endParaRPr kumimoji="0" lang="en-US" sz="2800" b="0" i="0" u="none" strike="noStrike" cap="none" normalizeH="0" baseline="0" dirty="0">
                <a:ln>
                  <a:noFill/>
                </a:ln>
                <a:solidFill>
                  <a:schemeClr val="bg2"/>
                </a:solidFill>
                <a:effectLst/>
                <a:latin typeface="+mj-lt"/>
              </a:endParaRPr>
            </a:p>
          </p:txBody>
        </p:sp>
        <p:sp>
          <p:nvSpPr>
            <p:cNvPr id="3" name="Romb 2">
              <a:extLst>
                <a:ext uri="{FF2B5EF4-FFF2-40B4-BE49-F238E27FC236}">
                  <a16:creationId xmlns:a16="http://schemas.microsoft.com/office/drawing/2014/main" id="{EABBC0F3-7EC1-4483-AB85-49EDF536BCCE}"/>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a:solidFill>
                    <a:schemeClr val="bg2"/>
                  </a:solidFill>
                  <a:latin typeface="+mj-lt"/>
                </a:rPr>
                <a:t>Works</a:t>
              </a:r>
              <a:br>
                <a:rPr lang="pl-PL" sz="2800" dirty="0">
                  <a:solidFill>
                    <a:schemeClr val="bg2"/>
                  </a:solidFill>
                  <a:latin typeface="+mj-lt"/>
                </a:rPr>
              </a:br>
              <a:r>
                <a:rPr lang="pl-PL" sz="2800" dirty="0">
                  <a:solidFill>
                    <a:schemeClr val="bg2"/>
                  </a:solidFill>
                  <a:latin typeface="+mj-lt"/>
                </a:rPr>
                <a:t>for</a:t>
              </a:r>
              <a:endParaRPr lang="en-US" sz="2800" dirty="0">
                <a:solidFill>
                  <a:schemeClr val="bg2"/>
                </a:solidFill>
                <a:latin typeface="+mj-lt"/>
              </a:endParaRPr>
            </a:p>
          </p:txBody>
        </p:sp>
        <p:cxnSp>
          <p:nvCxnSpPr>
            <p:cNvPr id="5" name="Łącznik prosty 4">
              <a:extLst>
                <a:ext uri="{FF2B5EF4-FFF2-40B4-BE49-F238E27FC236}">
                  <a16:creationId xmlns:a16="http://schemas.microsoft.com/office/drawing/2014/main" id="{B66AF327-2966-470D-9899-95DEFCFD1E15}"/>
                </a:ext>
              </a:extLst>
            </p:cNvPr>
            <p:cNvCxnSpPr>
              <a:cxnSpLocks/>
              <a:endCxn id="3" idx="1"/>
            </p:cNvCxnSpPr>
            <p:nvPr/>
          </p:nvCxnSpPr>
          <p:spPr bwMode="auto">
            <a:xfrm>
              <a:off x="2499360" y="4546600"/>
              <a:ext cx="123952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9">
              <a:extLst>
                <a:ext uri="{FF2B5EF4-FFF2-40B4-BE49-F238E27FC236}">
                  <a16:creationId xmlns:a16="http://schemas.microsoft.com/office/drawing/2014/main" id="{6E04E45A-C843-49B6-AE6A-118C90A5496E}"/>
                </a:ext>
              </a:extLst>
            </p:cNvPr>
            <p:cNvCxnSpPr>
              <a:cxnSpLocks/>
              <a:stCxn id="3" idx="3"/>
              <a:endCxn id="8"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pole tekstowe 10">
              <a:extLst>
                <a:ext uri="{FF2B5EF4-FFF2-40B4-BE49-F238E27FC236}">
                  <a16:creationId xmlns:a16="http://schemas.microsoft.com/office/drawing/2014/main" id="{DEC098AE-1FBB-4EAA-93EB-50ED4D0599DC}"/>
                </a:ext>
              </a:extLst>
            </p:cNvPr>
            <p:cNvSpPr txBox="1"/>
            <p:nvPr/>
          </p:nvSpPr>
          <p:spPr>
            <a:xfrm>
              <a:off x="6626126" y="4044295"/>
              <a:ext cx="338554" cy="461665"/>
            </a:xfrm>
            <a:prstGeom prst="rect">
              <a:avLst/>
            </a:prstGeom>
            <a:noFill/>
          </p:spPr>
          <p:txBody>
            <a:bodyPr wrap="none" rtlCol="0">
              <a:spAutoFit/>
            </a:bodyPr>
            <a:lstStyle/>
            <a:p>
              <a:r>
                <a:rPr lang="pl-PL" dirty="0">
                  <a:solidFill>
                    <a:schemeClr val="bg2"/>
                  </a:solidFill>
                </a:rPr>
                <a:t>1</a:t>
              </a:r>
              <a:endParaRPr lang="en-US" dirty="0">
                <a:solidFill>
                  <a:schemeClr val="bg2"/>
                </a:solidFill>
              </a:endParaRPr>
            </a:p>
          </p:txBody>
        </p:sp>
        <p:sp>
          <p:nvSpPr>
            <p:cNvPr id="13" name="pole tekstowe 12">
              <a:extLst>
                <a:ext uri="{FF2B5EF4-FFF2-40B4-BE49-F238E27FC236}">
                  <a16:creationId xmlns:a16="http://schemas.microsoft.com/office/drawing/2014/main" id="{8F967E48-CC82-4827-8A18-0DFC77F1991B}"/>
                </a:ext>
              </a:extLst>
            </p:cNvPr>
            <p:cNvSpPr txBox="1"/>
            <p:nvPr/>
          </p:nvSpPr>
          <p:spPr>
            <a:xfrm>
              <a:off x="2511326" y="39807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grpSp>
      <p:sp>
        <p:nvSpPr>
          <p:cNvPr id="14" name="Rectangle 3">
            <a:extLst>
              <a:ext uri="{FF2B5EF4-FFF2-40B4-BE49-F238E27FC236}">
                <a16:creationId xmlns:a16="http://schemas.microsoft.com/office/drawing/2014/main" id="{897F97F1-238C-4F93-9AE8-5CF556D0BD09}"/>
              </a:ext>
            </a:extLst>
          </p:cNvPr>
          <p:cNvSpPr txBox="1">
            <a:spLocks noChangeArrowheads="1"/>
          </p:cNvSpPr>
          <p:nvPr/>
        </p:nvSpPr>
        <p:spPr bwMode="auto">
          <a:xfrm>
            <a:off x="1033412" y="4938374"/>
            <a:ext cx="7420074" cy="143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2800" b="0" dirty="0" err="1"/>
              <a:t>Each</a:t>
            </a:r>
            <a:r>
              <a:rPr lang="pl-PL" sz="2800" b="0" dirty="0"/>
              <a:t> </a:t>
            </a:r>
            <a:r>
              <a:rPr lang="pl-PL" sz="2800" b="0" dirty="0" err="1"/>
              <a:t>lecturer</a:t>
            </a:r>
            <a:r>
              <a:rPr lang="pl-PL" sz="2800" b="0" dirty="0"/>
              <a:t> </a:t>
            </a:r>
            <a:r>
              <a:rPr lang="pl-PL" sz="2800" b="0" dirty="0" err="1"/>
              <a:t>works</a:t>
            </a:r>
            <a:r>
              <a:rPr lang="pl-PL" sz="2800" b="0" dirty="0"/>
              <a:t> for 1 </a:t>
            </a:r>
            <a:r>
              <a:rPr lang="pl-PL" sz="2800" b="0" dirty="0" err="1"/>
              <a:t>institute</a:t>
            </a:r>
            <a:r>
              <a:rPr lang="pl-PL" sz="2800" b="0" dirty="0"/>
              <a:t> (</a:t>
            </a:r>
            <a:r>
              <a:rPr lang="pl-PL" sz="2800" b="0" dirty="0" err="1"/>
              <a:t>only</a:t>
            </a:r>
            <a:r>
              <a:rPr lang="pl-PL" sz="2800" b="0" dirty="0"/>
              <a:t> one), </a:t>
            </a:r>
            <a:r>
              <a:rPr lang="pl-PL" sz="2800" b="0" dirty="0" err="1"/>
              <a:t>who</a:t>
            </a:r>
            <a:r>
              <a:rPr lang="pl-PL" sz="2800" b="0" dirty="0"/>
              <a:t> </a:t>
            </a:r>
            <a:r>
              <a:rPr lang="pl-PL" sz="2800" b="0" dirty="0" err="1"/>
              <a:t>is</a:t>
            </a:r>
            <a:r>
              <a:rPr lang="pl-PL" sz="2800" b="0" dirty="0"/>
              <a:t> profesor. The </a:t>
            </a:r>
            <a:r>
              <a:rPr lang="pl-PL" sz="2800" b="0" dirty="0" err="1"/>
              <a:t>institute</a:t>
            </a:r>
            <a:r>
              <a:rPr lang="pl-PL" sz="2800" b="0" dirty="0"/>
              <a:t> </a:t>
            </a:r>
            <a:r>
              <a:rPr lang="pl-PL" sz="2800" b="0" dirty="0" err="1"/>
              <a:t>employs</a:t>
            </a:r>
            <a:r>
              <a:rPr lang="pl-PL" sz="2800" b="0" dirty="0"/>
              <a:t> </a:t>
            </a:r>
            <a:r>
              <a:rPr lang="pl-PL" sz="2800" b="0" dirty="0" err="1"/>
              <a:t>many</a:t>
            </a:r>
            <a:r>
              <a:rPr lang="pl-PL" sz="2800" b="0" dirty="0"/>
              <a:t> </a:t>
            </a:r>
            <a:r>
              <a:rPr lang="pl-PL" sz="2800" b="0" dirty="0" err="1"/>
              <a:t>lecturers</a:t>
            </a:r>
            <a:endParaRPr lang="pl-PL" sz="2800" b="0" dirty="0"/>
          </a:p>
        </p:txBody>
      </p:sp>
    </p:spTree>
    <p:extLst>
      <p:ext uri="{BB962C8B-B14F-4D97-AF65-F5344CB8AC3E}">
        <p14:creationId xmlns:p14="http://schemas.microsoft.com/office/powerpoint/2010/main" val="39500928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numeru slajdu 3">
            <a:extLst>
              <a:ext uri="{FF2B5EF4-FFF2-40B4-BE49-F238E27FC236}">
                <a16:creationId xmlns:a16="http://schemas.microsoft.com/office/drawing/2014/main" id="{8CB42296-0193-409E-9768-E64068E48A7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chemeClr val="bg2"/>
                </a:solidFill>
              </a:rPr>
              <a:t>Slide 6-</a:t>
            </a:r>
            <a:fld id="{86561734-4640-46AC-8F92-AD0AB9651CA1}" type="slidenum">
              <a:rPr lang="en-US" altLang="en-US" sz="1600" smtClean="0">
                <a:solidFill>
                  <a:schemeClr val="bg2"/>
                </a:solidFill>
              </a:rPr>
              <a:pPr/>
              <a:t>99</a:t>
            </a:fld>
            <a:endParaRPr lang="en-US" altLang="en-US" sz="1600">
              <a:solidFill>
                <a:schemeClr val="bg2"/>
              </a:solidFill>
            </a:endParaRPr>
          </a:p>
        </p:txBody>
      </p:sp>
      <p:sp>
        <p:nvSpPr>
          <p:cNvPr id="6" name="Rectangle 3">
            <a:extLst>
              <a:ext uri="{FF2B5EF4-FFF2-40B4-BE49-F238E27FC236}">
                <a16:creationId xmlns:a16="http://schemas.microsoft.com/office/drawing/2014/main" id="{60FE6A35-5C01-4A25-B181-BF57BAAFCBB9}"/>
              </a:ext>
            </a:extLst>
          </p:cNvPr>
          <p:cNvSpPr txBox="1">
            <a:spLocks noChangeArrowheads="1"/>
          </p:cNvSpPr>
          <p:nvPr/>
        </p:nvSpPr>
        <p:spPr bwMode="auto">
          <a:xfrm>
            <a:off x="533400" y="1487055"/>
            <a:ext cx="8420099" cy="154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4000" b="0" dirty="0" err="1"/>
              <a:t>Types</a:t>
            </a:r>
            <a:r>
              <a:rPr lang="pl-PL" sz="4000" b="0" dirty="0"/>
              <a:t> of </a:t>
            </a:r>
            <a:r>
              <a:rPr lang="pl-PL" sz="4000" b="0" dirty="0" err="1"/>
              <a:t>relationships</a:t>
            </a:r>
            <a:endParaRPr lang="pl-PL" sz="4000" b="0" dirty="0"/>
          </a:p>
          <a:p>
            <a:r>
              <a:rPr lang="pl-PL" sz="4000" b="0" dirty="0"/>
              <a:t>M:N </a:t>
            </a:r>
            <a:r>
              <a:rPr lang="pl-PL" sz="4000" b="0" dirty="0" err="1"/>
              <a:t>relationship</a:t>
            </a:r>
            <a:endParaRPr lang="pl-PL" sz="4000" b="0" dirty="0"/>
          </a:p>
        </p:txBody>
      </p:sp>
      <p:sp>
        <p:nvSpPr>
          <p:cNvPr id="7" name="Rectangle 3">
            <a:extLst>
              <a:ext uri="{FF2B5EF4-FFF2-40B4-BE49-F238E27FC236}">
                <a16:creationId xmlns:a16="http://schemas.microsoft.com/office/drawing/2014/main" id="{582413AC-CF6F-4748-8694-698046CAE682}"/>
              </a:ext>
            </a:extLst>
          </p:cNvPr>
          <p:cNvSpPr>
            <a:spLocks noGrp="1" noChangeArrowheads="1"/>
          </p:cNvSpPr>
          <p:nvPr>
            <p:ph type="title"/>
          </p:nvPr>
        </p:nvSpPr>
        <p:spPr>
          <a:xfrm>
            <a:off x="533400" y="304800"/>
            <a:ext cx="8420100" cy="1039813"/>
          </a:xfrm>
        </p:spPr>
        <p:txBody>
          <a:bodyPr/>
          <a:lstStyle/>
          <a:p>
            <a:r>
              <a:rPr lang="pl-PL" sz="4000" b="1" dirty="0" err="1"/>
              <a:t>Conceptual</a:t>
            </a:r>
            <a:r>
              <a:rPr lang="pl-PL" sz="4000" b="1" dirty="0"/>
              <a:t> </a:t>
            </a:r>
            <a:r>
              <a:rPr lang="pl-PL" sz="4000" b="1" dirty="0" err="1"/>
              <a:t>level</a:t>
            </a:r>
            <a:endParaRPr lang="pl-PL" sz="4000" b="1" dirty="0"/>
          </a:p>
        </p:txBody>
      </p:sp>
      <p:grpSp>
        <p:nvGrpSpPr>
          <p:cNvPr id="4" name="Grupa 3">
            <a:extLst>
              <a:ext uri="{FF2B5EF4-FFF2-40B4-BE49-F238E27FC236}">
                <a16:creationId xmlns:a16="http://schemas.microsoft.com/office/drawing/2014/main" id="{11E92101-27E7-4C05-A844-8F4B1C1AC290}"/>
              </a:ext>
            </a:extLst>
          </p:cNvPr>
          <p:cNvGrpSpPr/>
          <p:nvPr/>
        </p:nvGrpSpPr>
        <p:grpSpPr>
          <a:xfrm>
            <a:off x="638809" y="3429000"/>
            <a:ext cx="8209280" cy="1432560"/>
            <a:chOff x="640080" y="3830320"/>
            <a:chExt cx="8209280" cy="1432560"/>
          </a:xfrm>
        </p:grpSpPr>
        <p:sp>
          <p:nvSpPr>
            <p:cNvPr id="2" name="Prostokąt 1">
              <a:extLst>
                <a:ext uri="{FF2B5EF4-FFF2-40B4-BE49-F238E27FC236}">
                  <a16:creationId xmlns:a16="http://schemas.microsoft.com/office/drawing/2014/main" id="{EC91152F-F289-4BA8-AD3E-9644BB4DE2CF}"/>
                </a:ext>
              </a:extLst>
            </p:cNvPr>
            <p:cNvSpPr/>
            <p:nvPr/>
          </p:nvSpPr>
          <p:spPr bwMode="auto">
            <a:xfrm>
              <a:off x="640080" y="4137660"/>
              <a:ext cx="1859280" cy="8178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a:solidFill>
                    <a:schemeClr val="bg2"/>
                  </a:solidFill>
                  <a:latin typeface="+mj-lt"/>
                </a:rPr>
                <a:t>Student</a:t>
              </a:r>
              <a:endParaRPr kumimoji="0" lang="en-US" sz="2800" b="0" i="0" u="none" strike="noStrike" cap="none" normalizeH="0" baseline="0" dirty="0">
                <a:ln>
                  <a:noFill/>
                </a:ln>
                <a:solidFill>
                  <a:schemeClr val="bg2"/>
                </a:solidFill>
                <a:effectLst/>
                <a:latin typeface="+mj-lt"/>
              </a:endParaRPr>
            </a:p>
          </p:txBody>
        </p:sp>
        <p:sp>
          <p:nvSpPr>
            <p:cNvPr id="8" name="Prostokąt 7">
              <a:extLst>
                <a:ext uri="{FF2B5EF4-FFF2-40B4-BE49-F238E27FC236}">
                  <a16:creationId xmlns:a16="http://schemas.microsoft.com/office/drawing/2014/main" id="{4CB1465D-F23C-40C6-B9E9-F6ED0F1EBEE3}"/>
                </a:ext>
              </a:extLst>
            </p:cNvPr>
            <p:cNvSpPr/>
            <p:nvPr/>
          </p:nvSpPr>
          <p:spPr bwMode="auto">
            <a:xfrm>
              <a:off x="6990080" y="4175760"/>
              <a:ext cx="1859280" cy="741680"/>
            </a:xfrm>
            <a:prstGeom prst="rect">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pl-PL" sz="2800" dirty="0" err="1">
                  <a:solidFill>
                    <a:schemeClr val="bg2"/>
                  </a:solidFill>
                  <a:latin typeface="+mj-lt"/>
                </a:rPr>
                <a:t>Lecture</a:t>
              </a:r>
              <a:endParaRPr kumimoji="0" lang="en-US" sz="2800" b="0" i="0" u="none" strike="noStrike" cap="none" normalizeH="0" baseline="0" dirty="0">
                <a:ln>
                  <a:noFill/>
                </a:ln>
                <a:solidFill>
                  <a:schemeClr val="bg2"/>
                </a:solidFill>
                <a:effectLst/>
                <a:latin typeface="+mj-lt"/>
              </a:endParaRPr>
            </a:p>
          </p:txBody>
        </p:sp>
        <p:sp>
          <p:nvSpPr>
            <p:cNvPr id="3" name="Romb 2">
              <a:extLst>
                <a:ext uri="{FF2B5EF4-FFF2-40B4-BE49-F238E27FC236}">
                  <a16:creationId xmlns:a16="http://schemas.microsoft.com/office/drawing/2014/main" id="{EABBC0F3-7EC1-4483-AB85-49EDF536BCCE}"/>
                </a:ext>
              </a:extLst>
            </p:cNvPr>
            <p:cNvSpPr/>
            <p:nvPr/>
          </p:nvSpPr>
          <p:spPr bwMode="auto">
            <a:xfrm>
              <a:off x="3738880" y="3830320"/>
              <a:ext cx="1986280" cy="1432560"/>
            </a:xfrm>
            <a:prstGeom prst="diamond">
              <a:avLst/>
            </a:prstGeom>
            <a:solidFill>
              <a:schemeClr val="tx1"/>
            </a:solidFill>
            <a:ln w="22225" cap="flat" cmpd="sng" algn="ctr">
              <a:solidFill>
                <a:schemeClr val="bg2"/>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pl-PL" sz="2800" dirty="0" err="1">
                  <a:solidFill>
                    <a:schemeClr val="bg2"/>
                  </a:solidFill>
                  <a:latin typeface="+mj-lt"/>
                </a:rPr>
                <a:t>attends</a:t>
              </a:r>
              <a:endParaRPr lang="en-US" sz="2800" dirty="0">
                <a:solidFill>
                  <a:schemeClr val="bg2"/>
                </a:solidFill>
                <a:latin typeface="+mj-lt"/>
              </a:endParaRPr>
            </a:p>
          </p:txBody>
        </p:sp>
        <p:cxnSp>
          <p:nvCxnSpPr>
            <p:cNvPr id="5" name="Łącznik prosty 4">
              <a:extLst>
                <a:ext uri="{FF2B5EF4-FFF2-40B4-BE49-F238E27FC236}">
                  <a16:creationId xmlns:a16="http://schemas.microsoft.com/office/drawing/2014/main" id="{B66AF327-2966-470D-9899-95DEFCFD1E15}"/>
                </a:ext>
              </a:extLst>
            </p:cNvPr>
            <p:cNvCxnSpPr>
              <a:cxnSpLocks/>
              <a:endCxn id="3" idx="1"/>
            </p:cNvCxnSpPr>
            <p:nvPr/>
          </p:nvCxnSpPr>
          <p:spPr bwMode="auto">
            <a:xfrm>
              <a:off x="2499360" y="4546600"/>
              <a:ext cx="1239520" cy="0"/>
            </a:xfrm>
            <a:prstGeom prst="line">
              <a:avLst/>
            </a:prstGeom>
            <a:solidFill>
              <a:schemeClr val="accent1"/>
            </a:solidFill>
            <a:ln w="28575"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Łącznik prosty 9">
              <a:extLst>
                <a:ext uri="{FF2B5EF4-FFF2-40B4-BE49-F238E27FC236}">
                  <a16:creationId xmlns:a16="http://schemas.microsoft.com/office/drawing/2014/main" id="{6E04E45A-C843-49B6-AE6A-118C90A5496E}"/>
                </a:ext>
              </a:extLst>
            </p:cNvPr>
            <p:cNvCxnSpPr>
              <a:cxnSpLocks/>
              <a:stCxn id="3" idx="3"/>
              <a:endCxn id="8" idx="1"/>
            </p:cNvCxnSpPr>
            <p:nvPr/>
          </p:nvCxnSpPr>
          <p:spPr bwMode="auto">
            <a:xfrm>
              <a:off x="5725160" y="4546600"/>
              <a:ext cx="1264920" cy="0"/>
            </a:xfrm>
            <a:prstGeom prst="line">
              <a:avLst/>
            </a:prstGeom>
            <a:solidFill>
              <a:schemeClr val="accent1"/>
            </a:solidFill>
            <a:ln w="25400" cap="flat" cmpd="sng" algn="ctr">
              <a:solidFill>
                <a:schemeClr val="bg2"/>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pole tekstowe 10">
              <a:extLst>
                <a:ext uri="{FF2B5EF4-FFF2-40B4-BE49-F238E27FC236}">
                  <a16:creationId xmlns:a16="http://schemas.microsoft.com/office/drawing/2014/main" id="{DEC098AE-1FBB-4EAA-93EB-50ED4D0599DC}"/>
                </a:ext>
              </a:extLst>
            </p:cNvPr>
            <p:cNvSpPr txBox="1"/>
            <p:nvPr/>
          </p:nvSpPr>
          <p:spPr>
            <a:xfrm>
              <a:off x="6531300" y="4044295"/>
              <a:ext cx="458780" cy="461665"/>
            </a:xfrm>
            <a:prstGeom prst="rect">
              <a:avLst/>
            </a:prstGeom>
            <a:noFill/>
          </p:spPr>
          <p:txBody>
            <a:bodyPr wrap="none" rtlCol="0">
              <a:spAutoFit/>
            </a:bodyPr>
            <a:lstStyle/>
            <a:p>
              <a:r>
                <a:rPr lang="pl-PL" dirty="0">
                  <a:solidFill>
                    <a:schemeClr val="bg2"/>
                  </a:solidFill>
                </a:rPr>
                <a:t>M</a:t>
              </a:r>
              <a:endParaRPr lang="en-US" dirty="0">
                <a:solidFill>
                  <a:schemeClr val="bg2"/>
                </a:solidFill>
              </a:endParaRPr>
            </a:p>
          </p:txBody>
        </p:sp>
        <p:sp>
          <p:nvSpPr>
            <p:cNvPr id="13" name="pole tekstowe 12">
              <a:extLst>
                <a:ext uri="{FF2B5EF4-FFF2-40B4-BE49-F238E27FC236}">
                  <a16:creationId xmlns:a16="http://schemas.microsoft.com/office/drawing/2014/main" id="{8F967E48-CC82-4827-8A18-0DFC77F1991B}"/>
                </a:ext>
              </a:extLst>
            </p:cNvPr>
            <p:cNvSpPr txBox="1"/>
            <p:nvPr/>
          </p:nvSpPr>
          <p:spPr>
            <a:xfrm>
              <a:off x="2511326" y="3980795"/>
              <a:ext cx="407484" cy="461665"/>
            </a:xfrm>
            <a:prstGeom prst="rect">
              <a:avLst/>
            </a:prstGeom>
            <a:noFill/>
          </p:spPr>
          <p:txBody>
            <a:bodyPr wrap="none" rtlCol="0">
              <a:spAutoFit/>
            </a:bodyPr>
            <a:lstStyle/>
            <a:p>
              <a:r>
                <a:rPr lang="pl-PL" dirty="0">
                  <a:solidFill>
                    <a:schemeClr val="bg2"/>
                  </a:solidFill>
                </a:rPr>
                <a:t>N</a:t>
              </a:r>
              <a:endParaRPr lang="en-US" dirty="0">
                <a:solidFill>
                  <a:schemeClr val="bg2"/>
                </a:solidFill>
              </a:endParaRPr>
            </a:p>
          </p:txBody>
        </p:sp>
      </p:grpSp>
      <p:sp>
        <p:nvSpPr>
          <p:cNvPr id="14" name="Rectangle 3">
            <a:extLst>
              <a:ext uri="{FF2B5EF4-FFF2-40B4-BE49-F238E27FC236}">
                <a16:creationId xmlns:a16="http://schemas.microsoft.com/office/drawing/2014/main" id="{897F97F1-238C-4F93-9AE8-5CF556D0BD09}"/>
              </a:ext>
            </a:extLst>
          </p:cNvPr>
          <p:cNvSpPr txBox="1">
            <a:spLocks noChangeArrowheads="1"/>
          </p:cNvSpPr>
          <p:nvPr/>
        </p:nvSpPr>
        <p:spPr bwMode="auto">
          <a:xfrm>
            <a:off x="1033412" y="5203171"/>
            <a:ext cx="7420074" cy="1023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3800" b="1">
                <a:solidFill>
                  <a:srgbClr val="333399"/>
                </a:solidFill>
                <a:latin typeface="+mj-lt"/>
                <a:ea typeface="+mj-ea"/>
                <a:cs typeface="+mj-cs"/>
              </a:defRPr>
            </a:lvl1pPr>
            <a:lvl2pPr>
              <a:defRPr>
                <a:solidFill>
                  <a:srgbClr val="333399"/>
                </a:solidFill>
                <a:latin typeface="Arial" panose="020B0604020202020204" pitchFamily="34" charset="0"/>
              </a:defRPr>
            </a:lvl2pPr>
            <a:lvl3pPr>
              <a:defRPr>
                <a:solidFill>
                  <a:srgbClr val="333399"/>
                </a:solidFill>
                <a:latin typeface="Arial" panose="020B0604020202020204" pitchFamily="34" charset="0"/>
              </a:defRPr>
            </a:lvl3pPr>
            <a:lvl4pPr>
              <a:defRPr>
                <a:solidFill>
                  <a:srgbClr val="333399"/>
                </a:solidFill>
                <a:latin typeface="Arial" panose="020B0604020202020204" pitchFamily="34" charset="0"/>
              </a:defRPr>
            </a:lvl4pPr>
            <a:lvl5pPr>
              <a:defRPr>
                <a:solidFill>
                  <a:srgbClr val="333399"/>
                </a:solidFill>
                <a:latin typeface="Arial" panose="020B0604020202020204" pitchFamily="34" charset="0"/>
              </a:defRPr>
            </a:lvl5pPr>
            <a:lvl6pPr marL="457200" fontAlgn="base">
              <a:spcBef>
                <a:spcPct val="0"/>
              </a:spcBef>
              <a:spcAft>
                <a:spcPct val="0"/>
              </a:spcAft>
              <a:defRPr>
                <a:solidFill>
                  <a:srgbClr val="333399"/>
                </a:solidFill>
                <a:latin typeface="Arial" panose="020B0604020202020204" pitchFamily="34" charset="0"/>
              </a:defRPr>
            </a:lvl6pPr>
            <a:lvl7pPr marL="914400" fontAlgn="base">
              <a:spcBef>
                <a:spcPct val="0"/>
              </a:spcBef>
              <a:spcAft>
                <a:spcPct val="0"/>
              </a:spcAft>
              <a:defRPr>
                <a:solidFill>
                  <a:srgbClr val="333399"/>
                </a:solidFill>
                <a:latin typeface="Arial" panose="020B0604020202020204" pitchFamily="34" charset="0"/>
              </a:defRPr>
            </a:lvl7pPr>
            <a:lvl8pPr marL="1371600" fontAlgn="base">
              <a:spcBef>
                <a:spcPct val="0"/>
              </a:spcBef>
              <a:spcAft>
                <a:spcPct val="0"/>
              </a:spcAft>
              <a:defRPr>
                <a:solidFill>
                  <a:srgbClr val="333399"/>
                </a:solidFill>
                <a:latin typeface="Arial" panose="020B0604020202020204" pitchFamily="34" charset="0"/>
              </a:defRPr>
            </a:lvl8pPr>
            <a:lvl9pPr marL="1828800" fontAlgn="base">
              <a:spcBef>
                <a:spcPct val="0"/>
              </a:spcBef>
              <a:spcAft>
                <a:spcPct val="0"/>
              </a:spcAft>
              <a:defRPr>
                <a:solidFill>
                  <a:srgbClr val="333399"/>
                </a:solidFill>
                <a:latin typeface="Arial" panose="020B0604020202020204" pitchFamily="34" charset="0"/>
              </a:defRPr>
            </a:lvl9pPr>
          </a:lstStyle>
          <a:p>
            <a:r>
              <a:rPr lang="pl-PL" sz="2800" b="0" dirty="0" err="1"/>
              <a:t>Each</a:t>
            </a:r>
            <a:r>
              <a:rPr lang="pl-PL" sz="2800" b="0" dirty="0"/>
              <a:t> student </a:t>
            </a:r>
            <a:r>
              <a:rPr lang="pl-PL" sz="2800" b="0" dirty="0" err="1"/>
              <a:t>may</a:t>
            </a:r>
            <a:r>
              <a:rPr lang="pl-PL" sz="2800" b="0" dirty="0"/>
              <a:t> </a:t>
            </a:r>
            <a:r>
              <a:rPr lang="pl-PL" sz="2800" b="0" dirty="0" err="1"/>
              <a:t>attend</a:t>
            </a:r>
            <a:r>
              <a:rPr lang="pl-PL" sz="2800" b="0" dirty="0"/>
              <a:t> </a:t>
            </a:r>
            <a:r>
              <a:rPr lang="pl-PL" sz="2800" b="0" dirty="0" err="1"/>
              <a:t>many</a:t>
            </a:r>
            <a:r>
              <a:rPr lang="pl-PL" sz="2800" b="0" dirty="0"/>
              <a:t> </a:t>
            </a:r>
            <a:r>
              <a:rPr lang="pl-PL" sz="2800" b="0" dirty="0" err="1"/>
              <a:t>lectures</a:t>
            </a:r>
            <a:r>
              <a:rPr lang="pl-PL" sz="2800" b="0" dirty="0"/>
              <a:t>, </a:t>
            </a:r>
            <a:r>
              <a:rPr lang="pl-PL" sz="2800" b="0" dirty="0" err="1"/>
              <a:t>each</a:t>
            </a:r>
            <a:r>
              <a:rPr lang="pl-PL" sz="2800" b="0" dirty="0"/>
              <a:t> </a:t>
            </a:r>
            <a:r>
              <a:rPr lang="pl-PL" sz="2800" b="0" dirty="0" err="1"/>
              <a:t>lecture</a:t>
            </a:r>
            <a:r>
              <a:rPr lang="pl-PL" sz="2800" b="0" dirty="0"/>
              <a:t> </a:t>
            </a:r>
            <a:r>
              <a:rPr lang="pl-PL" sz="2800" b="0" dirty="0" err="1"/>
              <a:t>may</a:t>
            </a:r>
            <a:r>
              <a:rPr lang="pl-PL" sz="2800" b="0" dirty="0"/>
              <a:t> be </a:t>
            </a:r>
            <a:r>
              <a:rPr lang="pl-PL" sz="2800" b="0" dirty="0" err="1"/>
              <a:t>attended</a:t>
            </a:r>
            <a:r>
              <a:rPr lang="pl-PL" sz="2800" b="0" dirty="0"/>
              <a:t> by </a:t>
            </a:r>
            <a:r>
              <a:rPr lang="pl-PL" sz="2800" b="0" dirty="0" err="1"/>
              <a:t>many</a:t>
            </a:r>
            <a:r>
              <a:rPr lang="pl-PL" sz="2800" b="0" dirty="0"/>
              <a:t> </a:t>
            </a:r>
            <a:r>
              <a:rPr lang="pl-PL" sz="2800" b="0" dirty="0" err="1"/>
              <a:t>students</a:t>
            </a:r>
            <a:endParaRPr lang="pl-PL" sz="2800" b="0" dirty="0"/>
          </a:p>
        </p:txBody>
      </p:sp>
    </p:spTree>
    <p:extLst>
      <p:ext uri="{BB962C8B-B14F-4D97-AF65-F5344CB8AC3E}">
        <p14:creationId xmlns:p14="http://schemas.microsoft.com/office/powerpoint/2010/main" val="3279836103"/>
      </p:ext>
    </p:extLst>
  </p:cSld>
  <p:clrMapOvr>
    <a:masterClrMapping/>
  </p:clrMapOvr>
</p:sld>
</file>

<file path=ppt/theme/theme1.xml><?xml version="1.0" encoding="utf-8"?>
<a:theme xmlns:a="http://schemas.openxmlformats.org/drawingml/2006/main" name="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elmasri_navathe_pptemplate">
      <a:majorFont>
        <a:latin typeface="Arial"/>
        <a:ea typeface=""/>
        <a:cs typeface=""/>
      </a:majorFont>
      <a:minorFont>
        <a:latin typeface="Times New Roman"/>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elmasri_navathe_pptemplate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elmasri_navathe_pptemplate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elmasri_navathe_pptemplate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elmasri_navathe_pptemplate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elmasri_navathe_pptemplate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11365</TotalTime>
  <Words>3594</Words>
  <Application>Microsoft Office PowerPoint</Application>
  <PresentationFormat>Pokaz na ekranie (4:3)</PresentationFormat>
  <Paragraphs>1089</Paragraphs>
  <Slides>117</Slides>
  <Notes>101</Notes>
  <HiddenSlides>15</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117</vt:i4>
      </vt:variant>
    </vt:vector>
  </HeadingPairs>
  <TitlesOfParts>
    <vt:vector size="123" baseType="lpstr">
      <vt:lpstr>Arial</vt:lpstr>
      <vt:lpstr>Monotype Sorts</vt:lpstr>
      <vt:lpstr>Tahoma</vt:lpstr>
      <vt:lpstr>Times New Roman</vt:lpstr>
      <vt:lpstr>Wingdings</vt:lpstr>
      <vt:lpstr>elmasri_navathe_pptemplate</vt:lpstr>
      <vt:lpstr>Prezentacja programu PowerPoint</vt:lpstr>
      <vt:lpstr>Prezentacja programu PowerPoint</vt:lpstr>
      <vt:lpstr>Contents</vt:lpstr>
      <vt:lpstr>Let us recall some points  of the last lecture</vt:lpstr>
      <vt:lpstr>Basic concepts</vt:lpstr>
      <vt:lpstr>Basic concepts</vt:lpstr>
      <vt:lpstr>Example: Data in  Graph model</vt:lpstr>
      <vt:lpstr>Example: an XML Document</vt:lpstr>
      <vt:lpstr>Basic concepts</vt:lpstr>
      <vt:lpstr>Basic concepts</vt:lpstr>
      <vt:lpstr>Basic concepts</vt:lpstr>
      <vt:lpstr>Basic concepts</vt:lpstr>
      <vt:lpstr>In more detail</vt:lpstr>
      <vt:lpstr>Basic concepts</vt:lpstr>
      <vt:lpstr>Basic concepts</vt:lpstr>
      <vt:lpstr>Basic concepts</vt:lpstr>
      <vt:lpstr>Basic concepts</vt:lpstr>
      <vt:lpstr>We have ended here</vt:lpstr>
      <vt:lpstr>Basic concepts</vt:lpstr>
      <vt:lpstr>Example: an XML Document</vt:lpstr>
      <vt:lpstr>Basic concepts</vt:lpstr>
      <vt:lpstr>Basic concepts</vt:lpstr>
      <vt:lpstr>Basic concepts</vt:lpstr>
      <vt:lpstr>Basic concepts</vt:lpstr>
      <vt:lpstr>In more detail</vt:lpstr>
      <vt:lpstr>Basic concepts</vt:lpstr>
      <vt:lpstr>Basic concepts</vt:lpstr>
      <vt:lpstr>Basic concepts</vt:lpstr>
      <vt:lpstr>Basic concepts</vt:lpstr>
      <vt:lpstr>We have ended here</vt:lpstr>
      <vt:lpstr>Basic concepts</vt:lpstr>
      <vt:lpstr>Basic concepts</vt:lpstr>
      <vt:lpstr> The three-schema architecture.</vt:lpstr>
      <vt:lpstr>The same nowadays</vt:lpstr>
      <vt:lpstr>Basic concepts</vt:lpstr>
      <vt:lpstr>Basic concepts</vt:lpstr>
      <vt:lpstr>Basic concepts</vt:lpstr>
      <vt:lpstr>Basic concepts</vt:lpstr>
      <vt:lpstr>Basic concepts</vt:lpstr>
      <vt:lpstr>Basic concepts</vt:lpstr>
      <vt:lpstr>Data models</vt:lpstr>
      <vt:lpstr>Data models</vt:lpstr>
      <vt:lpstr>Basic concepts</vt:lpstr>
      <vt:lpstr>Data models</vt:lpstr>
      <vt:lpstr>Hierarchical model</vt:lpstr>
      <vt:lpstr>Hierarchical model</vt:lpstr>
      <vt:lpstr>CODASYL data model</vt:lpstr>
      <vt:lpstr>CODASYL data model</vt:lpstr>
      <vt:lpstr>CODASYL data model</vt:lpstr>
      <vt:lpstr>Basic concepts</vt:lpstr>
      <vt:lpstr>Basic concepts</vt:lpstr>
      <vt:lpstr>Basic concepts</vt:lpstr>
      <vt:lpstr>Basic concepts</vt:lpstr>
      <vt:lpstr>Basic concepts</vt:lpstr>
      <vt:lpstr>Basic concepts</vt:lpstr>
      <vt:lpstr>Basic concepts</vt:lpstr>
      <vt:lpstr>Component modules of a DBMS and their interactions.</vt:lpstr>
      <vt:lpstr>Basic architecture of IS using DBMS</vt:lpstr>
      <vt:lpstr>A physical centralized architecture.</vt:lpstr>
      <vt:lpstr>A physical centralized architecture.</vt:lpstr>
      <vt:lpstr>Logical two-tier client/server architecture.</vt:lpstr>
      <vt:lpstr>Logical three-tier client/server architecture.</vt:lpstr>
      <vt:lpstr>Basic concepts</vt:lpstr>
      <vt:lpstr>Basic concepts</vt:lpstr>
      <vt:lpstr>Basic concepts</vt:lpstr>
      <vt:lpstr>Basic concepts</vt:lpstr>
      <vt:lpstr>Basic concepts</vt:lpstr>
      <vt:lpstr>Basic concepts</vt:lpstr>
      <vt:lpstr>Basic concepts</vt:lpstr>
      <vt:lpstr>Basic concepts</vt:lpstr>
      <vt:lpstr>Prezentacja programu PowerPoint</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Two entities (instances), employee e1 and company c1, and their attributes.</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Conceptual level</vt:lpstr>
      <vt:lpstr>Summary of the notation for ER diagrams.</vt:lpstr>
      <vt:lpstr>FIGURE 3.2 An ER schema diagram for the COMPANY database.</vt:lpstr>
      <vt:lpstr>FIGURE 3.2 An ER schema diagram for the COMPANY database.</vt:lpstr>
      <vt:lpstr>FIGURE 3.2 An ER schema diagram for the COMPANY database.</vt:lpstr>
      <vt:lpstr>FIGURE 3.2 An ER schema diagram for the COMPANY database.</vt:lpstr>
      <vt:lpstr>Conceptual level</vt:lpstr>
      <vt:lpstr>Conceptual level</vt:lpstr>
      <vt:lpstr>Conceptual level</vt:lpstr>
      <vt:lpstr>Conceptual level</vt:lpstr>
      <vt:lpstr>Conceptual level</vt:lpstr>
      <vt:lpstr>Conceptual level</vt:lpstr>
      <vt:lpstr>Conceptual level</vt:lpstr>
      <vt:lpstr>Conceptual level</vt:lpstr>
      <vt:lpstr>A simplified diagram to illustrate the main phases of database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EDABA</dc:title>
  <dc:creator>Henryk Rybinski</dc:creator>
  <cp:lastModifiedBy>H. Rybinski</cp:lastModifiedBy>
  <cp:revision>106</cp:revision>
  <dcterms:created xsi:type="dcterms:W3CDTF">2020-10-03T17:46:03Z</dcterms:created>
  <dcterms:modified xsi:type="dcterms:W3CDTF">2023-03-01T21:36:29Z</dcterms:modified>
</cp:coreProperties>
</file>