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8" r:id="rId2"/>
  </p:sldMasterIdLst>
  <p:notesMasterIdLst>
    <p:notesMasterId r:id="rId7"/>
  </p:notesMasterIdLst>
  <p:handoutMasterIdLst>
    <p:handoutMasterId r:id="rId8"/>
  </p:handoutMasterIdLst>
  <p:sldIdLst>
    <p:sldId id="552" r:id="rId3"/>
    <p:sldId id="736" r:id="rId4"/>
    <p:sldId id="737" r:id="rId5"/>
    <p:sldId id="738" r:id="rId6"/>
  </p:sldIdLst>
  <p:sldSz cx="12190413" cy="6859588"/>
  <p:notesSz cx="6797675" cy="9926638"/>
  <p:defaultTextStyle>
    <a:defPPr>
      <a:defRPr lang="de-DE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A14410-1F00-46E4-BB55-FCD6A379DC1F}">
          <p14:sldIdLst>
            <p14:sldId id="552"/>
            <p14:sldId id="736"/>
            <p14:sldId id="737"/>
            <p14:sldId id="7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5">
          <p15:clr>
            <a:srgbClr val="A4A3A4"/>
          </p15:clr>
        </p15:guide>
        <p15:guide id="2" orient="horz" pos="4013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orient="horz" pos="802">
          <p15:clr>
            <a:srgbClr val="A4A3A4"/>
          </p15:clr>
        </p15:guide>
        <p15:guide id="5" orient="horz" pos="1608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165">
          <p15:clr>
            <a:srgbClr val="A4A3A4"/>
          </p15:clr>
        </p15:guide>
        <p15:guide id="8" orient="horz" pos="4170">
          <p15:clr>
            <a:srgbClr val="A4A3A4"/>
          </p15:clr>
        </p15:guide>
        <p15:guide id="9" orient="horz" pos="2886">
          <p15:clr>
            <a:srgbClr val="A4A3A4"/>
          </p15:clr>
        </p15:guide>
        <p15:guide id="10" orient="horz" pos="964">
          <p15:clr>
            <a:srgbClr val="A4A3A4"/>
          </p15:clr>
        </p15:guide>
        <p15:guide id="11" orient="horz" pos="3053">
          <p15:clr>
            <a:srgbClr val="A4A3A4"/>
          </p15:clr>
        </p15:guide>
        <p15:guide id="12" orient="horz" pos="1131">
          <p15:clr>
            <a:srgbClr val="A4A3A4"/>
          </p15:clr>
        </p15:guide>
        <p15:guide id="13" orient="horz" pos="2723">
          <p15:clr>
            <a:srgbClr val="A4A3A4"/>
          </p15:clr>
        </p15:guide>
        <p15:guide id="14" orient="horz" pos="1280">
          <p15:clr>
            <a:srgbClr val="A4A3A4"/>
          </p15:clr>
        </p15:guide>
        <p15:guide id="15" orient="horz" pos="3850">
          <p15:clr>
            <a:srgbClr val="A4A3A4"/>
          </p15:clr>
        </p15:guide>
        <p15:guide id="16" orient="horz" pos="3685">
          <p15:clr>
            <a:srgbClr val="A4A3A4"/>
          </p15:clr>
        </p15:guide>
        <p15:guide id="17" orient="horz" pos="3530">
          <p15:clr>
            <a:srgbClr val="A4A3A4"/>
          </p15:clr>
        </p15:guide>
        <p15:guide id="18" orient="horz" pos="3370">
          <p15:clr>
            <a:srgbClr val="A4A3A4"/>
          </p15:clr>
        </p15:guide>
        <p15:guide id="19" orient="horz" pos="3206">
          <p15:clr>
            <a:srgbClr val="A4A3A4"/>
          </p15:clr>
        </p15:guide>
        <p15:guide id="20" orient="horz" pos="2570">
          <p15:clr>
            <a:srgbClr val="A4A3A4"/>
          </p15:clr>
        </p15:guide>
        <p15:guide id="21" orient="horz" pos="2407">
          <p15:clr>
            <a:srgbClr val="A4A3A4"/>
          </p15:clr>
        </p15:guide>
        <p15:guide id="22" orient="horz" pos="1924">
          <p15:clr>
            <a:srgbClr val="A4A3A4"/>
          </p15:clr>
        </p15:guide>
        <p15:guide id="23" orient="horz" pos="1767">
          <p15:clr>
            <a:srgbClr val="A4A3A4"/>
          </p15:clr>
        </p15:guide>
        <p15:guide id="24" orient="horz" pos="1447">
          <p15:clr>
            <a:srgbClr val="A4A3A4"/>
          </p15:clr>
        </p15:guide>
        <p15:guide id="25" orient="horz" pos="649">
          <p15:clr>
            <a:srgbClr val="A4A3A4"/>
          </p15:clr>
        </p15:guide>
        <p15:guide id="26" orient="horz" pos="2084">
          <p15:clr>
            <a:srgbClr val="A4A3A4"/>
          </p15:clr>
        </p15:guide>
        <p15:guide id="27" orient="horz" pos="2243">
          <p15:clr>
            <a:srgbClr val="A4A3A4"/>
          </p15:clr>
        </p15:guide>
        <p15:guide id="28" pos="3840">
          <p15:clr>
            <a:srgbClr val="A4A3A4"/>
          </p15:clr>
        </p15:guide>
        <p15:guide id="29" pos="320">
          <p15:clr>
            <a:srgbClr val="A4A3A4"/>
          </p15:clr>
        </p15:guide>
        <p15:guide id="30" pos="7367">
          <p15:clr>
            <a:srgbClr val="A4A3A4"/>
          </p15:clr>
        </p15:guide>
        <p15:guide id="31" pos="7043">
          <p15:clr>
            <a:srgbClr val="A4A3A4"/>
          </p15:clr>
        </p15:guide>
        <p15:guide id="32" pos="6562">
          <p15:clr>
            <a:srgbClr val="A4A3A4"/>
          </p15:clr>
        </p15:guide>
        <p15:guide id="33">
          <p15:clr>
            <a:srgbClr val="A4A3A4"/>
          </p15:clr>
        </p15:guide>
        <p15:guide id="34" pos="6083">
          <p15:clr>
            <a:srgbClr val="A4A3A4"/>
          </p15:clr>
        </p15:guide>
        <p15:guide id="35" pos="167">
          <p15:clr>
            <a:srgbClr val="A4A3A4"/>
          </p15:clr>
        </p15:guide>
        <p15:guide id="36" pos="7520">
          <p15:clr>
            <a:srgbClr val="A4A3A4"/>
          </p15:clr>
        </p15:guide>
        <p15:guide id="37" pos="2568">
          <p15:clr>
            <a:srgbClr val="A4A3A4"/>
          </p15:clr>
        </p15:guide>
        <p15:guide id="38" pos="2406">
          <p15:clr>
            <a:srgbClr val="A4A3A4"/>
          </p15:clr>
        </p15:guide>
        <p15:guide id="39" pos="2717">
          <p15:clr>
            <a:srgbClr val="A4A3A4"/>
          </p15:clr>
        </p15:guide>
        <p15:guide id="40" pos="2884">
          <p15:clr>
            <a:srgbClr val="A4A3A4"/>
          </p15:clr>
        </p15:guide>
        <p15:guide id="41" pos="3050">
          <p15:clr>
            <a:srgbClr val="A4A3A4"/>
          </p15:clr>
        </p15:guide>
        <p15:guide id="42" pos="3204">
          <p15:clr>
            <a:srgbClr val="A4A3A4"/>
          </p15:clr>
        </p15:guide>
        <p15:guide id="43" pos="3361">
          <p15:clr>
            <a:srgbClr val="A4A3A4"/>
          </p15:clr>
        </p15:guide>
        <p15:guide id="44" pos="3528">
          <p15:clr>
            <a:srgbClr val="A4A3A4"/>
          </p15:clr>
        </p15:guide>
        <p15:guide id="45" pos="4005">
          <p15:clr>
            <a:srgbClr val="A4A3A4"/>
          </p15:clr>
        </p15:guide>
        <p15:guide id="46" pos="4159">
          <p15:clr>
            <a:srgbClr val="A4A3A4"/>
          </p15:clr>
        </p15:guide>
        <p15:guide id="47" pos="4321">
          <p15:clr>
            <a:srgbClr val="A4A3A4"/>
          </p15:clr>
        </p15:guide>
        <p15:guide id="48" pos="4483">
          <p15:clr>
            <a:srgbClr val="A4A3A4"/>
          </p15:clr>
        </p15:guide>
        <p15:guide id="49" pos="5601">
          <p15:clr>
            <a:srgbClr val="A4A3A4"/>
          </p15:clr>
        </p15:guide>
        <p15:guide id="50" pos="5763">
          <p15:clr>
            <a:srgbClr val="A4A3A4"/>
          </p15:clr>
        </p15:guide>
        <p15:guide id="51" pos="5926">
          <p15:clr>
            <a:srgbClr val="A4A3A4"/>
          </p15:clr>
        </p15:guide>
        <p15:guide id="52" pos="6246">
          <p15:clr>
            <a:srgbClr val="A4A3A4"/>
          </p15:clr>
        </p15:guide>
        <p15:guide id="53" pos="6406">
          <p15:clr>
            <a:srgbClr val="A4A3A4"/>
          </p15:clr>
        </p15:guide>
        <p15:guide id="54" pos="7203">
          <p15:clr>
            <a:srgbClr val="A4A3A4"/>
          </p15:clr>
        </p15:guide>
        <p15:guide id="55" pos="6718">
          <p15:clr>
            <a:srgbClr val="A4A3A4"/>
          </p15:clr>
        </p15:guide>
        <p15:guide id="56" pos="6884">
          <p15:clr>
            <a:srgbClr val="A4A3A4"/>
          </p15:clr>
        </p15:guide>
        <p15:guide id="57" pos="5447">
          <p15:clr>
            <a:srgbClr val="A4A3A4"/>
          </p15:clr>
        </p15:guide>
        <p15:guide id="58" pos="5282">
          <p15:clr>
            <a:srgbClr val="A4A3A4"/>
          </p15:clr>
        </p15:guide>
        <p15:guide id="59" pos="5119">
          <p15:clr>
            <a:srgbClr val="A4A3A4"/>
          </p15:clr>
        </p15:guide>
        <p15:guide id="60" pos="4961">
          <p15:clr>
            <a:srgbClr val="A4A3A4"/>
          </p15:clr>
        </p15:guide>
        <p15:guide id="61" pos="4803">
          <p15:clr>
            <a:srgbClr val="A4A3A4"/>
          </p15:clr>
        </p15:guide>
        <p15:guide id="62" pos="4637">
          <p15:clr>
            <a:srgbClr val="A4A3A4"/>
          </p15:clr>
        </p15:guide>
        <p15:guide id="63" pos="487">
          <p15:clr>
            <a:srgbClr val="A4A3A4"/>
          </p15:clr>
        </p15:guide>
        <p15:guide id="64" pos="644">
          <p15:clr>
            <a:srgbClr val="A4A3A4"/>
          </p15:clr>
        </p15:guide>
        <p15:guide id="65" pos="801">
          <p15:clr>
            <a:srgbClr val="A4A3A4"/>
          </p15:clr>
        </p15:guide>
        <p15:guide id="66" pos="967">
          <p15:clr>
            <a:srgbClr val="A4A3A4"/>
          </p15:clr>
        </p15:guide>
        <p15:guide id="67" pos="1120">
          <p15:clr>
            <a:srgbClr val="A4A3A4"/>
          </p15:clr>
        </p15:guide>
        <p15:guide id="68" pos="1281">
          <p15:clr>
            <a:srgbClr val="A4A3A4"/>
          </p15:clr>
        </p15:guide>
        <p15:guide id="69" pos="1442">
          <p15:clr>
            <a:srgbClr val="A4A3A4"/>
          </p15:clr>
        </p15:guide>
        <p15:guide id="70" pos="1609">
          <p15:clr>
            <a:srgbClr val="A4A3A4"/>
          </p15:clr>
        </p15:guide>
        <p15:guide id="71" pos="1762">
          <p15:clr>
            <a:srgbClr val="A4A3A4"/>
          </p15:clr>
        </p15:guide>
        <p15:guide id="72" pos="1924">
          <p15:clr>
            <a:srgbClr val="A4A3A4"/>
          </p15:clr>
        </p15:guide>
        <p15:guide id="73" pos="2085">
          <p15:clr>
            <a:srgbClr val="A4A3A4"/>
          </p15:clr>
        </p15:guide>
        <p15:guide id="74" pos="2244">
          <p15:clr>
            <a:srgbClr val="A4A3A4"/>
          </p15:clr>
        </p15:guide>
        <p15:guide id="75" pos="3682">
          <p15:clr>
            <a:srgbClr val="A4A3A4"/>
          </p15:clr>
        </p15:guide>
        <p15:guide id="76" orient="horz" pos="970">
          <p15:clr>
            <a:srgbClr val="A4A3A4"/>
          </p15:clr>
        </p15:guide>
        <p15:guide id="77" pos="7678">
          <p15:clr>
            <a:srgbClr val="A4A3A4"/>
          </p15:clr>
        </p15:guide>
        <p15:guide id="78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8D4"/>
    <a:srgbClr val="C1EBFB"/>
    <a:srgbClr val="F1F9FA"/>
    <a:srgbClr val="EFF6EE"/>
    <a:srgbClr val="FAF7EF"/>
    <a:srgbClr val="F9F2EF"/>
    <a:srgbClr val="EFE8E6"/>
    <a:srgbClr val="E1CFEA"/>
    <a:srgbClr val="EBE1BF"/>
    <a:srgbClr val="D4D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89" autoAdjust="0"/>
    <p:restoredTop sz="99596" autoAdjust="0"/>
  </p:normalViewPr>
  <p:slideViewPr>
    <p:cSldViewPr>
      <p:cViewPr varScale="1">
        <p:scale>
          <a:sx n="62" d="100"/>
          <a:sy n="62" d="100"/>
        </p:scale>
        <p:origin x="1002" y="72"/>
      </p:cViewPr>
      <p:guideLst>
        <p:guide orient="horz" pos="325"/>
        <p:guide orient="horz" pos="4013"/>
        <p:guide orient="horz" pos="484"/>
        <p:guide orient="horz" pos="802"/>
        <p:guide orient="horz" pos="1608"/>
        <p:guide orient="horz"/>
        <p:guide orient="horz" pos="165"/>
        <p:guide orient="horz" pos="4170"/>
        <p:guide orient="horz" pos="2886"/>
        <p:guide orient="horz" pos="964"/>
        <p:guide orient="horz" pos="3053"/>
        <p:guide orient="horz" pos="1131"/>
        <p:guide orient="horz" pos="2723"/>
        <p:guide orient="horz" pos="1280"/>
        <p:guide orient="horz" pos="3850"/>
        <p:guide orient="horz" pos="3685"/>
        <p:guide orient="horz" pos="3530"/>
        <p:guide orient="horz" pos="3370"/>
        <p:guide orient="horz" pos="3206"/>
        <p:guide orient="horz" pos="2570"/>
        <p:guide orient="horz" pos="2407"/>
        <p:guide orient="horz" pos="1924"/>
        <p:guide orient="horz" pos="1767"/>
        <p:guide orient="horz" pos="1447"/>
        <p:guide orient="horz" pos="649"/>
        <p:guide orient="horz" pos="2084"/>
        <p:guide orient="horz" pos="2243"/>
        <p:guide pos="3840"/>
        <p:guide pos="320"/>
        <p:guide pos="7367"/>
        <p:guide pos="7043"/>
        <p:guide pos="6562"/>
        <p:guide/>
        <p:guide pos="6083"/>
        <p:guide pos="167"/>
        <p:guide pos="7520"/>
        <p:guide pos="2568"/>
        <p:guide pos="2406"/>
        <p:guide pos="2717"/>
        <p:guide pos="2884"/>
        <p:guide pos="3050"/>
        <p:guide pos="3204"/>
        <p:guide pos="3361"/>
        <p:guide pos="3528"/>
        <p:guide pos="4005"/>
        <p:guide pos="4159"/>
        <p:guide pos="4321"/>
        <p:guide pos="4483"/>
        <p:guide pos="5601"/>
        <p:guide pos="5763"/>
        <p:guide pos="5926"/>
        <p:guide pos="6246"/>
        <p:guide pos="6406"/>
        <p:guide pos="7203"/>
        <p:guide pos="6718"/>
        <p:guide pos="6884"/>
        <p:guide pos="5447"/>
        <p:guide pos="5282"/>
        <p:guide pos="5119"/>
        <p:guide pos="4961"/>
        <p:guide pos="4803"/>
        <p:guide pos="4637"/>
        <p:guide pos="487"/>
        <p:guide pos="644"/>
        <p:guide pos="801"/>
        <p:guide pos="967"/>
        <p:guide pos="1120"/>
        <p:guide pos="1281"/>
        <p:guide pos="1442"/>
        <p:guide pos="1609"/>
        <p:guide pos="1762"/>
        <p:guide pos="1924"/>
        <p:guide pos="2085"/>
        <p:guide pos="2244"/>
        <p:guide pos="3682"/>
        <p:guide orient="horz" pos="970"/>
        <p:guide pos="7678"/>
        <p:guide orient="horz" pos="4320"/>
      </p:guideLst>
    </p:cSldViewPr>
  </p:slideViewPr>
  <p:outlineViewPr>
    <p:cViewPr>
      <p:scale>
        <a:sx n="33" d="100"/>
        <a:sy n="33" d="100"/>
      </p:scale>
      <p:origin x="0" y="332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4" d="100"/>
        <a:sy n="144" d="100"/>
      </p:scale>
      <p:origin x="0" y="18859"/>
    </p:cViewPr>
  </p:sorterViewPr>
  <p:notesViewPr>
    <p:cSldViewPr>
      <p:cViewPr varScale="1">
        <p:scale>
          <a:sx n="98" d="100"/>
          <a:sy n="98" d="100"/>
        </p:scale>
        <p:origin x="-3898" y="-77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9B6F-F621-4A62-84F4-5FFAE9A4C545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6A6A2-50A7-4640-855D-8956E55ABA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660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9E00-45B7-44B8-8E59-84DE0BD71A0D}" type="datetimeFigureOut">
              <a:rPr lang="de-DE" smtClean="0"/>
              <a:t>09.08.2021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F3CE7-ED39-4DCA-B997-3091546AA5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43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F3CE7-ED39-4DCA-B997-3091546AA5B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4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buAutoNum type="arabicParenR"/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4" name="Tabellenplatzhalter 3"/>
          <p:cNvSpPr>
            <a:spLocks noGrp="1"/>
          </p:cNvSpPr>
          <p:nvPr>
            <p:ph type="tbl" sz="quarter" idx="14" hasCustomPrompt="1"/>
          </p:nvPr>
        </p:nvSpPr>
        <p:spPr>
          <a:xfrm>
            <a:off x="6094413" y="515938"/>
            <a:ext cx="5600700" cy="5835650"/>
          </a:xfrm>
          <a:prstGeom prst="rect">
            <a:avLst/>
          </a:prstGeom>
        </p:spPr>
        <p:txBody>
          <a:bodyPr anchor="ctr"/>
          <a:lstStyle>
            <a:lvl1pPr algn="ctr">
              <a:defRPr sz="2000"/>
            </a:lvl1pPr>
          </a:lstStyle>
          <a:p>
            <a:r>
              <a:rPr lang="de-AT" dirty="0"/>
              <a:t>Table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5588066" cy="3024336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hteck 2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30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6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65113" y="2552700"/>
            <a:ext cx="4173909" cy="3297004"/>
          </a:xfrm>
        </p:spPr>
        <p:txBody>
          <a:bodyPr lIns="144000" tIns="216000" rIns="0" anchor="t"/>
          <a:lstStyle>
            <a:lvl1pPr>
              <a:defRPr lang="de-DE" sz="200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>
            <a:normAutofit/>
          </a:bodyPr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9704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-1" y="0"/>
            <a:ext cx="12190413" cy="6859588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Grafik 8"/>
          <p:cNvPicPr>
            <a:picLocks noChangeAspect="1"/>
          </p:cNvPicPr>
          <p:nvPr/>
        </p:nvPicPr>
        <p:blipFill>
          <a:blip r:embed="rId2">
            <a:alphaModFix amt="45000"/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95207" y="550109"/>
            <a:ext cx="6095206" cy="6309480"/>
          </a:xfrm>
          <a:prstGeom prst="rect">
            <a:avLst/>
          </a:prstGeom>
        </p:spPr>
      </p:pic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3600" b="1" kern="1200" cap="all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3560763"/>
            <a:ext cx="5294312" cy="255111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01</a:t>
            </a:r>
          </a:p>
          <a:p>
            <a:pPr lvl="1"/>
            <a:r>
              <a:rPr lang="de-DE" dirty="0"/>
              <a:t>02</a:t>
            </a:r>
          </a:p>
          <a:p>
            <a:pPr lvl="2"/>
            <a:r>
              <a:rPr lang="de-DE" dirty="0"/>
              <a:t>03</a:t>
            </a:r>
          </a:p>
          <a:p>
            <a:pPr lvl="3"/>
            <a:r>
              <a:rPr lang="de-DE" dirty="0"/>
              <a:t>04</a:t>
            </a:r>
          </a:p>
          <a:p>
            <a:pPr lvl="4"/>
            <a:r>
              <a:rPr lang="de-DE" dirty="0"/>
              <a:t>05</a:t>
            </a:r>
          </a:p>
          <a:p>
            <a:pPr lvl="5"/>
            <a:r>
              <a:rPr lang="de-DE" dirty="0"/>
              <a:t>06</a:t>
            </a:r>
          </a:p>
          <a:p>
            <a:pPr lvl="6"/>
            <a:r>
              <a:rPr lang="de-DE" dirty="0"/>
              <a:t>07</a:t>
            </a:r>
          </a:p>
          <a:p>
            <a:pPr lvl="7"/>
            <a:r>
              <a:rPr lang="de-DE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14030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one wid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1118718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CF488CE-1750-4075-B2D7-D6F00A122177}" type="datetime5">
              <a:rPr lang="en-US" smtClean="0"/>
              <a:t>9-Aug-21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352321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y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273176"/>
            <a:ext cx="11187182" cy="5097350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4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>
                <a:solidFill>
                  <a:schemeClr val="tx1"/>
                </a:solidFill>
              </a:defRPr>
            </a:lvl6pPr>
            <a:lvl7pPr>
              <a:defRPr sz="1100">
                <a:solidFill>
                  <a:schemeClr val="tx1"/>
                </a:solidFill>
              </a:defRPr>
            </a:lvl7pPr>
            <a:lvl8pPr>
              <a:defRPr sz="1050">
                <a:solidFill>
                  <a:schemeClr val="tx1"/>
                </a:solidFill>
              </a:defRPr>
            </a:lvl8pPr>
            <a:lvl9pPr>
              <a:defRPr sz="600"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7146AF-6BB0-43D0-A5E5-E9CEAB2F61CB}" type="datetime5">
              <a:rPr lang="en-US" smtClean="0"/>
              <a:t>9-Aug-21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392883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10540" y="766800"/>
            <a:ext cx="3063240" cy="4463194"/>
          </a:xfrm>
        </p:spPr>
        <p:txBody>
          <a:bodyPr/>
          <a:lstStyle>
            <a:lvl1pPr>
              <a:defRPr lang="en-GB" sz="4400" b="1" kern="1200" cap="all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921E-A1AE-467F-921E-D2E8DA588FBC}" type="datetime5">
              <a:rPr lang="en-US" smtClean="0"/>
              <a:t>9-Aug-21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386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8132764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605661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4814B03-2F65-417D-9262-686B58F9A7EA}" type="datetime5">
              <a:rPr lang="en-US" smtClean="0"/>
              <a:t>9-Aug-21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10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Content 2/3 Aerea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FA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>
            <a:noAutofit/>
          </a:bodyPr>
          <a:lstStyle>
            <a:lvl1pPr>
              <a:defRPr lang="de-DE" sz="10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3562349" y="1273175"/>
            <a:ext cx="3943351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7734300" y="1273175"/>
            <a:ext cx="3924000" cy="4838701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8348"/>
            <a:ext cx="3054415" cy="453365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ACF405B-9130-4520-8D53-A63D802C3E5D}" type="datetime5">
              <a:rPr lang="en-US" smtClean="0"/>
              <a:t>9-Aug-21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735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Two Colum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4821" y="260769"/>
            <a:ext cx="308834" cy="310050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7" name="Inhaltsplatzhalter 13" descr="Spalte links" title="Spalte links"/>
          <p:cNvSpPr>
            <a:spLocks noGrp="1"/>
          </p:cNvSpPr>
          <p:nvPr>
            <p:ph sz="quarter" idx="14" hasCustomPrompt="1"/>
          </p:nvPr>
        </p:nvSpPr>
        <p:spPr>
          <a:xfrm>
            <a:off x="507931" y="1530350"/>
            <a:ext cx="5515267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208" name="Inhaltsplatzhalter 13" descr="Spalte links" title="Spalte links"/>
          <p:cNvSpPr>
            <a:spLocks noGrp="1"/>
          </p:cNvSpPr>
          <p:nvPr>
            <p:ph sz="quarter" idx="15" hasCustomPrompt="1"/>
          </p:nvPr>
        </p:nvSpPr>
        <p:spPr>
          <a:xfrm>
            <a:off x="6164579" y="1530350"/>
            <a:ext cx="5529075" cy="4581526"/>
          </a:xfrm>
          <a:prstGeom prst="rect">
            <a:avLst/>
          </a:prstGeom>
        </p:spPr>
        <p:txBody>
          <a:bodyPr rIns="0">
            <a:noAutofit/>
          </a:bodyPr>
          <a:lstStyle>
            <a:lvl1pPr>
              <a:lnSpc>
                <a:spcPts val="1920"/>
              </a:lnSpc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lang="de-DE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4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D0342EB-5758-43BE-9CD8-A0E2030299F0}" type="datetime5">
              <a:rPr lang="en-US" smtClean="0"/>
              <a:t>9-Aug-21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1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2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2724574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platzhalter 23"/>
          <p:cNvSpPr>
            <a:spLocks noGrp="1"/>
          </p:cNvSpPr>
          <p:nvPr>
            <p:ph type="body" sz="quarter" idx="22"/>
          </p:nvPr>
        </p:nvSpPr>
        <p:spPr>
          <a:xfrm>
            <a:off x="0" y="2265277"/>
            <a:ext cx="5599971" cy="3584426"/>
          </a:xfr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030288"/>
            <a:ext cx="5599113" cy="4819650"/>
          </a:xfrm>
        </p:spPr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3CDDCE-3FC4-441F-BBEF-DD4A8D0C1406}" type="datetime5">
              <a:rPr lang="en-US" smtClean="0"/>
              <a:t>9-Aug-21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8" name="Textplatzhalt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342069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23"/>
          </p:nvPr>
        </p:nvSpPr>
        <p:spPr>
          <a:xfrm>
            <a:off x="0" y="2265277"/>
            <a:ext cx="5599971" cy="3584426"/>
          </a:xfr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4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07934" y="1030289"/>
            <a:ext cx="4333941" cy="2278062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8000" y="3821113"/>
            <a:ext cx="4333875" cy="2549524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5845175" y="1030288"/>
            <a:ext cx="5849938" cy="5081587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Image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AC3014-8BB8-4681-B71A-3B4FB8C23EE6}" type="datetime5">
              <a:rPr lang="en-US" smtClean="0"/>
              <a:t>9-Aug-21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38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oard Present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9"/>
            <a:ext cx="4841875" cy="4574596"/>
          </a:xfrm>
          <a:solidFill>
            <a:srgbClr val="CFE9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821113"/>
            <a:ext cx="4069756" cy="152876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800" b="0" kern="1200" cap="none" baseline="0" noProof="0" dirty="0" smtClean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GB" sz="1600" b="0" kern="1200" cap="none" baseline="0" noProof="0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3pPr>
            <a:lvl4pPr>
              <a:lnSpc>
                <a:spcPct val="100000"/>
              </a:lnSpc>
              <a:buAutoNum type="arabicPeriod"/>
              <a:defRPr sz="1200">
                <a:solidFill>
                  <a:srgbClr val="00378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rgbClr val="003781"/>
                </a:solidFill>
              </a:defRPr>
            </a:lvl5pPr>
            <a:lvl6pPr>
              <a:defRPr>
                <a:solidFill>
                  <a:srgbClr val="003781"/>
                </a:solidFill>
              </a:defRPr>
            </a:lvl6pPr>
            <a:lvl7pPr>
              <a:defRPr>
                <a:solidFill>
                  <a:srgbClr val="003781"/>
                </a:solidFill>
              </a:defRPr>
            </a:lvl7pPr>
            <a:lvl8pPr>
              <a:defRPr>
                <a:solidFill>
                  <a:srgbClr val="003781"/>
                </a:solidFill>
              </a:defRPr>
            </a:lvl8pPr>
            <a:lvl9pPr>
              <a:defRPr>
                <a:solidFill>
                  <a:srgbClr val="003781"/>
                </a:solidFill>
              </a:defRPr>
            </a:lvl9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4" y="765498"/>
            <a:ext cx="7367653" cy="3024336"/>
          </a:xfrm>
        </p:spPr>
        <p:txBody>
          <a:bodyPr/>
          <a:lstStyle>
            <a:lvl1pPr>
              <a:defRPr lang="en-GB" sz="4400" b="1" kern="1200" cap="all" dirty="0">
                <a:solidFill>
                  <a:srgbClr val="00378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4" hasCustomPrompt="1"/>
          </p:nvPr>
        </p:nvSpPr>
        <p:spPr>
          <a:xfrm>
            <a:off x="4841875" y="0"/>
            <a:ext cx="7348538" cy="5349875"/>
          </a:xfrm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GB" dirty="0"/>
              <a:t>New Picture</a:t>
            </a:r>
          </a:p>
        </p:txBody>
      </p:sp>
      <p:pic>
        <p:nvPicPr>
          <p:cNvPr id="10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1932" y="6373192"/>
            <a:ext cx="14401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040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tra Headline with copy And Image - Varia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07935" y="765498"/>
            <a:ext cx="5587272" cy="2304255"/>
          </a:xfrm>
        </p:spPr>
        <p:txBody>
          <a:bodyPr/>
          <a:lstStyle>
            <a:lvl1pPr>
              <a:defRPr lang="en-GB" sz="4400" b="1" kern="1200" cap="all" baseline="0" dirty="0">
                <a:solidFill>
                  <a:srgbClr val="5A398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Title</a:t>
            </a:r>
            <a:endParaRPr lang="en-GB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952500"/>
            <a:ext cx="6094412" cy="59070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1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06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1" y="3560762"/>
            <a:ext cx="5587204" cy="2288941"/>
          </a:xfrm>
          <a:prstGeom prst="rect">
            <a:avLst/>
          </a:prstGeom>
        </p:spPr>
        <p:txBody>
          <a:bodyPr rIns="180000"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>
                <a:solidFill>
                  <a:schemeClr val="tx1"/>
                </a:solidFill>
              </a:defRPr>
            </a:lvl5pPr>
            <a:lvl6pPr>
              <a:lnSpc>
                <a:spcPct val="100000"/>
              </a:lnSpc>
              <a:defRPr sz="1400">
                <a:solidFill>
                  <a:schemeClr val="tx1"/>
                </a:solidFill>
              </a:defRPr>
            </a:lvl6pPr>
            <a:lvl7pPr>
              <a:lnSpc>
                <a:spcPct val="100000"/>
              </a:lnSpc>
              <a:defRPr sz="1200">
                <a:solidFill>
                  <a:schemeClr val="tx1"/>
                </a:solidFill>
              </a:defRPr>
            </a:lvl7pPr>
            <a:lvl8pPr>
              <a:lnSpc>
                <a:spcPct val="100000"/>
              </a:lnSpc>
              <a:defRPr sz="1050">
                <a:solidFill>
                  <a:schemeClr val="tx1"/>
                </a:solidFill>
              </a:defRPr>
            </a:lvl8pPr>
            <a:lvl9pPr>
              <a:lnSpc>
                <a:spcPct val="100000"/>
              </a:lnSpc>
              <a:defRPr sz="7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12BF79D-866A-4A8C-A4BD-D642092B0BB5}" type="datetime5">
              <a:rPr lang="en-US" smtClean="0"/>
              <a:t>9-Aug-21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1" y="1530350"/>
            <a:ext cx="3575535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21" y="1530350"/>
            <a:ext cx="3567572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26941" y="1530350"/>
            <a:ext cx="3568237" cy="4840175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4825BD7-C6F6-43C5-9E01-C593A72803CE}" type="datetime5">
              <a:rPr lang="en-US" smtClean="0"/>
              <a:t>9-Aug-21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3" name="Textplatzhalter 5"/>
          <p:cNvSpPr>
            <a:spLocks noGrp="1"/>
          </p:cNvSpPr>
          <p:nvPr>
            <p:ph type="body" sz="quarter" idx="20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4159537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ntent Areas –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2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846173"/>
            <a:ext cx="3575535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6" y="4846173"/>
            <a:ext cx="3575371" cy="1524353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2" name="Inhaltsplatzhalter 13" descr="Spalte links" title="Spalte links"/>
          <p:cNvSpPr>
            <a:spLocks noGrp="1"/>
          </p:cNvSpPr>
          <p:nvPr>
            <p:ph sz="quarter" idx="19" hasCustomPrompt="1"/>
          </p:nvPr>
        </p:nvSpPr>
        <p:spPr>
          <a:xfrm>
            <a:off x="507932" y="1530706"/>
            <a:ext cx="3575535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3" name="Inhaltsplatzhalter 15" descr="Spalte mitte" title="Spalte mitte"/>
          <p:cNvSpPr>
            <a:spLocks noGrp="1"/>
          </p:cNvSpPr>
          <p:nvPr>
            <p:ph sz="quarter" idx="20" hasCustomPrompt="1"/>
          </p:nvPr>
        </p:nvSpPr>
        <p:spPr>
          <a:xfrm>
            <a:off x="4307521" y="1530706"/>
            <a:ext cx="3575371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1" hasCustomPrompt="1"/>
          </p:nvPr>
        </p:nvSpPr>
        <p:spPr>
          <a:xfrm>
            <a:off x="8119807" y="1530706"/>
            <a:ext cx="3575369" cy="3050822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7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9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687F6674-5AE2-473A-95AE-1F61D44E83E0}" type="datetime5">
              <a:rPr lang="en-US" smtClean="0"/>
              <a:t>9-Aug-21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7961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7934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4307519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8119805" y="4581527"/>
            <a:ext cx="3575535" cy="1788998"/>
          </a:xfrm>
          <a:prstGeom prst="rect">
            <a:avLst/>
          </a:prstGeom>
        </p:spPr>
        <p:txBody>
          <a:bodyPr rIns="479988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7935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4307518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8126940" y="2032471"/>
            <a:ext cx="3575535" cy="2047291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0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B214F7C5-9209-41FB-A352-5411C233E281}" type="datetime5">
              <a:rPr lang="en-US" smtClean="0"/>
              <a:t>9-Aug-21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7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67366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203057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2030575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43236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DCD22B91-55C4-47C0-A409-32834EE1AA75}" type="datetime5">
              <a:rPr lang="en-US" smtClean="0"/>
              <a:t>9-Aug-21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1348308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s for Images, Equa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4" name="Inhaltsplatzhalter 13" descr="Spalte links" title="Spalte links"/>
          <p:cNvSpPr>
            <a:spLocks noGrp="1"/>
          </p:cNvSpPr>
          <p:nvPr>
            <p:ph sz="quarter" idx="13" hasCustomPrompt="1"/>
          </p:nvPr>
        </p:nvSpPr>
        <p:spPr>
          <a:xfrm>
            <a:off x="508734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6" name="Inhaltsplatzhalter 15" descr="Spalte mitte" title="Spalte mitte"/>
          <p:cNvSpPr>
            <a:spLocks noGrp="1"/>
          </p:cNvSpPr>
          <p:nvPr>
            <p:ph sz="quarter" idx="14" hasCustomPrompt="1"/>
          </p:nvPr>
        </p:nvSpPr>
        <p:spPr>
          <a:xfrm>
            <a:off x="3311569" y="4334831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8" name="Inhaltsplatzhalter 17" descr="Spalte rechts" title="Spalte rechts"/>
          <p:cNvSpPr>
            <a:spLocks noGrp="1"/>
          </p:cNvSpPr>
          <p:nvPr>
            <p:ph sz="quarter" idx="15" hasCustomPrompt="1"/>
          </p:nvPr>
        </p:nvSpPr>
        <p:spPr>
          <a:xfrm>
            <a:off x="6085608" y="4323235"/>
            <a:ext cx="2543669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22" hasCustomPrompt="1"/>
          </p:nvPr>
        </p:nvSpPr>
        <p:spPr>
          <a:xfrm>
            <a:off x="508734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23" hasCustomPrompt="1"/>
          </p:nvPr>
        </p:nvSpPr>
        <p:spPr>
          <a:xfrm>
            <a:off x="3311569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24" hasCustomPrompt="1"/>
          </p:nvPr>
        </p:nvSpPr>
        <p:spPr>
          <a:xfrm>
            <a:off x="6085608" y="2032472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5" name="Inhaltsplatzhalter 17" descr="Spalte rechts" title="Spalte rechts"/>
          <p:cNvSpPr>
            <a:spLocks noGrp="1"/>
          </p:cNvSpPr>
          <p:nvPr>
            <p:ph sz="quarter" idx="25" hasCustomPrompt="1"/>
          </p:nvPr>
        </p:nvSpPr>
        <p:spPr>
          <a:xfrm>
            <a:off x="8893243" y="4334831"/>
            <a:ext cx="2552368" cy="2047291"/>
          </a:xfrm>
          <a:prstGeom prst="rect">
            <a:avLst/>
          </a:prstGeom>
        </p:spPr>
        <p:txBody>
          <a:bodyPr rIns="0"/>
          <a:lstStyle>
            <a:lvl1pPr>
              <a:lnSpc>
                <a:spcPts val="1920"/>
              </a:lnSpc>
              <a:spcBef>
                <a:spcPts val="267"/>
              </a:spcBef>
              <a:spcAft>
                <a:spcPts val="0"/>
              </a:spcAft>
              <a:defRPr lang="en-GB" sz="1600" b="0" kern="1200" cap="none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  <a:lvl6pPr>
              <a:defRPr sz="1500"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1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7" name="Bildplatzhalter 10"/>
          <p:cNvSpPr>
            <a:spLocks noGrp="1"/>
          </p:cNvSpPr>
          <p:nvPr>
            <p:ph type="pic" sz="quarter" idx="26" hasCustomPrompt="1"/>
          </p:nvPr>
        </p:nvSpPr>
        <p:spPr>
          <a:xfrm>
            <a:off x="8893242" y="2034000"/>
            <a:ext cx="2543669" cy="178899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142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6000CE01-8CDD-4644-A233-0ECF571E67B6}" type="datetime5">
              <a:rPr lang="en-US" smtClean="0"/>
              <a:t>9-Aug-21</a:t>
            </a:fld>
            <a:endParaRPr lang="en-GB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1"/>
            <a:ext cx="8649691" cy="768350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0" name="Titel 22"/>
          <p:cNvSpPr>
            <a:spLocks noGrp="1"/>
          </p:cNvSpPr>
          <p:nvPr>
            <p:ph type="title" hasCustomPrompt="1"/>
          </p:nvPr>
        </p:nvSpPr>
        <p:spPr>
          <a:xfrm>
            <a:off x="507934" y="515937"/>
            <a:ext cx="10672963" cy="514351"/>
          </a:xfrm>
        </p:spPr>
        <p:txBody>
          <a:bodyPr tIns="36000"/>
          <a:lstStyle>
            <a:lvl1pPr>
              <a:defRPr sz="3000"/>
            </a:lvl1pPr>
          </a:lstStyle>
          <a:p>
            <a:r>
              <a:rPr lang="de-DE" dirty="0"/>
              <a:t>TitLE</a:t>
            </a:r>
            <a:endParaRPr lang="en-GB" dirty="0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14350" y="260350"/>
            <a:ext cx="5580063" cy="155575"/>
          </a:xfrm>
        </p:spPr>
        <p:txBody>
          <a:bodyPr/>
          <a:lstStyle>
            <a:lvl1pPr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err="1"/>
              <a:t>Subject</a:t>
            </a:r>
            <a:r>
              <a:rPr lang="de-DE" dirty="0"/>
              <a:t> Line </a:t>
            </a:r>
            <a:r>
              <a:rPr lang="de-DE" dirty="0" err="1"/>
              <a:t>for</a:t>
            </a:r>
            <a:r>
              <a:rPr lang="de-DE" dirty="0"/>
              <a:t> Navigation</a:t>
            </a:r>
          </a:p>
        </p:txBody>
      </p:sp>
    </p:spTree>
    <p:extLst>
      <p:ext uri="{BB962C8B-B14F-4D97-AF65-F5344CB8AC3E}">
        <p14:creationId xmlns:p14="http://schemas.microsoft.com/office/powerpoint/2010/main" val="19385037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E:\JOBS\19_DMCGROUP\PP_AKTUELL_2014\RES\16zu9_Grid_PNG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7360920" y="6929"/>
            <a:ext cx="4345513" cy="4839244"/>
          </a:xfrm>
          <a:solidFill>
            <a:srgbClr val="C3D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7361237" cy="6859588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Picture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24763" y="3308350"/>
            <a:ext cx="4070350" cy="1561604"/>
          </a:xfrm>
          <a:prstGeom prst="rect">
            <a:avLst/>
          </a:prstGeom>
        </p:spPr>
        <p:txBody>
          <a:bodyPr rIns="1800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pic>
        <p:nvPicPr>
          <p:cNvPr id="13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0" y="765498"/>
            <a:ext cx="5599113" cy="2520280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GB" noProof="0" dirty="0" err="1"/>
              <a:t>TiteL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41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42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B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3"/>
          <p:cNvSpPr>
            <a:spLocks noGrp="1"/>
          </p:cNvSpPr>
          <p:nvPr>
            <p:ph type="body" sz="quarter" idx="18"/>
          </p:nvPr>
        </p:nvSpPr>
        <p:spPr>
          <a:xfrm>
            <a:off x="0" y="0"/>
            <a:ext cx="4841875" cy="6859587"/>
          </a:xfr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8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4841876" y="6929"/>
            <a:ext cx="3805237" cy="5343524"/>
          </a:xfrm>
          <a:solidFill>
            <a:srgbClr val="D4D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pic>
        <p:nvPicPr>
          <p:cNvPr id="7" name="Bild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39" y="5843102"/>
            <a:ext cx="2034974" cy="5089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3054350"/>
            <a:ext cx="4069756" cy="2319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1800" cap="none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Subline</a:t>
            </a:r>
          </a:p>
          <a:p>
            <a:pPr lvl="1"/>
            <a:r>
              <a:rPr lang="en-GB" noProof="0" dirty="0"/>
              <a:t>Body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5498"/>
            <a:ext cx="7877240" cy="2304256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004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1" y="6928"/>
            <a:ext cx="1651000" cy="5842775"/>
          </a:xfrm>
          <a:solidFill>
            <a:srgbClr val="C7D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62349" y="1030288"/>
            <a:ext cx="8132763" cy="4819416"/>
          </a:xfrm>
          <a:prstGeom prst="rect">
            <a:avLst/>
          </a:prstGeom>
        </p:spPr>
        <p:txBody>
          <a:bodyPr wrap="square" tIns="0"/>
          <a:lstStyle>
            <a:lvl1pPr marL="0" algn="l" defTabSz="1219170" rtl="0" eaLnBrk="1" latinLnBrk="0" hangingPunct="1">
              <a:spcAft>
                <a:spcPts val="4800"/>
              </a:spcAft>
              <a:defRPr lang="de-DE" sz="1800" b="1" kern="1200" cap="none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01</a:t>
            </a:r>
          </a:p>
          <a:p>
            <a:pPr marL="0" marR="0" lvl="1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02</a:t>
            </a:r>
          </a:p>
          <a:p>
            <a:pPr marL="0" marR="0" lvl="2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03</a:t>
            </a:r>
          </a:p>
          <a:p>
            <a:pPr marL="0" marR="0" lvl="3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04</a:t>
            </a:r>
          </a:p>
          <a:p>
            <a:pPr marL="0" marR="0" lvl="4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GB" noProof="0" dirty="0"/>
              <a:t>05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7935" y="768350"/>
            <a:ext cx="3054416" cy="438963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0AE3-0BE1-47AB-86C9-8F0E86083786}" type="datetime5">
              <a:rPr lang="en-US" smtClean="0"/>
              <a:t>9-Aug-21</a:t>
            </a:fld>
            <a:endParaRPr lang="en-GB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13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6928"/>
            <a:ext cx="5087094" cy="5842775"/>
          </a:xfrm>
          <a:solidFill>
            <a:srgbClr val="EBE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085688" y="1417320"/>
            <a:ext cx="7104724" cy="4953205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5" y="0"/>
            <a:ext cx="7618478" cy="3308351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BF1CF95-3785-481C-8EF3-FE63087B3738}" type="datetime5">
              <a:rPr lang="en-US" smtClean="0"/>
              <a:t>9-Aug-21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0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Cut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C1E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 hasCustomPrompt="1"/>
          </p:nvPr>
        </p:nvSpPr>
        <p:spPr>
          <a:xfrm>
            <a:off x="5600700" y="1530705"/>
            <a:ext cx="6589712" cy="4839820"/>
          </a:xfrm>
          <a:prstGeom prst="rect">
            <a:avLst/>
          </a:prstGeom>
        </p:spPr>
        <p:txBody>
          <a:bodyPr anchor="ctr"/>
          <a:lstStyle>
            <a:lvl1pPr algn="ctr">
              <a:defRPr sz="1300"/>
            </a:lvl1pPr>
          </a:lstStyle>
          <a:p>
            <a:r>
              <a:rPr lang="en-GB" noProof="0" dirty="0"/>
              <a:t>New Image</a:t>
            </a:r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4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507934" y="0"/>
            <a:ext cx="7618479" cy="3308349"/>
          </a:xfrm>
        </p:spPr>
        <p:txBody>
          <a:bodyPr tIns="198000"/>
          <a:lstStyle>
            <a:lvl1pPr>
              <a:defRPr sz="44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BDC0C5A-2666-4A7A-9EE4-4D867DE5D0DA}" type="datetime5">
              <a:rPr lang="en-US" smtClean="0"/>
              <a:t>9-Aug-21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44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divider with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0" y="2552700"/>
            <a:ext cx="5600700" cy="3325365"/>
          </a:xfrm>
          <a:solidFill>
            <a:srgbClr val="E1C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de-DE" sz="100" dirty="0" smtClean="0"/>
            </a:lvl1pPr>
          </a:lstStyle>
          <a:p>
            <a:pPr lvl="0" algn="ctr"/>
            <a:r>
              <a:rPr lang="en-US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600699" y="2552700"/>
            <a:ext cx="6094478" cy="3297004"/>
          </a:xfrm>
        </p:spPr>
        <p:txBody>
          <a:bodyPr lIns="360000" tIns="216000" rIns="0" anchor="t"/>
          <a:lstStyle>
            <a:lvl1pPr>
              <a:defRPr lang="de-DE" sz="200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00</a:t>
            </a:r>
            <a:br>
              <a:rPr lang="en-GB" noProof="0" dirty="0"/>
            </a:br>
            <a:endParaRPr lang="en-GB" noProof="0" dirty="0"/>
          </a:p>
        </p:txBody>
      </p:sp>
      <p:sp>
        <p:nvSpPr>
          <p:cNvPr id="7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55" name="Textplatzhalt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515939"/>
            <a:ext cx="7618413" cy="2538412"/>
          </a:xfrm>
          <a:prstGeom prst="rect">
            <a:avLst/>
          </a:prstGeom>
        </p:spPr>
        <p:txBody>
          <a:bodyPr tIns="0" bIns="180000" anchor="b"/>
          <a:lstStyle>
            <a:lvl1pPr marL="0" algn="l" defTabSz="1219170" rtl="0" eaLnBrk="1" latinLnBrk="0" hangingPunct="1">
              <a:defRPr lang="de-DE" sz="4400" b="1" kern="1200" cap="all" dirty="0" smtClean="0">
                <a:solidFill>
                  <a:srgbClr val="8A669D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GB" noProof="0" dirty="0"/>
              <a:t>Headline</a:t>
            </a:r>
          </a:p>
        </p:txBody>
      </p:sp>
      <p:sp>
        <p:nvSpPr>
          <p:cNvPr id="133" name="Freeform 54"/>
          <p:cNvSpPr>
            <a:spLocks noEditPoints="1"/>
          </p:cNvSpPr>
          <p:nvPr/>
        </p:nvSpPr>
        <p:spPr bwMode="auto">
          <a:xfrm>
            <a:off x="11386303" y="260709"/>
            <a:ext cx="308874" cy="309978"/>
          </a:xfrm>
          <a:custGeom>
            <a:avLst/>
            <a:gdLst>
              <a:gd name="T0" fmla="*/ 227 w 396"/>
              <a:gd name="T1" fmla="*/ 310 h 397"/>
              <a:gd name="T2" fmla="*/ 227 w 396"/>
              <a:gd name="T3" fmla="*/ 91 h 397"/>
              <a:gd name="T4" fmla="*/ 204 w 396"/>
              <a:gd name="T5" fmla="*/ 68 h 397"/>
              <a:gd name="T6" fmla="*/ 152 w 396"/>
              <a:gd name="T7" fmla="*/ 68 h 397"/>
              <a:gd name="T8" fmla="*/ 152 w 396"/>
              <a:gd name="T9" fmla="*/ 92 h 397"/>
              <a:gd name="T10" fmla="*/ 155 w 396"/>
              <a:gd name="T11" fmla="*/ 92 h 397"/>
              <a:gd name="T12" fmla="*/ 169 w 396"/>
              <a:gd name="T13" fmla="*/ 109 h 397"/>
              <a:gd name="T14" fmla="*/ 169 w 396"/>
              <a:gd name="T15" fmla="*/ 310 h 397"/>
              <a:gd name="T16" fmla="*/ 227 w 396"/>
              <a:gd name="T17" fmla="*/ 310 h 397"/>
              <a:gd name="T18" fmla="*/ 252 w 396"/>
              <a:gd name="T19" fmla="*/ 310 h 397"/>
              <a:gd name="T20" fmla="*/ 309 w 396"/>
              <a:gd name="T21" fmla="*/ 310 h 397"/>
              <a:gd name="T22" fmla="*/ 309 w 396"/>
              <a:gd name="T23" fmla="*/ 139 h 397"/>
              <a:gd name="T24" fmla="*/ 286 w 396"/>
              <a:gd name="T25" fmla="*/ 116 h 397"/>
              <a:gd name="T26" fmla="*/ 252 w 396"/>
              <a:gd name="T27" fmla="*/ 116 h 397"/>
              <a:gd name="T28" fmla="*/ 252 w 396"/>
              <a:gd name="T29" fmla="*/ 310 h 397"/>
              <a:gd name="T30" fmla="*/ 144 w 396"/>
              <a:gd name="T31" fmla="*/ 310 h 397"/>
              <a:gd name="T32" fmla="*/ 144 w 396"/>
              <a:gd name="T33" fmla="*/ 116 h 397"/>
              <a:gd name="T34" fmla="*/ 111 w 396"/>
              <a:gd name="T35" fmla="*/ 116 h 397"/>
              <a:gd name="T36" fmla="*/ 87 w 396"/>
              <a:gd name="T37" fmla="*/ 139 h 397"/>
              <a:gd name="T38" fmla="*/ 87 w 396"/>
              <a:gd name="T39" fmla="*/ 310 h 397"/>
              <a:gd name="T40" fmla="*/ 144 w 396"/>
              <a:gd name="T41" fmla="*/ 310 h 397"/>
              <a:gd name="T42" fmla="*/ 363 w 396"/>
              <a:gd name="T43" fmla="*/ 199 h 397"/>
              <a:gd name="T44" fmla="*/ 198 w 396"/>
              <a:gd name="T45" fmla="*/ 365 h 397"/>
              <a:gd name="T46" fmla="*/ 33 w 396"/>
              <a:gd name="T47" fmla="*/ 199 h 397"/>
              <a:gd name="T48" fmla="*/ 198 w 396"/>
              <a:gd name="T49" fmla="*/ 32 h 397"/>
              <a:gd name="T50" fmla="*/ 363 w 396"/>
              <a:gd name="T51" fmla="*/ 199 h 397"/>
              <a:gd name="T52" fmla="*/ 396 w 396"/>
              <a:gd name="T53" fmla="*/ 199 h 397"/>
              <a:gd name="T54" fmla="*/ 198 w 396"/>
              <a:gd name="T55" fmla="*/ 0 h 397"/>
              <a:gd name="T56" fmla="*/ 0 w 396"/>
              <a:gd name="T57" fmla="*/ 199 h 397"/>
              <a:gd name="T58" fmla="*/ 198 w 396"/>
              <a:gd name="T59" fmla="*/ 397 h 397"/>
              <a:gd name="T60" fmla="*/ 396 w 396"/>
              <a:gd name="T61" fmla="*/ 199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96" h="397">
                <a:moveTo>
                  <a:pt x="227" y="310"/>
                </a:moveTo>
                <a:cubicBezTo>
                  <a:pt x="227" y="91"/>
                  <a:pt x="227" y="91"/>
                  <a:pt x="227" y="91"/>
                </a:cubicBezTo>
                <a:cubicBezTo>
                  <a:pt x="227" y="73"/>
                  <a:pt x="220" y="68"/>
                  <a:pt x="204" y="68"/>
                </a:cubicBezTo>
                <a:cubicBezTo>
                  <a:pt x="152" y="68"/>
                  <a:pt x="152" y="68"/>
                  <a:pt x="152" y="68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67" y="92"/>
                  <a:pt x="169" y="95"/>
                  <a:pt x="169" y="109"/>
                </a:cubicBezTo>
                <a:cubicBezTo>
                  <a:pt x="169" y="310"/>
                  <a:pt x="169" y="310"/>
                  <a:pt x="169" y="310"/>
                </a:cubicBezTo>
                <a:lnTo>
                  <a:pt x="227" y="310"/>
                </a:lnTo>
                <a:close/>
                <a:moveTo>
                  <a:pt x="252" y="310"/>
                </a:moveTo>
                <a:cubicBezTo>
                  <a:pt x="309" y="310"/>
                  <a:pt x="309" y="310"/>
                  <a:pt x="309" y="310"/>
                </a:cubicBezTo>
                <a:cubicBezTo>
                  <a:pt x="309" y="139"/>
                  <a:pt x="309" y="139"/>
                  <a:pt x="309" y="139"/>
                </a:cubicBezTo>
                <a:cubicBezTo>
                  <a:pt x="309" y="122"/>
                  <a:pt x="302" y="116"/>
                  <a:pt x="286" y="116"/>
                </a:cubicBezTo>
                <a:cubicBezTo>
                  <a:pt x="252" y="116"/>
                  <a:pt x="252" y="116"/>
                  <a:pt x="252" y="116"/>
                </a:cubicBezTo>
                <a:lnTo>
                  <a:pt x="252" y="310"/>
                </a:lnTo>
                <a:close/>
                <a:moveTo>
                  <a:pt x="144" y="310"/>
                </a:moveTo>
                <a:cubicBezTo>
                  <a:pt x="144" y="116"/>
                  <a:pt x="144" y="116"/>
                  <a:pt x="144" y="116"/>
                </a:cubicBezTo>
                <a:cubicBezTo>
                  <a:pt x="111" y="116"/>
                  <a:pt x="111" y="116"/>
                  <a:pt x="111" y="116"/>
                </a:cubicBezTo>
                <a:cubicBezTo>
                  <a:pt x="94" y="116"/>
                  <a:pt x="87" y="122"/>
                  <a:pt x="87" y="139"/>
                </a:cubicBezTo>
                <a:cubicBezTo>
                  <a:pt x="87" y="310"/>
                  <a:pt x="87" y="310"/>
                  <a:pt x="87" y="310"/>
                </a:cubicBezTo>
                <a:lnTo>
                  <a:pt x="144" y="310"/>
                </a:lnTo>
                <a:close/>
                <a:moveTo>
                  <a:pt x="363" y="199"/>
                </a:moveTo>
                <a:cubicBezTo>
                  <a:pt x="363" y="295"/>
                  <a:pt x="293" y="365"/>
                  <a:pt x="198" y="365"/>
                </a:cubicBezTo>
                <a:cubicBezTo>
                  <a:pt x="103" y="365"/>
                  <a:pt x="33" y="295"/>
                  <a:pt x="33" y="199"/>
                </a:cubicBezTo>
                <a:cubicBezTo>
                  <a:pt x="33" y="102"/>
                  <a:pt x="103" y="32"/>
                  <a:pt x="198" y="32"/>
                </a:cubicBezTo>
                <a:cubicBezTo>
                  <a:pt x="293" y="32"/>
                  <a:pt x="363" y="103"/>
                  <a:pt x="363" y="199"/>
                </a:cubicBezTo>
                <a:moveTo>
                  <a:pt x="396" y="199"/>
                </a:moveTo>
                <a:cubicBezTo>
                  <a:pt x="396" y="85"/>
                  <a:pt x="312" y="0"/>
                  <a:pt x="198" y="0"/>
                </a:cubicBezTo>
                <a:cubicBezTo>
                  <a:pt x="85" y="0"/>
                  <a:pt x="0" y="85"/>
                  <a:pt x="0" y="199"/>
                </a:cubicBezTo>
                <a:cubicBezTo>
                  <a:pt x="0" y="312"/>
                  <a:pt x="85" y="397"/>
                  <a:pt x="198" y="397"/>
                </a:cubicBezTo>
                <a:cubicBezTo>
                  <a:pt x="312" y="397"/>
                  <a:pt x="396" y="312"/>
                  <a:pt x="396" y="199"/>
                </a:cubicBezTo>
              </a:path>
            </a:pathLst>
          </a:custGeom>
          <a:solidFill>
            <a:srgbClr val="003781"/>
          </a:solidFill>
          <a:ln>
            <a:noFill/>
          </a:ln>
          <a:extLst/>
        </p:spPr>
        <p:txBody>
          <a:bodyPr vert="horz" wrap="square" lIns="121917" tIns="60958" rIns="121917" bIns="60958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781"/>
              </a:solidFill>
              <a:effectLst/>
              <a:uLnTx/>
              <a:uFillTx/>
            </a:endParaRPr>
          </a:p>
        </p:txBody>
      </p:sp>
      <p:sp>
        <p:nvSpPr>
          <p:cNvPr id="213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3560762"/>
            <a:ext cx="4333875" cy="22889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67"/>
              </a:spcBef>
              <a:spcAft>
                <a:spcPts val="267"/>
              </a:spcAft>
              <a:defRPr sz="1800" cap="none" baseline="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lnSpc>
                <a:spcPct val="100000"/>
              </a:lnSpc>
              <a:defRPr sz="1400"/>
            </a:lvl6pPr>
            <a:lvl7pPr>
              <a:lnSpc>
                <a:spcPct val="100000"/>
              </a:lnSpc>
              <a:defRPr sz="1400"/>
            </a:lvl7pPr>
            <a:lvl8pPr>
              <a:lnSpc>
                <a:spcPct val="100000"/>
              </a:lnSpc>
              <a:defRPr sz="1200"/>
            </a:lvl8pPr>
            <a:lvl9pPr>
              <a:lnSpc>
                <a:spcPct val="100000"/>
              </a:lnSpc>
              <a:defRPr sz="800"/>
            </a:lvl9pPr>
          </a:lstStyle>
          <a:p>
            <a:pPr lvl="0"/>
            <a:r>
              <a:rPr lang="en-GB" noProof="0" dirty="0"/>
              <a:t>01</a:t>
            </a:r>
          </a:p>
          <a:p>
            <a:pPr lvl="1"/>
            <a:r>
              <a:rPr lang="en-GB" noProof="0" dirty="0"/>
              <a:t>02</a:t>
            </a:r>
          </a:p>
          <a:p>
            <a:pPr lvl="2"/>
            <a:r>
              <a:rPr lang="en-GB" noProof="0" dirty="0"/>
              <a:t>03</a:t>
            </a:r>
          </a:p>
          <a:p>
            <a:pPr lvl="3"/>
            <a:r>
              <a:rPr lang="en-GB" noProof="0" dirty="0"/>
              <a:t>04</a:t>
            </a:r>
          </a:p>
          <a:p>
            <a:pPr lvl="4"/>
            <a:r>
              <a:rPr lang="en-GB" noProof="0" dirty="0"/>
              <a:t>05</a:t>
            </a:r>
          </a:p>
          <a:p>
            <a:pPr lvl="5"/>
            <a:r>
              <a:rPr lang="en-GB" noProof="0" dirty="0"/>
              <a:t>06</a:t>
            </a:r>
          </a:p>
          <a:p>
            <a:pPr lvl="6"/>
            <a:r>
              <a:rPr lang="en-GB" noProof="0" dirty="0"/>
              <a:t>07</a:t>
            </a:r>
          </a:p>
          <a:p>
            <a:pPr lvl="7"/>
            <a:r>
              <a:rPr lang="en-GB" noProof="0" dirty="0"/>
              <a:t>08</a:t>
            </a:r>
          </a:p>
          <a:p>
            <a:pPr lvl="8"/>
            <a:r>
              <a:rPr lang="en-GB" noProof="0" dirty="0"/>
              <a:t>09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F4CC0F8-C570-40D2-8FF1-EEEC4C30CAB0}" type="datetime5">
              <a:rPr lang="en-US" smtClean="0"/>
              <a:t>9-Aug-21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noProof="0"/>
              <a:t>LIVE BATCH INTRODUCTION | CUO Portfolio Management | Jamie Wilson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98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 descr="Standard-Headline" title="Standard-Headline"/>
          <p:cNvSpPr>
            <a:spLocks noGrp="1"/>
          </p:cNvSpPr>
          <p:nvPr>
            <p:ph type="title"/>
          </p:nvPr>
        </p:nvSpPr>
        <p:spPr>
          <a:xfrm>
            <a:off x="507934" y="261939"/>
            <a:ext cx="10672963" cy="768350"/>
          </a:xfrm>
          <a:prstGeom prst="rect">
            <a:avLst/>
          </a:prstGeom>
        </p:spPr>
        <p:txBody>
          <a:bodyPr vert="horz" wrap="square" lIns="0" tIns="288000" rIns="0" bIns="0" rtlCol="0" anchor="t">
            <a:noAutofit/>
          </a:bodyPr>
          <a:lstStyle/>
          <a:p>
            <a:r>
              <a:rPr lang="en-GB" noProof="0" dirty="0" err="1"/>
              <a:t>TitLE</a:t>
            </a:r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7935" y="6369050"/>
            <a:ext cx="5607115" cy="12535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LIVE BATCH INTRODUCTION | CUO Portfolio Management | Jamie Wilson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80896" y="6493949"/>
            <a:ext cx="514281" cy="36563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61201FF1-C63B-412E-ABF0-3D0E918900AC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83" name="Gerade Verbindung 182"/>
          <p:cNvCxnSpPr/>
          <p:nvPr/>
        </p:nvCxnSpPr>
        <p:spPr>
          <a:xfrm>
            <a:off x="6095206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rade Verbindung 183"/>
          <p:cNvCxnSpPr/>
          <p:nvPr/>
        </p:nvCxnSpPr>
        <p:spPr>
          <a:xfrm>
            <a:off x="51183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184"/>
          <p:cNvCxnSpPr/>
          <p:nvPr/>
        </p:nvCxnSpPr>
        <p:spPr>
          <a:xfrm>
            <a:off x="330585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>
            <a:off x="8884945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/>
          <p:nvPr/>
        </p:nvCxnSpPr>
        <p:spPr>
          <a:xfrm>
            <a:off x="11688970" y="-216000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187"/>
          <p:cNvCxnSpPr/>
          <p:nvPr/>
        </p:nvCxnSpPr>
        <p:spPr>
          <a:xfrm>
            <a:off x="6099016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/>
          <p:cNvCxnSpPr/>
          <p:nvPr/>
        </p:nvCxnSpPr>
        <p:spPr>
          <a:xfrm>
            <a:off x="51564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89"/>
          <p:cNvCxnSpPr/>
          <p:nvPr/>
        </p:nvCxnSpPr>
        <p:spPr>
          <a:xfrm>
            <a:off x="330966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/>
          <p:nvPr/>
        </p:nvCxnSpPr>
        <p:spPr>
          <a:xfrm>
            <a:off x="8888755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/>
          <p:cNvCxnSpPr/>
          <p:nvPr/>
        </p:nvCxnSpPr>
        <p:spPr>
          <a:xfrm>
            <a:off x="11692780" y="6889988"/>
            <a:ext cx="0" cy="162018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507600" y="6494400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Copyright Allianz</a:t>
            </a:r>
            <a:endParaRPr lang="en-GB" sz="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8" name="Gerade Verbindung 117"/>
          <p:cNvCxnSpPr/>
          <p:nvPr/>
        </p:nvCxnSpPr>
        <p:spPr>
          <a:xfrm flipH="1">
            <a:off x="-313506" y="1273175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1"/>
          <p:cNvSpPr>
            <a:spLocks noGrp="1"/>
          </p:cNvSpPr>
          <p:nvPr>
            <p:ph type="body" idx="1"/>
          </p:nvPr>
        </p:nvSpPr>
        <p:spPr>
          <a:xfrm>
            <a:off x="507599" y="1274399"/>
            <a:ext cx="11188800" cy="4837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01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2"/>
          </p:nvPr>
        </p:nvSpPr>
        <p:spPr>
          <a:xfrm>
            <a:off x="1414686" y="6494399"/>
            <a:ext cx="1306854" cy="1231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8F9B17CD-2B05-4B8F-AD8E-CD75D0A5D110}" type="datetime5">
              <a:rPr lang="en-US" smtClean="0"/>
              <a:t>9-Aug-21</a:t>
            </a:fld>
            <a:endParaRPr lang="en-GB"/>
          </a:p>
        </p:txBody>
      </p:sp>
      <p:cxnSp>
        <p:nvCxnSpPr>
          <p:cNvPr id="20" name="Gerade Verbindung 19"/>
          <p:cNvCxnSpPr/>
          <p:nvPr/>
        </p:nvCxnSpPr>
        <p:spPr>
          <a:xfrm flipH="1">
            <a:off x="-313506" y="1529080"/>
            <a:ext cx="216024" cy="0"/>
          </a:xfrm>
          <a:prstGeom prst="line">
            <a:avLst/>
          </a:prstGeom>
          <a:ln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8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4" r:id="rId2"/>
    <p:sldLayoutId id="2147483740" r:id="rId3"/>
    <p:sldLayoutId id="2147483702" r:id="rId4"/>
    <p:sldLayoutId id="2147483771" r:id="rId5"/>
    <p:sldLayoutId id="2147483706" r:id="rId6"/>
    <p:sldLayoutId id="2147483708" r:id="rId7"/>
    <p:sldLayoutId id="2147483710" r:id="rId8"/>
    <p:sldLayoutId id="2147483714" r:id="rId9"/>
    <p:sldLayoutId id="2147483716" r:id="rId10"/>
    <p:sldLayoutId id="2147483745" r:id="rId11"/>
    <p:sldLayoutId id="2147483768" r:id="rId12"/>
    <p:sldLayoutId id="2147483769" r:id="rId13"/>
    <p:sldLayoutId id="2147483762" r:id="rId14"/>
    <p:sldLayoutId id="2147483770" r:id="rId15"/>
    <p:sldLayoutId id="2147483766" r:id="rId16"/>
    <p:sldLayoutId id="2147483739" r:id="rId17"/>
    <p:sldLayoutId id="2147483719" r:id="rId18"/>
    <p:sldLayoutId id="2147483767" r:id="rId19"/>
    <p:sldLayoutId id="2147483748" r:id="rId20"/>
    <p:sldLayoutId id="2147483724" r:id="rId21"/>
    <p:sldLayoutId id="2147483725" r:id="rId22"/>
    <p:sldLayoutId id="2147483726" r:id="rId23"/>
    <p:sldLayoutId id="2147483729" r:id="rId24"/>
    <p:sldLayoutId id="2147483742" r:id="rId25"/>
    <p:sldLayoutId id="2147483733" r:id="rId26"/>
  </p:sldLayoutIdLst>
  <p:hf hdr="0"/>
  <p:txStyles>
    <p:titleStyle>
      <a:lvl1pPr algn="l" defTabSz="1219170" rtl="0" eaLnBrk="1" latinLnBrk="0" hangingPunct="1">
        <a:spcBef>
          <a:spcPct val="0"/>
        </a:spcBef>
        <a:buNone/>
        <a:defRPr sz="30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800" b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179388" marR="0" indent="-179388" algn="l" defTabSz="1219170" rtl="0" eaLnBrk="1" fontAlgn="auto" latinLnBrk="0" hangingPunct="1">
        <a:lnSpc>
          <a:spcPct val="100000"/>
        </a:lnSpc>
        <a:spcBef>
          <a:spcPts val="200"/>
        </a:spcBef>
        <a:spcAft>
          <a:spcPts val="200"/>
        </a:spcAft>
        <a:buClrTx/>
        <a:buSzTx/>
        <a:buFont typeface="Arial" panose="020B0604020202020204" pitchFamily="34" charset="0"/>
        <a:buChar char="•"/>
        <a:tabLst/>
        <a:defRPr lang="en-GB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354013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37061" indent="-237061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Clr>
          <a:schemeClr val="tx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8" indent="-179388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2764" indent="-122764" algn="l" defTabSz="1219170" rtl="0" eaLnBrk="1" latinLnBrk="0" hangingPunct="1">
        <a:lnSpc>
          <a:spcPct val="100000"/>
        </a:lnSpc>
        <a:spcBef>
          <a:spcPts val="200"/>
        </a:spcBef>
        <a:spcAft>
          <a:spcPts val="200"/>
        </a:spcAft>
        <a:buFont typeface="+mj-lt"/>
        <a:buAutoNum type="arabicParenR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7361238" y="2"/>
            <a:ext cx="4345195" cy="4846171"/>
          </a:xfrm>
          <a:prstGeom prst="rect">
            <a:avLst/>
          </a:prstGeom>
          <a:solidFill>
            <a:srgbClr val="CDC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9"/>
          </p:nvPr>
        </p:nvSpPr>
        <p:spPr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latin typeface="+mn-lt"/>
              </a:rPr>
              <a:t>Employers Liability </a:t>
            </a:r>
            <a:br>
              <a:rPr lang="en-GB" b="0" dirty="0">
                <a:latin typeface="+mn-lt"/>
              </a:rPr>
            </a:br>
            <a:r>
              <a:rPr lang="en-GB" dirty="0">
                <a:solidFill>
                  <a:srgbClr val="407D71"/>
                </a:solidFill>
                <a:latin typeface="+mn-lt"/>
                <a:ea typeface="+mn-ea"/>
                <a:cs typeface="+mn-cs"/>
              </a:rPr>
              <a:t>MODEL RESULTS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677926" y="1615911"/>
            <a:ext cx="6050534" cy="3574073"/>
            <a:chOff x="166584" y="1269554"/>
            <a:chExt cx="6050534" cy="3574073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073755" y="1963727"/>
              <a:ext cx="1241756" cy="11881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380045" y="1880295"/>
              <a:ext cx="1024205" cy="75741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1" idx="1"/>
            </p:cNvCxnSpPr>
            <p:nvPr/>
          </p:nvCxnSpPr>
          <p:spPr>
            <a:xfrm>
              <a:off x="2308876" y="3151867"/>
              <a:ext cx="466613" cy="5491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4"/>
              <a:endCxn id="12" idx="0"/>
            </p:cNvCxnSpPr>
            <p:nvPr/>
          </p:nvCxnSpPr>
          <p:spPr>
            <a:xfrm>
              <a:off x="1985587" y="3285778"/>
              <a:ext cx="0" cy="2813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3"/>
              <a:endCxn id="13" idx="7"/>
            </p:cNvCxnSpPr>
            <p:nvPr/>
          </p:nvCxnSpPr>
          <p:spPr>
            <a:xfrm flipH="1">
              <a:off x="1195684" y="3151867"/>
              <a:ext cx="466614" cy="5676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21248" y="3538683"/>
              <a:ext cx="595870" cy="6195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4637314" y="3435701"/>
              <a:ext cx="587829" cy="7225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363979" y="4219232"/>
              <a:ext cx="595870" cy="61954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67874" y="4116250"/>
              <a:ext cx="2" cy="660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150517" y="4224083"/>
              <a:ext cx="1" cy="5387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66584" y="4121101"/>
              <a:ext cx="587829" cy="72252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281928" y="4152973"/>
              <a:ext cx="359650" cy="5412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476814" y="4049991"/>
              <a:ext cx="409010" cy="7271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293266" y="126955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GB" sz="14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70016" y="282857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GB" sz="1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528387" y="2371378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GB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641578" y="3567116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GB" sz="1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528387" y="3567116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GB" sz="14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15195" y="358562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Bef>
                  <a:spcPts val="100"/>
                </a:spcBef>
                <a:spcAft>
                  <a:spcPts val="100"/>
                </a:spcAft>
              </a:pP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99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673C580-4A72-4FA1-AFBF-4156A1F61428}" type="datetime5">
              <a:rPr lang="en-US" smtClean="0"/>
              <a:t>9-Aug-21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Foundry PM Demo | CUO Portfolio Management | Jamie Wilson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Employers Liability – Data Findings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cap="all" dirty="0">
                <a:solidFill>
                  <a:schemeClr val="tx2"/>
                </a:solidFill>
              </a:rPr>
              <a:t>1 – </a:t>
            </a:r>
            <a:r>
              <a:rPr lang="en-GB" cap="all" dirty="0">
                <a:solidFill>
                  <a:schemeClr val="tx2"/>
                </a:solidFill>
              </a:rPr>
              <a:t>DATA FINDINGS</a:t>
            </a:r>
            <a:endParaRPr lang="en-GB" b="1" cap="all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Inhaltsplatzhalter 12"/>
          <p:cNvSpPr>
            <a:spLocks noGrp="1"/>
          </p:cNvSpPr>
          <p:nvPr>
            <p:ph sz="quarter" idx="13"/>
          </p:nvPr>
        </p:nvSpPr>
        <p:spPr>
          <a:xfrm>
            <a:off x="507931" y="1273176"/>
            <a:ext cx="10672965" cy="1220514"/>
          </a:xfrm>
        </p:spPr>
        <p:txBody>
          <a:bodyPr/>
          <a:lstStyle/>
          <a:p>
            <a:pPr marL="250825"/>
            <a:r>
              <a:rPr lang="en-GB" sz="1600" b="1" dirty="0">
                <a:solidFill>
                  <a:schemeClr val="tx2"/>
                </a:solidFill>
              </a:rPr>
              <a:t>Findings and Exhibits:</a:t>
            </a:r>
          </a:p>
          <a:p>
            <a:pPr marL="890588" lvl="2" indent="-285750"/>
            <a:r>
              <a:rPr lang="en-GB" sz="1400" dirty="0"/>
              <a:t>Cum sociis </a:t>
            </a:r>
            <a:r>
              <a:rPr lang="en-GB" sz="1400" dirty="0" err="1"/>
              <a:t>natoque</a:t>
            </a:r>
            <a:r>
              <a:rPr lang="en-GB" sz="1400" dirty="0"/>
              <a:t> </a:t>
            </a:r>
            <a:r>
              <a:rPr lang="en-GB" sz="1400" dirty="0" err="1"/>
              <a:t>penatibus</a:t>
            </a:r>
            <a:r>
              <a:rPr lang="en-GB" sz="1400" dirty="0"/>
              <a:t> et </a:t>
            </a:r>
            <a:r>
              <a:rPr lang="en-GB" sz="1400" dirty="0" err="1"/>
              <a:t>magnis</a:t>
            </a:r>
            <a:r>
              <a:rPr lang="en-GB" sz="1400" dirty="0"/>
              <a:t> dis parturient</a:t>
            </a:r>
          </a:p>
          <a:p>
            <a:pPr marL="890588" lvl="2" indent="-285750"/>
            <a:r>
              <a:rPr lang="en-GB" sz="1400" dirty="0" err="1"/>
              <a:t>Aeneancommodo</a:t>
            </a:r>
            <a:r>
              <a:rPr lang="en-GB" sz="1400" dirty="0"/>
              <a:t> ligula </a:t>
            </a:r>
            <a:r>
              <a:rPr lang="en-GB" sz="1400" dirty="0" err="1"/>
              <a:t>eget</a:t>
            </a:r>
            <a:r>
              <a:rPr lang="en-GB" sz="1400" dirty="0"/>
              <a:t> sociis </a:t>
            </a:r>
            <a:r>
              <a:rPr lang="en-GB" sz="1400" dirty="0" err="1"/>
              <a:t>natoque</a:t>
            </a:r>
            <a:r>
              <a:rPr lang="en-GB" sz="1400" dirty="0"/>
              <a:t> </a:t>
            </a:r>
            <a:r>
              <a:rPr lang="en-GB" sz="1400" dirty="0" err="1"/>
              <a:t>penatibus</a:t>
            </a:r>
            <a:r>
              <a:rPr lang="en-GB" sz="1400" dirty="0"/>
              <a:t> </a:t>
            </a:r>
            <a:r>
              <a:rPr lang="en-GB" sz="1400" dirty="0" err="1"/>
              <a:t>etmagnisdis</a:t>
            </a:r>
            <a:r>
              <a:rPr lang="en-GB" sz="1400" dirty="0"/>
              <a:t> </a:t>
            </a:r>
            <a:r>
              <a:rPr lang="en-GB" sz="1400" dirty="0" err="1"/>
              <a:t>montes</a:t>
            </a:r>
            <a:r>
              <a:rPr lang="en-GB" sz="1400" dirty="0"/>
              <a:t>.</a:t>
            </a:r>
          </a:p>
          <a:p>
            <a:pPr marL="890588" lvl="2" indent="-285750"/>
            <a:r>
              <a:rPr lang="en-GB" sz="1400" dirty="0" err="1"/>
              <a:t>Aenean</a:t>
            </a:r>
            <a:r>
              <a:rPr lang="en-GB" sz="1400" dirty="0"/>
              <a:t> </a:t>
            </a:r>
            <a:r>
              <a:rPr lang="en-GB" sz="1400" dirty="0" err="1"/>
              <a:t>commodoligula</a:t>
            </a:r>
            <a:r>
              <a:rPr lang="en-GB" sz="1400" dirty="0"/>
              <a:t> </a:t>
            </a:r>
            <a:r>
              <a:rPr lang="en-GB" sz="1400" dirty="0" err="1"/>
              <a:t>egetdolor</a:t>
            </a:r>
            <a:endParaRPr lang="en-GB" sz="1400" dirty="0"/>
          </a:p>
          <a:p>
            <a:pPr marL="604838" lvl="2" indent="0">
              <a:buNone/>
            </a:pPr>
            <a:endParaRPr lang="en-GB" sz="1600" dirty="0"/>
          </a:p>
          <a:p>
            <a:pPr marL="250825"/>
            <a:endParaRPr lang="en-GB" sz="1600" b="1" dirty="0">
              <a:solidFill>
                <a:schemeClr val="tx2"/>
              </a:solidFill>
            </a:endParaRPr>
          </a:p>
          <a:p>
            <a:pPr marL="604838" lvl="2" indent="0">
              <a:buNone/>
            </a:pPr>
            <a:endParaRPr lang="en-GB" sz="1400" dirty="0"/>
          </a:p>
          <a:p>
            <a:pPr marL="604838" lvl="2" indent="0">
              <a:buNone/>
            </a:pPr>
            <a:endParaRPr lang="en-GB" sz="1400" dirty="0"/>
          </a:p>
          <a:p>
            <a:pPr marL="890588" lvl="2" indent="-285750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0088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673C580-4A72-4FA1-AFBF-4156A1F61428}" type="datetime5">
              <a:rPr lang="en-US" smtClean="0"/>
              <a:t>9-Aug-21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Foundry PM Demo | CUO Portfolio Management | Jamie Wilson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Employers Liability – MODEL RESULTS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cap="all" dirty="0">
                <a:solidFill>
                  <a:schemeClr val="tx2"/>
                </a:solidFill>
              </a:rPr>
              <a:t>2 – </a:t>
            </a:r>
            <a:r>
              <a:rPr lang="en-GB" cap="all" dirty="0">
                <a:solidFill>
                  <a:schemeClr val="tx2"/>
                </a:solidFill>
              </a:rPr>
              <a:t>INITIAL MODEL RESULTS</a:t>
            </a:r>
            <a:endParaRPr lang="en-GB" b="1" cap="all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Inhaltsplatzhalter 12"/>
          <p:cNvSpPr>
            <a:spLocks noGrp="1"/>
          </p:cNvSpPr>
          <p:nvPr>
            <p:ph sz="quarter" idx="13"/>
          </p:nvPr>
        </p:nvSpPr>
        <p:spPr>
          <a:xfrm>
            <a:off x="507931" y="1273176"/>
            <a:ext cx="10672965" cy="1220514"/>
          </a:xfrm>
        </p:spPr>
        <p:txBody>
          <a:bodyPr/>
          <a:lstStyle/>
          <a:p>
            <a:pPr marL="250825"/>
            <a:r>
              <a:rPr lang="en-GB" sz="1600" b="1" dirty="0">
                <a:solidFill>
                  <a:schemeClr val="tx2"/>
                </a:solidFill>
              </a:rPr>
              <a:t>Findings and Exhibits:</a:t>
            </a:r>
          </a:p>
          <a:p>
            <a:pPr marL="890588" lvl="2" indent="-285750"/>
            <a:r>
              <a:rPr lang="en-GB" sz="1400" dirty="0"/>
              <a:t>Cum sociis </a:t>
            </a:r>
            <a:r>
              <a:rPr lang="en-GB" sz="1400" dirty="0" err="1"/>
              <a:t>natoque</a:t>
            </a:r>
            <a:r>
              <a:rPr lang="en-GB" sz="1400" dirty="0"/>
              <a:t> </a:t>
            </a:r>
            <a:r>
              <a:rPr lang="en-GB" sz="1400" dirty="0" err="1"/>
              <a:t>penatibus</a:t>
            </a:r>
            <a:r>
              <a:rPr lang="en-GB" sz="1400" dirty="0"/>
              <a:t> et </a:t>
            </a:r>
            <a:r>
              <a:rPr lang="en-GB" sz="1400" dirty="0" err="1"/>
              <a:t>magnis</a:t>
            </a:r>
            <a:r>
              <a:rPr lang="en-GB" sz="1400" dirty="0"/>
              <a:t> dis parturient</a:t>
            </a:r>
          </a:p>
          <a:p>
            <a:pPr marL="890588" lvl="2" indent="-285750"/>
            <a:r>
              <a:rPr lang="en-GB" sz="1400" dirty="0" err="1"/>
              <a:t>Aeneancommodo</a:t>
            </a:r>
            <a:r>
              <a:rPr lang="en-GB" sz="1400" dirty="0"/>
              <a:t> ligula </a:t>
            </a:r>
            <a:r>
              <a:rPr lang="en-GB" sz="1400" dirty="0" err="1"/>
              <a:t>eget</a:t>
            </a:r>
            <a:r>
              <a:rPr lang="en-GB" sz="1400" dirty="0"/>
              <a:t> sociis </a:t>
            </a:r>
            <a:r>
              <a:rPr lang="en-GB" sz="1400" dirty="0" err="1"/>
              <a:t>natoque</a:t>
            </a:r>
            <a:r>
              <a:rPr lang="en-GB" sz="1400" dirty="0"/>
              <a:t> </a:t>
            </a:r>
            <a:r>
              <a:rPr lang="en-GB" sz="1400" dirty="0" err="1"/>
              <a:t>penatibus</a:t>
            </a:r>
            <a:r>
              <a:rPr lang="en-GB" sz="1400" dirty="0"/>
              <a:t> </a:t>
            </a:r>
            <a:r>
              <a:rPr lang="en-GB" sz="1400" dirty="0" err="1"/>
              <a:t>etmagnisdis</a:t>
            </a:r>
            <a:r>
              <a:rPr lang="en-GB" sz="1400" dirty="0"/>
              <a:t> </a:t>
            </a:r>
            <a:r>
              <a:rPr lang="en-GB" sz="1400" dirty="0" err="1"/>
              <a:t>montes</a:t>
            </a:r>
            <a:r>
              <a:rPr lang="en-GB" sz="1400" dirty="0"/>
              <a:t>.</a:t>
            </a:r>
          </a:p>
          <a:p>
            <a:pPr marL="890588" lvl="2" indent="-285750"/>
            <a:r>
              <a:rPr lang="en-GB" sz="1400" dirty="0" err="1"/>
              <a:t>Aenean</a:t>
            </a:r>
            <a:r>
              <a:rPr lang="en-GB" sz="1400" dirty="0"/>
              <a:t> </a:t>
            </a:r>
            <a:r>
              <a:rPr lang="en-GB" sz="1400" dirty="0" err="1"/>
              <a:t>commodoligula</a:t>
            </a:r>
            <a:r>
              <a:rPr lang="en-GB" sz="1400" dirty="0"/>
              <a:t> </a:t>
            </a:r>
            <a:r>
              <a:rPr lang="en-GB" sz="1400" dirty="0" err="1"/>
              <a:t>egetdolor</a:t>
            </a:r>
            <a:endParaRPr lang="en-GB" sz="1400" dirty="0"/>
          </a:p>
          <a:p>
            <a:pPr marL="604838" lvl="2" indent="0">
              <a:buNone/>
            </a:pPr>
            <a:endParaRPr lang="en-GB" sz="1600" dirty="0"/>
          </a:p>
          <a:p>
            <a:pPr marL="250825"/>
            <a:endParaRPr lang="en-GB" sz="1600" b="1" dirty="0">
              <a:solidFill>
                <a:schemeClr val="tx2"/>
              </a:solidFill>
            </a:endParaRPr>
          </a:p>
          <a:p>
            <a:pPr marL="604838" lvl="2" indent="0">
              <a:buNone/>
            </a:pPr>
            <a:endParaRPr lang="en-GB" sz="1400" dirty="0"/>
          </a:p>
          <a:p>
            <a:pPr marL="604838" lvl="2" indent="0">
              <a:buNone/>
            </a:pPr>
            <a:endParaRPr lang="en-GB" sz="1400" dirty="0"/>
          </a:p>
          <a:p>
            <a:pPr marL="890588" lvl="2" indent="-285750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796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673C580-4A72-4FA1-AFBF-4156A1F61428}" type="datetime5">
              <a:rPr lang="en-US" smtClean="0"/>
              <a:t>9-Aug-21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Foundry PM Demo | CUO Portfolio Management | Jamie Wilson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201FF1-C63B-412E-ABF0-3D0E918900A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Employers Liability – DISCUSSION POINTS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cap="all" dirty="0">
                <a:solidFill>
                  <a:schemeClr val="tx2"/>
                </a:solidFill>
              </a:rPr>
              <a:t>3 – </a:t>
            </a:r>
            <a:r>
              <a:rPr lang="en-GB" cap="all" dirty="0">
                <a:solidFill>
                  <a:schemeClr val="tx2"/>
                </a:solidFill>
              </a:rPr>
              <a:t>DISCUSSION POINTS</a:t>
            </a:r>
            <a:endParaRPr lang="en-GB" b="1" cap="all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9" name="Inhaltsplatzhalter 12"/>
          <p:cNvSpPr>
            <a:spLocks noGrp="1"/>
          </p:cNvSpPr>
          <p:nvPr>
            <p:ph sz="quarter" idx="13"/>
          </p:nvPr>
        </p:nvSpPr>
        <p:spPr>
          <a:xfrm>
            <a:off x="507931" y="1273176"/>
            <a:ext cx="10672965" cy="1220514"/>
          </a:xfrm>
        </p:spPr>
        <p:txBody>
          <a:bodyPr/>
          <a:lstStyle/>
          <a:p>
            <a:pPr marL="250825"/>
            <a:r>
              <a:rPr lang="en-GB" sz="1600" b="1" dirty="0">
                <a:solidFill>
                  <a:schemeClr val="tx2"/>
                </a:solidFill>
              </a:rPr>
              <a:t>Key Points, Questions and Next Steps:</a:t>
            </a:r>
          </a:p>
          <a:p>
            <a:pPr marL="890588" lvl="2" indent="-285750"/>
            <a:r>
              <a:rPr lang="en-GB" sz="1400" dirty="0"/>
              <a:t>Cum sociis </a:t>
            </a:r>
            <a:r>
              <a:rPr lang="en-GB" sz="1400" dirty="0" err="1"/>
              <a:t>natoque</a:t>
            </a:r>
            <a:r>
              <a:rPr lang="en-GB" sz="1400" dirty="0"/>
              <a:t> </a:t>
            </a:r>
            <a:r>
              <a:rPr lang="en-GB" sz="1400" dirty="0" err="1"/>
              <a:t>penatibus</a:t>
            </a:r>
            <a:r>
              <a:rPr lang="en-GB" sz="1400" dirty="0"/>
              <a:t> et </a:t>
            </a:r>
            <a:r>
              <a:rPr lang="en-GB" sz="1400" dirty="0" err="1"/>
              <a:t>magnis</a:t>
            </a:r>
            <a:r>
              <a:rPr lang="en-GB" sz="1400" dirty="0"/>
              <a:t> dis parturient</a:t>
            </a:r>
          </a:p>
          <a:p>
            <a:pPr marL="890588" lvl="2" indent="-285750"/>
            <a:r>
              <a:rPr lang="en-GB" sz="1400" dirty="0" err="1"/>
              <a:t>Aeneancommodo</a:t>
            </a:r>
            <a:r>
              <a:rPr lang="en-GB" sz="1400" dirty="0"/>
              <a:t> ligula </a:t>
            </a:r>
            <a:r>
              <a:rPr lang="en-GB" sz="1400" dirty="0" err="1"/>
              <a:t>eget</a:t>
            </a:r>
            <a:r>
              <a:rPr lang="en-GB" sz="1400" dirty="0"/>
              <a:t> sociis </a:t>
            </a:r>
            <a:r>
              <a:rPr lang="en-GB" sz="1400" dirty="0" err="1"/>
              <a:t>natoque</a:t>
            </a:r>
            <a:r>
              <a:rPr lang="en-GB" sz="1400" dirty="0"/>
              <a:t> </a:t>
            </a:r>
            <a:r>
              <a:rPr lang="en-GB" sz="1400" dirty="0" err="1"/>
              <a:t>penatibus</a:t>
            </a:r>
            <a:r>
              <a:rPr lang="en-GB" sz="1400" dirty="0"/>
              <a:t> </a:t>
            </a:r>
            <a:r>
              <a:rPr lang="en-GB" sz="1400" dirty="0" err="1"/>
              <a:t>etmagnisdis</a:t>
            </a:r>
            <a:r>
              <a:rPr lang="en-GB" sz="1400" dirty="0"/>
              <a:t> </a:t>
            </a:r>
            <a:r>
              <a:rPr lang="en-GB" sz="1400" dirty="0" err="1"/>
              <a:t>montes</a:t>
            </a:r>
            <a:r>
              <a:rPr lang="en-GB" sz="1400" dirty="0"/>
              <a:t>.</a:t>
            </a:r>
          </a:p>
          <a:p>
            <a:pPr marL="890588" lvl="2" indent="-285750"/>
            <a:r>
              <a:rPr lang="en-GB" sz="1400" dirty="0" err="1"/>
              <a:t>Aenean</a:t>
            </a:r>
            <a:r>
              <a:rPr lang="en-GB" sz="1400" dirty="0"/>
              <a:t> </a:t>
            </a:r>
            <a:r>
              <a:rPr lang="en-GB" sz="1400" dirty="0" err="1"/>
              <a:t>commodoligula</a:t>
            </a:r>
            <a:r>
              <a:rPr lang="en-GB" sz="1400" dirty="0"/>
              <a:t> </a:t>
            </a:r>
            <a:r>
              <a:rPr lang="en-GB" sz="1400" dirty="0" err="1"/>
              <a:t>egetdolor</a:t>
            </a:r>
            <a:endParaRPr lang="en-GB" sz="1400" dirty="0"/>
          </a:p>
          <a:p>
            <a:pPr marL="604838" lvl="2" indent="0">
              <a:buNone/>
            </a:pPr>
            <a:endParaRPr lang="en-GB" sz="1600" dirty="0"/>
          </a:p>
          <a:p>
            <a:pPr marL="250825"/>
            <a:endParaRPr lang="en-GB" sz="1600" b="1" dirty="0">
              <a:solidFill>
                <a:schemeClr val="tx2"/>
              </a:solidFill>
            </a:endParaRPr>
          </a:p>
          <a:p>
            <a:pPr marL="604838" lvl="2" indent="0">
              <a:buNone/>
            </a:pPr>
            <a:endParaRPr lang="en-GB" sz="1400" dirty="0"/>
          </a:p>
          <a:p>
            <a:pPr marL="604838" lvl="2" indent="0">
              <a:buNone/>
            </a:pPr>
            <a:endParaRPr lang="en-GB" sz="1400" dirty="0"/>
          </a:p>
          <a:p>
            <a:pPr marL="890588" lvl="2" indent="-285750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01331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ilities Data Capture POC - BLP v0.1">
  <a:themeElements>
    <a:clrScheme name="Global_Master_June_2017">
      <a:dk1>
        <a:srgbClr val="000000"/>
      </a:dk1>
      <a:lt1>
        <a:srgbClr val="FFFFFF"/>
      </a:lt1>
      <a:dk2>
        <a:srgbClr val="49648C"/>
      </a:dk2>
      <a:lt2>
        <a:srgbClr val="D4CDCD"/>
      </a:lt2>
      <a:accent1>
        <a:srgbClr val="96DCFA"/>
      </a:accent1>
      <a:accent2>
        <a:srgbClr val="CCDD61"/>
      </a:accent2>
      <a:accent3>
        <a:srgbClr val="EECCD5"/>
      </a:accent3>
      <a:accent4>
        <a:srgbClr val="FDD25C"/>
      </a:accent4>
      <a:accent5>
        <a:srgbClr val="FF934F"/>
      </a:accent5>
      <a:accent6>
        <a:srgbClr val="C0DDBD"/>
      </a:accent6>
      <a:hlink>
        <a:srgbClr val="003781"/>
      </a:hlink>
      <a:folHlink>
        <a:srgbClr val="5A3982"/>
      </a:folHlink>
    </a:clrScheme>
    <a:fontScheme name="Allianz_Arial_20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2F2"/>
        </a:solidFill>
        <a:ln>
          <a:noFill/>
        </a:ln>
      </a:spPr>
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spcBef>
            <a:spcPts val="100"/>
          </a:spcBef>
          <a:spcAft>
            <a:spcPts val="100"/>
          </a:spcAft>
          <a:defRPr sz="1400" dirty="0" smtClean="0"/>
        </a:defPPr>
      </a:lstStyle>
    </a:spDef>
    <a:txDef>
      <a:spPr/>
      <a:bodyPr vert="horz" wrap="square" lIns="72000" tIns="72000" rIns="72000" bIns="72000" rtlCol="0">
        <a:spAutoFit/>
      </a:bodyPr>
      <a:lstStyle>
        <a:defPPr>
          <a:defRPr sz="1800" dirty="0" smtClean="0"/>
        </a:defPPr>
      </a:lstStyle>
    </a:txDef>
  </a:objectDefaults>
  <a:extraClrSchemeLst/>
  <a:custClrLst>
    <a:custClr name="rgb(90,83,96)">
      <a:srgbClr val="5A5360"/>
    </a:custClr>
    <a:custClr name="rgb(215,211,217)">
      <a:srgbClr val="D7D3D9"/>
    </a:custClr>
    <a:custClr name="rgb(90,57,130)">
      <a:srgbClr val="5A3982"/>
    </a:custClr>
    <a:custClr name="rgb(218,208,225)">
      <a:srgbClr val="DAD0E1"/>
    </a:custClr>
    <a:custClr name="rgb(91,93,48)">
      <a:srgbClr val="5B5D30"/>
    </a:custClr>
    <a:custClr name="rgb(212,213,200)">
      <a:srgbClr val="D4D5C8"/>
    </a:custClr>
    <a:custClr name="rgb(64,125,113)">
      <a:srgbClr val="407D71"/>
    </a:custClr>
    <a:custClr name="rgb(195,216,212)">
      <a:srgbClr val="C3D8D4"/>
    </a:custClr>
    <a:custClr name="rgb(73,100,140)">
      <a:srgbClr val="49648C"/>
    </a:custClr>
    <a:custClr name="rgb(202,212,222)">
      <a:srgbClr val="CAD4DE"/>
    </a:custClr>
    <a:custClr name="rgb(183,30,63)">
      <a:srgbClr val="B71E3F"/>
    </a:custClr>
    <a:custClr name="rgb(241,200,208)">
      <a:srgbClr val="F1C8D0"/>
    </a:custClr>
    <a:custClr name="rgb(0,125,140)">
      <a:srgbClr val="007D8C"/>
    </a:custClr>
    <a:custClr name="rgb(177,218,221)">
      <a:srgbClr val="B1DADD"/>
    </a:custClr>
    <a:custClr name="rgb(192,221,189)">
      <a:srgbClr val="C0DDBD"/>
    </a:custClr>
    <a:custClr name="rgb(223,238,222)">
      <a:srgbClr val="DFEEDE"/>
    </a:custClr>
    <a:custClr name="rgb(239,246,238)">
      <a:srgbClr val="EFF6EE"/>
    </a:custClr>
    <a:custClr name="rgb(234,207,192)">
      <a:srgbClr val="EACFC0"/>
    </a:custClr>
    <a:custClr name="rgb(243,229,223)">
      <a:srgbClr val="F3E5DF"/>
    </a:custClr>
    <a:custClr name="rgb(249,242,239)">
      <a:srgbClr val="F9F2EF"/>
    </a:custClr>
    <a:custClr name="rgb(212,205,205)">
      <a:srgbClr val="D4CDCD"/>
    </a:custClr>
    <a:custClr name="rgb(239,232,230)">
      <a:srgbClr val="EFE8E6"/>
    </a:custClr>
    <a:custClr name="rgb(248,244,242)">
      <a:srgbClr val="F8F4F2"/>
    </a:custClr>
    <a:custClr name="rgb(207,233,238)">
      <a:srgbClr val="CFE9EE"/>
    </a:custClr>
    <a:custClr name="rgb(230,244,246)">
      <a:srgbClr val="E6F4F6"/>
    </a:custClr>
    <a:custClr name="rgb(241,249,250)">
      <a:srgbClr val="F1F9FA"/>
    </a:custClr>
    <a:custClr name="rgb(235,225,191)">
      <a:srgbClr val="EBE1BF"/>
    </a:custClr>
    <a:custClr name="rgb(245,240,224)">
      <a:srgbClr val="F5F0E0"/>
    </a:custClr>
    <a:custClr name="rgb(250,247,239)">
      <a:srgbClr val="FAF7EF"/>
    </a:custClr>
    <a:custClr name="rgb(0,55,129)">
      <a:srgbClr val="003781"/>
    </a:custClr>
    <a:custClr name="rgb(238,204,213)">
      <a:srgbClr val="EECCD5"/>
    </a:custClr>
    <a:custClr name="rgb(246,229,234)">
      <a:srgbClr val="F6E5EA"/>
    </a:custClr>
    <a:custClr name="rgb(251,242,244)">
      <a:srgbClr val="FBF2F4"/>
    </a:custClr>
    <a:custClr name="rgb(219,211,189)">
      <a:srgbClr val="DBD3BD"/>
    </a:custClr>
    <a:custClr name="rgb(235,231,219)">
      <a:srgbClr val="EBE7DB"/>
    </a:custClr>
    <a:custClr name="rgb(245,243,237)">
      <a:srgbClr val="F5F3ED"/>
    </a:custClr>
    <a:custClr name="rgb(204,221,97)">
      <a:srgbClr val="CCDD61"/>
    </a:custClr>
    <a:custClr name="rgb(227,235,175)">
      <a:srgbClr val="E3EBAF"/>
    </a:custClr>
    <a:custClr name="rgb(150,220,250)">
      <a:srgbClr val="96DCFA"/>
    </a:custClr>
    <a:custClr name="rgb(193,235,251)">
      <a:srgbClr val="C1EBFB"/>
    </a:custClr>
    <a:custClr name="rgb(138,103,156)">
      <a:srgbClr val="8A679C"/>
    </a:custClr>
    <a:custClr name="rgb(225,207,234)">
      <a:srgbClr val="E1CFEA"/>
    </a:custClr>
    <a:custClr name="rgb(228,0,58)">
      <a:srgbClr val="E4003A"/>
    </a:custClr>
    <a:custClr name="rgb(247,199,195)">
      <a:srgbClr val="F7C7C3"/>
    </a:custClr>
    <a:custClr name="rgb(127,228,224)">
      <a:srgbClr val="7FE4E0"/>
    </a:custClr>
    <a:custClr name="rgb(195,232,231)">
      <a:srgbClr val="C3E8E7"/>
    </a:custClr>
    <a:custClr name="rgb(253,210,92)">
      <a:srgbClr val="FDD25C"/>
    </a:custClr>
    <a:custClr name="rgb(255,232,176)">
      <a:srgbClr val="FFE8B0"/>
    </a:custClr>
    <a:custClr name="rgb(255,147,79)">
      <a:srgbClr val="FF934F"/>
    </a:custClr>
    <a:custClr name="rgb(247,202,171)">
      <a:srgbClr val="F7CAAB"/>
    </a:custClr>
  </a:custClr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19e0966f-40cc-446e-a248-c10a673782a7" Revision="1" Stencil="System.MyShapes" StencilVersion="1.0"/>
</Control>
</file>

<file path=customXml/itemProps1.xml><?xml version="1.0" encoding="utf-8"?>
<ds:datastoreItem xmlns:ds="http://schemas.openxmlformats.org/officeDocument/2006/customXml" ds:itemID="{8D3225FD-C76F-4B0A-80B4-9CE389B8141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Facilities Data Capture POC - BLP v0.1</Template>
  <TotalTime>0</TotalTime>
  <Words>146</Words>
  <Application>Microsoft Office PowerPoint</Application>
  <PresentationFormat>Custom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Facilities Data Capture POC - BLP v0.1</vt:lpstr>
      <vt:lpstr>Employers Liability  MODEL RESULTS</vt:lpstr>
      <vt:lpstr>Employers Liability – Data Findings</vt:lpstr>
      <vt:lpstr>Employers Liability – MODEL RESULTS</vt:lpstr>
      <vt:lpstr>Employers Liability – DISCUSSION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2019-06-19T07:33:12Z</dcterms:created>
  <dcterms:modified xsi:type="dcterms:W3CDTF">2021-08-09T19:16:17Z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MSIP_Label_ce5f591a-3248-43e9-9b70-1ad50135772d_Enabled">
    <vt:lpwstr>true</vt:lpwstr>
  </property>
  <property fmtid="{D5CDD505-2E9C-101B-9397-08002B2CF9AE}" pid="4" name="MSIP_Label_ce5f591a-3248-43e9-9b70-1ad50135772d_SetDate">
    <vt:lpwstr>2021-08-09T18:58:49Z</vt:lpwstr>
  </property>
  <property fmtid="{D5CDD505-2E9C-101B-9397-08002B2CF9AE}" pid="5" name="MSIP_Label_ce5f591a-3248-43e9-9b70-1ad50135772d_Method">
    <vt:lpwstr>Privileged</vt:lpwstr>
  </property>
  <property fmtid="{D5CDD505-2E9C-101B-9397-08002B2CF9AE}" pid="6" name="MSIP_Label_ce5f591a-3248-43e9-9b70-1ad50135772d_Name">
    <vt:lpwstr>ce5f591a-3248-43e9-9b70-1ad50135772d</vt:lpwstr>
  </property>
  <property fmtid="{D5CDD505-2E9C-101B-9397-08002B2CF9AE}" pid="7" name="MSIP_Label_ce5f591a-3248-43e9-9b70-1ad50135772d_SiteId">
    <vt:lpwstr>6e06e42d-6925-47c6-b9e7-9581c7ca302a</vt:lpwstr>
  </property>
  <property fmtid="{D5CDD505-2E9C-101B-9397-08002B2CF9AE}" pid="8" name="MSIP_Label_ce5f591a-3248-43e9-9b70-1ad50135772d_ActionId">
    <vt:lpwstr>467c9ea9-3ae7-4c60-8860-ad35a1f13ff6</vt:lpwstr>
  </property>
  <property fmtid="{D5CDD505-2E9C-101B-9397-08002B2CF9AE}" pid="9" name="MSIP_Label_ce5f591a-3248-43e9-9b70-1ad50135772d_ContentBits">
    <vt:lpwstr>0</vt:lpwstr>
  </property>
  <property fmtid="{D5CDD505-2E9C-101B-9397-08002B2CF9AE}" pid="11" name="_NewReviewCycle">
    <vt:lpwstr/>
  </property>
</Properties>
</file>