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D10F6-4C4E-419F-B31F-B4C1E447A4C5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92A8D-099D-4999-81ED-1E373235C8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365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Index.html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92A8D-099D-4999-81ED-1E373235C8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78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Mobilephones.html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92A8D-099D-4999-81ED-1E373235C8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578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tablets.html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92A8D-099D-4999-81ED-1E373235C8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055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specialoffers.html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92A8D-099D-4999-81ED-1E373235C8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122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Cart.html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92A8D-099D-4999-81ED-1E373235C8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969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Feedback.html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92A8D-099D-4999-81ED-1E373235C8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421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contact.html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92A8D-099D-4999-81ED-1E373235C8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081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termsofservice.html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92A8D-099D-4999-81ED-1E373235C8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642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credits.html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92A8D-099D-4999-81ED-1E373235C86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480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January 1,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699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January 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6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January 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7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January 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January 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9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January 1,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2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January 1,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1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January 1,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696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January 1,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1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January 1,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5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January 1,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3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January 1,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72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wasntavailable.xyz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obileWorldStation_Belfas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s://www.google.com/maps/place/Victoria+Square/@54.5974402,-5.9223987,14.75z/data=!4m6!3m5!1s0x48610855b8db7029:0xd290c871632bad50!8m2!3d54.5983429!4d-5.9251724!16s%2Fm%2F02x0l71?entry=ttu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D3F04-F081-77A5-21B4-563B97928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r>
              <a:rPr lang="en-GB" sz="4800" dirty="0"/>
              <a:t>Storyboard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B60FB-F7C6-0575-C9F9-76F398EE5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/>
          </a:bodyPr>
          <a:lstStyle/>
          <a:p>
            <a:pPr algn="r"/>
            <a:r>
              <a:rPr lang="en-GB" dirty="0">
                <a:solidFill>
                  <a:schemeClr val="tx1">
                    <a:alpha val="60000"/>
                  </a:schemeClr>
                </a:solidFill>
              </a:rPr>
              <a:t>Created By: Chris </a:t>
            </a:r>
            <a:br>
              <a:rPr lang="en-GB" dirty="0">
                <a:solidFill>
                  <a:schemeClr val="tx1">
                    <a:alpha val="60000"/>
                  </a:schemeClr>
                </a:solidFill>
              </a:rPr>
            </a:br>
            <a:r>
              <a:rPr lang="en-GB" dirty="0">
                <a:solidFill>
                  <a:schemeClr val="tx1">
                    <a:alpha val="60000"/>
                  </a:schemeClr>
                </a:solidFill>
              </a:rPr>
              <a:t>For the use of the MWS Website</a:t>
            </a:r>
          </a:p>
        </p:txBody>
      </p:sp>
      <p:pic>
        <p:nvPicPr>
          <p:cNvPr id="47" name="Picture 3" descr="A group of bright lights&#10;&#10;Description automatically generated">
            <a:extLst>
              <a:ext uri="{FF2B5EF4-FFF2-40B4-BE49-F238E27FC236}">
                <a16:creationId xmlns:a16="http://schemas.microsoft.com/office/drawing/2014/main" id="{F93AAFF4-0485-89BB-061E-31B6A04FE1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62" b="12979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48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6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95E5E97-EDAF-6A44-40B8-4037EC5F3BAC}"/>
              </a:ext>
            </a:extLst>
          </p:cNvPr>
          <p:cNvSpPr txBox="1"/>
          <p:nvPr/>
        </p:nvSpPr>
        <p:spPr>
          <a:xfrm>
            <a:off x="5638800" y="28052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6DE398-FCF5-AA93-36E6-C800EDE5A5BE}"/>
              </a:ext>
            </a:extLst>
          </p:cNvPr>
          <p:cNvSpPr txBox="1"/>
          <p:nvPr/>
        </p:nvSpPr>
        <p:spPr>
          <a:xfrm>
            <a:off x="2365022" y="1929956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Website Created By </a:t>
            </a:r>
            <a:r>
              <a:rPr lang="en-GB" dirty="0" err="1">
                <a:solidFill>
                  <a:schemeClr val="bg1"/>
                </a:solidFill>
              </a:rPr>
              <a:t>Chriswasntavailable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  <a:hlinkClick r:id="rId3"/>
              </a:rPr>
              <a:t>https://chriswasntavailable.xyz</a:t>
            </a:r>
            <a:endParaRPr lang="en-GB" dirty="0">
              <a:solidFill>
                <a:schemeClr val="bg1"/>
              </a:solidFill>
            </a:endParaRPr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Under license by Apollo Web Development 2023-2024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CC71BF-22BB-3CFF-D6C6-17AFD3C2FF7D}"/>
              </a:ext>
            </a:extLst>
          </p:cNvPr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Small Footer To Credit The Site Creator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2027F2-2CBD-4320-1F40-5016801F54B2}"/>
              </a:ext>
            </a:extLst>
          </p:cNvPr>
          <p:cNvSpPr/>
          <p:nvPr/>
        </p:nvSpPr>
        <p:spPr>
          <a:xfrm>
            <a:off x="5480755" y="180622"/>
            <a:ext cx="1230489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MWS</a:t>
            </a:r>
          </a:p>
          <a:p>
            <a:pPr algn="ctr"/>
            <a:r>
              <a:rPr lang="en-GB" sz="1400" dirty="0"/>
              <a:t>Logo from Adobe Logo Maker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E3A066-8F96-B46D-BD3E-C3ADE42D5C9C}"/>
              </a:ext>
            </a:extLst>
          </p:cNvPr>
          <p:cNvSpPr/>
          <p:nvPr/>
        </p:nvSpPr>
        <p:spPr>
          <a:xfrm>
            <a:off x="7145338" y="183265"/>
            <a:ext cx="2849986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Some often used Quick Links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9B783B-0BDF-7A7F-FA14-162E6A6E2561}"/>
              </a:ext>
            </a:extLst>
          </p:cNvPr>
          <p:cNvSpPr/>
          <p:nvPr/>
        </p:nvSpPr>
        <p:spPr>
          <a:xfrm>
            <a:off x="10803466" y="180622"/>
            <a:ext cx="1230489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Cart and </a:t>
            </a:r>
            <a:r>
              <a:rPr lang="en-GB" sz="1200" dirty="0" err="1"/>
              <a:t>Github</a:t>
            </a:r>
            <a:r>
              <a:rPr lang="en-GB" sz="1200" dirty="0"/>
              <a:t> Action Buttons using Logos from Bootstrap 5.0</a:t>
            </a:r>
          </a:p>
        </p:txBody>
      </p:sp>
      <p:pic>
        <p:nvPicPr>
          <p:cNvPr id="9" name="Graphic 8" descr="Hamburger Menu Icon with solid fill">
            <a:extLst>
              <a:ext uri="{FF2B5EF4-FFF2-40B4-BE49-F238E27FC236}">
                <a16:creationId xmlns:a16="http://schemas.microsoft.com/office/drawing/2014/main" id="{AD05232F-2E04-3DC3-4C73-0E1867FEA6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88" y="2176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5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1DD200-8093-D6C9-049B-20D2ADA1683F}"/>
              </a:ext>
            </a:extLst>
          </p:cNvPr>
          <p:cNvSpPr/>
          <p:nvPr/>
        </p:nvSpPr>
        <p:spPr>
          <a:xfrm>
            <a:off x="5480755" y="180622"/>
            <a:ext cx="1230489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MWS</a:t>
            </a:r>
          </a:p>
          <a:p>
            <a:pPr algn="ctr"/>
            <a:r>
              <a:rPr lang="en-GB" sz="1400" dirty="0"/>
              <a:t>Logo from Adobe Logo Maker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578-FEBE-9193-ECC9-B57A6AB2D306}"/>
              </a:ext>
            </a:extLst>
          </p:cNvPr>
          <p:cNvSpPr/>
          <p:nvPr/>
        </p:nvSpPr>
        <p:spPr>
          <a:xfrm>
            <a:off x="7145338" y="183265"/>
            <a:ext cx="2849986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Some often used Quick Links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A13F67-BA9D-79C5-0189-E79828BEEE33}"/>
              </a:ext>
            </a:extLst>
          </p:cNvPr>
          <p:cNvSpPr/>
          <p:nvPr/>
        </p:nvSpPr>
        <p:spPr>
          <a:xfrm>
            <a:off x="10803466" y="180622"/>
            <a:ext cx="1230489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Cart and </a:t>
            </a:r>
            <a:r>
              <a:rPr lang="en-GB" sz="1200" dirty="0" err="1"/>
              <a:t>Github</a:t>
            </a:r>
            <a:r>
              <a:rPr lang="en-GB" sz="1200" dirty="0"/>
              <a:t> Action Buttons using Logos from Bootstrap 5.0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E5E97-EDAF-6A44-40B8-4037EC5F3BAC}"/>
              </a:ext>
            </a:extLst>
          </p:cNvPr>
          <p:cNvSpPr txBox="1"/>
          <p:nvPr/>
        </p:nvSpPr>
        <p:spPr>
          <a:xfrm>
            <a:off x="5638800" y="28052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C36FA4-233B-8858-A21E-08D58F5D776F}"/>
              </a:ext>
            </a:extLst>
          </p:cNvPr>
          <p:cNvSpPr txBox="1"/>
          <p:nvPr/>
        </p:nvSpPr>
        <p:spPr>
          <a:xfrm>
            <a:off x="1685360" y="1498391"/>
            <a:ext cx="4238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Text Welcoming People to the Site, (have the name of the site change colours)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6DE398-FCF5-AA93-36E6-C800EDE5A5BE}"/>
              </a:ext>
            </a:extLst>
          </p:cNvPr>
          <p:cNvSpPr txBox="1"/>
          <p:nvPr/>
        </p:nvSpPr>
        <p:spPr>
          <a:xfrm>
            <a:off x="2083787" y="2724855"/>
            <a:ext cx="3442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Paragraph About what Mobile World Station does with locations etc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714BB9-05FB-CD03-E534-AEC0257B8D29}"/>
              </a:ext>
            </a:extLst>
          </p:cNvPr>
          <p:cNvSpPr/>
          <p:nvPr/>
        </p:nvSpPr>
        <p:spPr>
          <a:xfrm>
            <a:off x="8150577" y="1755422"/>
            <a:ext cx="3206045" cy="154657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Supporting Charity etc in a Carousel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CC71BF-22BB-3CFF-D6C6-17AFD3C2FF7D}"/>
              </a:ext>
            </a:extLst>
          </p:cNvPr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Small Footer To Credit The Site Creator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6744666-6979-E331-07B2-BAD52115CB71}"/>
              </a:ext>
            </a:extLst>
          </p:cNvPr>
          <p:cNvSpPr/>
          <p:nvPr/>
        </p:nvSpPr>
        <p:spPr>
          <a:xfrm>
            <a:off x="8150576" y="3901554"/>
            <a:ext cx="3206046" cy="242247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Welcoming paragraph from the owner about the history of MWS etc.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3EB73E-3937-4046-E1B0-D5F1A0CF0620}"/>
              </a:ext>
            </a:extLst>
          </p:cNvPr>
          <p:cNvSpPr/>
          <p:nvPr/>
        </p:nvSpPr>
        <p:spPr>
          <a:xfrm>
            <a:off x="417689" y="4580847"/>
            <a:ext cx="6604000" cy="167622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Different Phones for Sale</a:t>
            </a:r>
          </a:p>
        </p:txBody>
      </p:sp>
      <p:pic>
        <p:nvPicPr>
          <p:cNvPr id="9" name="Graphic 8" descr="Hamburger Menu Icon with solid fill">
            <a:extLst>
              <a:ext uri="{FF2B5EF4-FFF2-40B4-BE49-F238E27FC236}">
                <a16:creationId xmlns:a16="http://schemas.microsoft.com/office/drawing/2014/main" id="{884EB9E3-5F1D-2ACB-7DFE-9B0BD8AFF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888" y="2176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6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95E5E97-EDAF-6A44-40B8-4037EC5F3BAC}"/>
              </a:ext>
            </a:extLst>
          </p:cNvPr>
          <p:cNvSpPr txBox="1"/>
          <p:nvPr/>
        </p:nvSpPr>
        <p:spPr>
          <a:xfrm>
            <a:off x="5638800" y="28052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240EEC-D98E-46A2-C755-921E61C7FD38}"/>
              </a:ext>
            </a:extLst>
          </p:cNvPr>
          <p:cNvSpPr/>
          <p:nvPr/>
        </p:nvSpPr>
        <p:spPr>
          <a:xfrm>
            <a:off x="469775" y="1625952"/>
            <a:ext cx="2169459" cy="28149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77E0-871B-A1AC-36E9-A25A3C64C7EF}"/>
              </a:ext>
            </a:extLst>
          </p:cNvPr>
          <p:cNvSpPr txBox="1"/>
          <p:nvPr/>
        </p:nvSpPr>
        <p:spPr>
          <a:xfrm>
            <a:off x="1185334" y="191808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85EC80-FFF8-E999-57DA-440DF2A88A7E}"/>
              </a:ext>
            </a:extLst>
          </p:cNvPr>
          <p:cNvSpPr txBox="1"/>
          <p:nvPr/>
        </p:nvSpPr>
        <p:spPr>
          <a:xfrm>
            <a:off x="519289" y="2502932"/>
            <a:ext cx="213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Product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29966-7F13-2370-DBF2-594013F77132}"/>
              </a:ext>
            </a:extLst>
          </p:cNvPr>
          <p:cNvSpPr txBox="1"/>
          <p:nvPr/>
        </p:nvSpPr>
        <p:spPr>
          <a:xfrm>
            <a:off x="587022" y="309315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1C6872-6BBB-B330-0620-E269B48379BF}"/>
              </a:ext>
            </a:extLst>
          </p:cNvPr>
          <p:cNvSpPr txBox="1"/>
          <p:nvPr/>
        </p:nvSpPr>
        <p:spPr>
          <a:xfrm>
            <a:off x="587022" y="3387386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AAE6FF-1A2A-C3ED-CFA9-7086B9E46CA2}"/>
              </a:ext>
            </a:extLst>
          </p:cNvPr>
          <p:cNvSpPr txBox="1"/>
          <p:nvPr/>
        </p:nvSpPr>
        <p:spPr>
          <a:xfrm>
            <a:off x="485422" y="3947971"/>
            <a:ext cx="231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to Cart Button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9EA863-5A34-E9F1-AB7A-74F8159C4ADE}"/>
              </a:ext>
            </a:extLst>
          </p:cNvPr>
          <p:cNvSpPr/>
          <p:nvPr/>
        </p:nvSpPr>
        <p:spPr>
          <a:xfrm>
            <a:off x="3454690" y="1625952"/>
            <a:ext cx="2169459" cy="28149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999241-28CD-54D3-8CC6-CFC6F8FCF32E}"/>
              </a:ext>
            </a:extLst>
          </p:cNvPr>
          <p:cNvSpPr txBox="1"/>
          <p:nvPr/>
        </p:nvSpPr>
        <p:spPr>
          <a:xfrm>
            <a:off x="4170249" y="191808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1FF4EF-0416-AE3E-D7D0-6FF112FB7A89}"/>
              </a:ext>
            </a:extLst>
          </p:cNvPr>
          <p:cNvSpPr txBox="1"/>
          <p:nvPr/>
        </p:nvSpPr>
        <p:spPr>
          <a:xfrm>
            <a:off x="3504204" y="2502932"/>
            <a:ext cx="213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Product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5EADE5-7221-1AFF-F1D9-DCA5CE5B86A2}"/>
              </a:ext>
            </a:extLst>
          </p:cNvPr>
          <p:cNvSpPr txBox="1"/>
          <p:nvPr/>
        </p:nvSpPr>
        <p:spPr>
          <a:xfrm>
            <a:off x="3571937" y="309315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707E31-3859-0DD6-2113-6696F8BD9148}"/>
              </a:ext>
            </a:extLst>
          </p:cNvPr>
          <p:cNvSpPr txBox="1"/>
          <p:nvPr/>
        </p:nvSpPr>
        <p:spPr>
          <a:xfrm>
            <a:off x="3571937" y="3387386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F53F0E-0371-F47C-C1EB-2A4418892A20}"/>
              </a:ext>
            </a:extLst>
          </p:cNvPr>
          <p:cNvSpPr txBox="1"/>
          <p:nvPr/>
        </p:nvSpPr>
        <p:spPr>
          <a:xfrm>
            <a:off x="3470337" y="3947971"/>
            <a:ext cx="231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to Cart Button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A16ED1-7A86-78FD-4780-D142F920C189}"/>
              </a:ext>
            </a:extLst>
          </p:cNvPr>
          <p:cNvSpPr/>
          <p:nvPr/>
        </p:nvSpPr>
        <p:spPr>
          <a:xfrm>
            <a:off x="6600637" y="1625952"/>
            <a:ext cx="2169459" cy="28149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1CC0B1-E257-1ABD-9C25-41C646A9DE7D}"/>
              </a:ext>
            </a:extLst>
          </p:cNvPr>
          <p:cNvSpPr txBox="1"/>
          <p:nvPr/>
        </p:nvSpPr>
        <p:spPr>
          <a:xfrm>
            <a:off x="7316196" y="191808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DD16B0-48D0-3788-84DC-281148CC4C29}"/>
              </a:ext>
            </a:extLst>
          </p:cNvPr>
          <p:cNvSpPr txBox="1"/>
          <p:nvPr/>
        </p:nvSpPr>
        <p:spPr>
          <a:xfrm>
            <a:off x="6650151" y="2502932"/>
            <a:ext cx="213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Product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14598B-8534-DC2C-EFAE-D0162F17C8C8}"/>
              </a:ext>
            </a:extLst>
          </p:cNvPr>
          <p:cNvSpPr txBox="1"/>
          <p:nvPr/>
        </p:nvSpPr>
        <p:spPr>
          <a:xfrm>
            <a:off x="6717884" y="309315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A88516-C8FA-867D-3262-A31E170D6875}"/>
              </a:ext>
            </a:extLst>
          </p:cNvPr>
          <p:cNvSpPr txBox="1"/>
          <p:nvPr/>
        </p:nvSpPr>
        <p:spPr>
          <a:xfrm>
            <a:off x="6717884" y="3387386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1F55DB-AADA-15BF-A96F-FCAE655BA995}"/>
              </a:ext>
            </a:extLst>
          </p:cNvPr>
          <p:cNvSpPr txBox="1"/>
          <p:nvPr/>
        </p:nvSpPr>
        <p:spPr>
          <a:xfrm>
            <a:off x="6616284" y="3947971"/>
            <a:ext cx="231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to Cart Button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CB9EB0-D31C-F1CE-F3E9-FDE6CEB5EBA4}"/>
              </a:ext>
            </a:extLst>
          </p:cNvPr>
          <p:cNvSpPr/>
          <p:nvPr/>
        </p:nvSpPr>
        <p:spPr>
          <a:xfrm>
            <a:off x="9490426" y="1625952"/>
            <a:ext cx="2169459" cy="28149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EC6B78-CF9C-9058-D616-F81331CC9FFB}"/>
              </a:ext>
            </a:extLst>
          </p:cNvPr>
          <p:cNvSpPr txBox="1"/>
          <p:nvPr/>
        </p:nvSpPr>
        <p:spPr>
          <a:xfrm>
            <a:off x="10205985" y="191808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4A38C2-00FD-7F6B-3F1F-4F1018B54060}"/>
              </a:ext>
            </a:extLst>
          </p:cNvPr>
          <p:cNvSpPr txBox="1"/>
          <p:nvPr/>
        </p:nvSpPr>
        <p:spPr>
          <a:xfrm>
            <a:off x="9539940" y="2502932"/>
            <a:ext cx="213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Product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EBE1F0-1A36-5909-86BE-917514CBCC3C}"/>
              </a:ext>
            </a:extLst>
          </p:cNvPr>
          <p:cNvSpPr txBox="1"/>
          <p:nvPr/>
        </p:nvSpPr>
        <p:spPr>
          <a:xfrm>
            <a:off x="9607673" y="309315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AC230D-49B9-C6D0-2BB5-AA88F456D30B}"/>
              </a:ext>
            </a:extLst>
          </p:cNvPr>
          <p:cNvSpPr txBox="1"/>
          <p:nvPr/>
        </p:nvSpPr>
        <p:spPr>
          <a:xfrm>
            <a:off x="9607673" y="3387386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025112-FA7E-1D8A-7A28-8CD82957F67B}"/>
              </a:ext>
            </a:extLst>
          </p:cNvPr>
          <p:cNvSpPr txBox="1"/>
          <p:nvPr/>
        </p:nvSpPr>
        <p:spPr>
          <a:xfrm>
            <a:off x="9506073" y="3947971"/>
            <a:ext cx="231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to Cart Button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B08C84-B3AF-7ED1-DCB8-521174DC5277}"/>
              </a:ext>
            </a:extLst>
          </p:cNvPr>
          <p:cNvSpPr/>
          <p:nvPr/>
        </p:nvSpPr>
        <p:spPr>
          <a:xfrm>
            <a:off x="466826" y="4860254"/>
            <a:ext cx="2169459" cy="28149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8C3534-0BEF-FD2D-6EB2-57C15F523E6B}"/>
              </a:ext>
            </a:extLst>
          </p:cNvPr>
          <p:cNvSpPr txBox="1"/>
          <p:nvPr/>
        </p:nvSpPr>
        <p:spPr>
          <a:xfrm>
            <a:off x="1182385" y="515238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44F283-9D90-FD49-278C-E059833E0ABD}"/>
              </a:ext>
            </a:extLst>
          </p:cNvPr>
          <p:cNvSpPr txBox="1"/>
          <p:nvPr/>
        </p:nvSpPr>
        <p:spPr>
          <a:xfrm>
            <a:off x="516340" y="5737234"/>
            <a:ext cx="213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Product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05C314-8886-3BC6-7403-636A439D3E12}"/>
              </a:ext>
            </a:extLst>
          </p:cNvPr>
          <p:cNvSpPr txBox="1"/>
          <p:nvPr/>
        </p:nvSpPr>
        <p:spPr>
          <a:xfrm>
            <a:off x="584073" y="632745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47B2DE-917E-9641-0971-43E2FCAE9E00}"/>
              </a:ext>
            </a:extLst>
          </p:cNvPr>
          <p:cNvSpPr txBox="1"/>
          <p:nvPr/>
        </p:nvSpPr>
        <p:spPr>
          <a:xfrm>
            <a:off x="584073" y="6621688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CC721E-4ED6-7CFF-AE51-9CDA692E3E33}"/>
              </a:ext>
            </a:extLst>
          </p:cNvPr>
          <p:cNvSpPr txBox="1"/>
          <p:nvPr/>
        </p:nvSpPr>
        <p:spPr>
          <a:xfrm>
            <a:off x="482473" y="7182273"/>
            <a:ext cx="231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to Cart Button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E28FD8-219F-75B5-AC15-BBD72C4E4929}"/>
              </a:ext>
            </a:extLst>
          </p:cNvPr>
          <p:cNvSpPr/>
          <p:nvPr/>
        </p:nvSpPr>
        <p:spPr>
          <a:xfrm>
            <a:off x="3488557" y="4860254"/>
            <a:ext cx="2169459" cy="28149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FEA479-C424-96ED-EA80-72DF430CC4B5}"/>
              </a:ext>
            </a:extLst>
          </p:cNvPr>
          <p:cNvSpPr txBox="1"/>
          <p:nvPr/>
        </p:nvSpPr>
        <p:spPr>
          <a:xfrm>
            <a:off x="4204116" y="515238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E71F84-BD4C-C722-0E74-0EA4DBFF9F25}"/>
              </a:ext>
            </a:extLst>
          </p:cNvPr>
          <p:cNvSpPr txBox="1"/>
          <p:nvPr/>
        </p:nvSpPr>
        <p:spPr>
          <a:xfrm>
            <a:off x="3538071" y="5737234"/>
            <a:ext cx="213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Product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307842-8BA4-AAEE-F73A-D286CEA3F48F}"/>
              </a:ext>
            </a:extLst>
          </p:cNvPr>
          <p:cNvSpPr txBox="1"/>
          <p:nvPr/>
        </p:nvSpPr>
        <p:spPr>
          <a:xfrm>
            <a:off x="3605804" y="632745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2C7165-0E14-A4C6-3424-D1E12DAB5B26}"/>
              </a:ext>
            </a:extLst>
          </p:cNvPr>
          <p:cNvSpPr txBox="1"/>
          <p:nvPr/>
        </p:nvSpPr>
        <p:spPr>
          <a:xfrm>
            <a:off x="3605804" y="6621688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BFC015-144D-AA1A-45BA-D934FD5FF469}"/>
              </a:ext>
            </a:extLst>
          </p:cNvPr>
          <p:cNvSpPr txBox="1"/>
          <p:nvPr/>
        </p:nvSpPr>
        <p:spPr>
          <a:xfrm>
            <a:off x="3504204" y="7182273"/>
            <a:ext cx="231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to Cart Button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4197F5A-956B-5B2D-48EE-38D9E50E8127}"/>
              </a:ext>
            </a:extLst>
          </p:cNvPr>
          <p:cNvSpPr/>
          <p:nvPr/>
        </p:nvSpPr>
        <p:spPr>
          <a:xfrm>
            <a:off x="6615288" y="4847794"/>
            <a:ext cx="2169459" cy="28149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565236-6458-BC9F-471A-C59C2382A72F}"/>
              </a:ext>
            </a:extLst>
          </p:cNvPr>
          <p:cNvSpPr txBox="1"/>
          <p:nvPr/>
        </p:nvSpPr>
        <p:spPr>
          <a:xfrm>
            <a:off x="7301545" y="5226842"/>
            <a:ext cx="1373825" cy="369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67CC7A-EA01-5082-9A65-03E8DFA86009}"/>
              </a:ext>
            </a:extLst>
          </p:cNvPr>
          <p:cNvSpPr txBox="1"/>
          <p:nvPr/>
        </p:nvSpPr>
        <p:spPr>
          <a:xfrm>
            <a:off x="6650151" y="5768231"/>
            <a:ext cx="213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Product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F18E5F-7299-783D-1028-6B00A7556A6C}"/>
              </a:ext>
            </a:extLst>
          </p:cNvPr>
          <p:cNvSpPr txBox="1"/>
          <p:nvPr/>
        </p:nvSpPr>
        <p:spPr>
          <a:xfrm>
            <a:off x="6717884" y="635845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81BB27-6B29-DB86-DBD8-45FBDCD6AA4F}"/>
              </a:ext>
            </a:extLst>
          </p:cNvPr>
          <p:cNvSpPr txBox="1"/>
          <p:nvPr/>
        </p:nvSpPr>
        <p:spPr>
          <a:xfrm>
            <a:off x="6717884" y="6652685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D076209-5388-E407-9704-A8BB98345874}"/>
              </a:ext>
            </a:extLst>
          </p:cNvPr>
          <p:cNvSpPr txBox="1"/>
          <p:nvPr/>
        </p:nvSpPr>
        <p:spPr>
          <a:xfrm>
            <a:off x="6616284" y="7213270"/>
            <a:ext cx="231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to Cart Button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4AEC189-E748-6943-CB39-BCD24AC0CF59}"/>
              </a:ext>
            </a:extLst>
          </p:cNvPr>
          <p:cNvSpPr/>
          <p:nvPr/>
        </p:nvSpPr>
        <p:spPr>
          <a:xfrm>
            <a:off x="9539940" y="4879958"/>
            <a:ext cx="2169459" cy="28149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6E3E876-7E57-E70B-D16B-F1D2D7AB51E0}"/>
              </a:ext>
            </a:extLst>
          </p:cNvPr>
          <p:cNvSpPr txBox="1"/>
          <p:nvPr/>
        </p:nvSpPr>
        <p:spPr>
          <a:xfrm>
            <a:off x="10226197" y="5259006"/>
            <a:ext cx="1112363" cy="369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52234E-ABEE-ADBE-995B-03D6276EE8AC}"/>
              </a:ext>
            </a:extLst>
          </p:cNvPr>
          <p:cNvSpPr txBox="1"/>
          <p:nvPr/>
        </p:nvSpPr>
        <p:spPr>
          <a:xfrm>
            <a:off x="9574803" y="5800395"/>
            <a:ext cx="213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Product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DC248B-45D9-7013-9C68-63159A932FCA}"/>
              </a:ext>
            </a:extLst>
          </p:cNvPr>
          <p:cNvSpPr txBox="1"/>
          <p:nvPr/>
        </p:nvSpPr>
        <p:spPr>
          <a:xfrm>
            <a:off x="9642536" y="639061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0B925F-440F-5E3E-695C-04BDA6A3CB2D}"/>
              </a:ext>
            </a:extLst>
          </p:cNvPr>
          <p:cNvSpPr txBox="1"/>
          <p:nvPr/>
        </p:nvSpPr>
        <p:spPr>
          <a:xfrm>
            <a:off x="9642536" y="6684849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C29D62F-897D-48B6-B87A-C3EE957A9281}"/>
              </a:ext>
            </a:extLst>
          </p:cNvPr>
          <p:cNvSpPr txBox="1"/>
          <p:nvPr/>
        </p:nvSpPr>
        <p:spPr>
          <a:xfrm>
            <a:off x="9540936" y="7245434"/>
            <a:ext cx="231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to Cart Button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846FDB-6CB9-17FD-4AB0-E3EA154E5FAF}"/>
              </a:ext>
            </a:extLst>
          </p:cNvPr>
          <p:cNvSpPr/>
          <p:nvPr/>
        </p:nvSpPr>
        <p:spPr>
          <a:xfrm>
            <a:off x="5480755" y="180622"/>
            <a:ext cx="1230489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MWS</a:t>
            </a:r>
          </a:p>
          <a:p>
            <a:pPr algn="ctr"/>
            <a:r>
              <a:rPr lang="en-GB" sz="1400" dirty="0"/>
              <a:t>Logo from Adobe Logo Maker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C43149-5252-77FF-0299-1C853013E96D}"/>
              </a:ext>
            </a:extLst>
          </p:cNvPr>
          <p:cNvSpPr/>
          <p:nvPr/>
        </p:nvSpPr>
        <p:spPr>
          <a:xfrm>
            <a:off x="7145338" y="183265"/>
            <a:ext cx="2849986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Some often used Quick Links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C61ECE-B7D6-140C-3AEC-A4E3D9143745}"/>
              </a:ext>
            </a:extLst>
          </p:cNvPr>
          <p:cNvSpPr/>
          <p:nvPr/>
        </p:nvSpPr>
        <p:spPr>
          <a:xfrm>
            <a:off x="10803466" y="180622"/>
            <a:ext cx="1230489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Cart and </a:t>
            </a:r>
            <a:r>
              <a:rPr lang="en-GB" sz="1200" dirty="0" err="1"/>
              <a:t>Github</a:t>
            </a:r>
            <a:r>
              <a:rPr lang="en-GB" sz="1200" dirty="0"/>
              <a:t> Action Buttons using Logos from Bootstrap 5.0</a:t>
            </a:r>
          </a:p>
        </p:txBody>
      </p:sp>
      <p:pic>
        <p:nvPicPr>
          <p:cNvPr id="12" name="Graphic 11" descr="Hamburger Menu Icon with solid fill">
            <a:extLst>
              <a:ext uri="{FF2B5EF4-FFF2-40B4-BE49-F238E27FC236}">
                <a16:creationId xmlns:a16="http://schemas.microsoft.com/office/drawing/2014/main" id="{6A6E6567-19A7-30A3-3BA4-3A898E23E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888" y="2176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95E5E97-EDAF-6A44-40B8-4037EC5F3BAC}"/>
              </a:ext>
            </a:extLst>
          </p:cNvPr>
          <p:cNvSpPr txBox="1"/>
          <p:nvPr/>
        </p:nvSpPr>
        <p:spPr>
          <a:xfrm>
            <a:off x="5638800" y="28052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240EEC-D98E-46A2-C755-921E61C7FD38}"/>
              </a:ext>
            </a:extLst>
          </p:cNvPr>
          <p:cNvSpPr/>
          <p:nvPr/>
        </p:nvSpPr>
        <p:spPr>
          <a:xfrm>
            <a:off x="469775" y="1625952"/>
            <a:ext cx="2169459" cy="28149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77E0-871B-A1AC-36E9-A25A3C64C7EF}"/>
              </a:ext>
            </a:extLst>
          </p:cNvPr>
          <p:cNvSpPr txBox="1"/>
          <p:nvPr/>
        </p:nvSpPr>
        <p:spPr>
          <a:xfrm>
            <a:off x="1185334" y="191808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85EC80-FFF8-E999-57DA-440DF2A88A7E}"/>
              </a:ext>
            </a:extLst>
          </p:cNvPr>
          <p:cNvSpPr txBox="1"/>
          <p:nvPr/>
        </p:nvSpPr>
        <p:spPr>
          <a:xfrm>
            <a:off x="519289" y="2502932"/>
            <a:ext cx="213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Product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29966-7F13-2370-DBF2-594013F77132}"/>
              </a:ext>
            </a:extLst>
          </p:cNvPr>
          <p:cNvSpPr txBox="1"/>
          <p:nvPr/>
        </p:nvSpPr>
        <p:spPr>
          <a:xfrm>
            <a:off x="587022" y="309315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1C6872-6BBB-B330-0620-E269B48379BF}"/>
              </a:ext>
            </a:extLst>
          </p:cNvPr>
          <p:cNvSpPr txBox="1"/>
          <p:nvPr/>
        </p:nvSpPr>
        <p:spPr>
          <a:xfrm>
            <a:off x="587022" y="3387386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AAE6FF-1A2A-C3ED-CFA9-7086B9E46CA2}"/>
              </a:ext>
            </a:extLst>
          </p:cNvPr>
          <p:cNvSpPr txBox="1"/>
          <p:nvPr/>
        </p:nvSpPr>
        <p:spPr>
          <a:xfrm>
            <a:off x="485422" y="3947971"/>
            <a:ext cx="231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to Cart Button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9EA863-5A34-E9F1-AB7A-74F8159C4ADE}"/>
              </a:ext>
            </a:extLst>
          </p:cNvPr>
          <p:cNvSpPr/>
          <p:nvPr/>
        </p:nvSpPr>
        <p:spPr>
          <a:xfrm>
            <a:off x="3454690" y="1625952"/>
            <a:ext cx="2169459" cy="28149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999241-28CD-54D3-8CC6-CFC6F8FCF32E}"/>
              </a:ext>
            </a:extLst>
          </p:cNvPr>
          <p:cNvSpPr txBox="1"/>
          <p:nvPr/>
        </p:nvSpPr>
        <p:spPr>
          <a:xfrm>
            <a:off x="4170249" y="191808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1FF4EF-0416-AE3E-D7D0-6FF112FB7A89}"/>
              </a:ext>
            </a:extLst>
          </p:cNvPr>
          <p:cNvSpPr txBox="1"/>
          <p:nvPr/>
        </p:nvSpPr>
        <p:spPr>
          <a:xfrm>
            <a:off x="3504204" y="2502932"/>
            <a:ext cx="213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Product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5EADE5-7221-1AFF-F1D9-DCA5CE5B86A2}"/>
              </a:ext>
            </a:extLst>
          </p:cNvPr>
          <p:cNvSpPr txBox="1"/>
          <p:nvPr/>
        </p:nvSpPr>
        <p:spPr>
          <a:xfrm>
            <a:off x="3571937" y="309315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707E31-3859-0DD6-2113-6696F8BD9148}"/>
              </a:ext>
            </a:extLst>
          </p:cNvPr>
          <p:cNvSpPr txBox="1"/>
          <p:nvPr/>
        </p:nvSpPr>
        <p:spPr>
          <a:xfrm>
            <a:off x="3571937" y="3387386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F53F0E-0371-F47C-C1EB-2A4418892A20}"/>
              </a:ext>
            </a:extLst>
          </p:cNvPr>
          <p:cNvSpPr txBox="1"/>
          <p:nvPr/>
        </p:nvSpPr>
        <p:spPr>
          <a:xfrm>
            <a:off x="3470337" y="3947971"/>
            <a:ext cx="231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to Cart Button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A16ED1-7A86-78FD-4780-D142F920C189}"/>
              </a:ext>
            </a:extLst>
          </p:cNvPr>
          <p:cNvSpPr/>
          <p:nvPr/>
        </p:nvSpPr>
        <p:spPr>
          <a:xfrm>
            <a:off x="6600637" y="1625952"/>
            <a:ext cx="2169459" cy="28149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1CC0B1-E257-1ABD-9C25-41C646A9DE7D}"/>
              </a:ext>
            </a:extLst>
          </p:cNvPr>
          <p:cNvSpPr txBox="1"/>
          <p:nvPr/>
        </p:nvSpPr>
        <p:spPr>
          <a:xfrm>
            <a:off x="7316196" y="191808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DD16B0-48D0-3788-84DC-281148CC4C29}"/>
              </a:ext>
            </a:extLst>
          </p:cNvPr>
          <p:cNvSpPr txBox="1"/>
          <p:nvPr/>
        </p:nvSpPr>
        <p:spPr>
          <a:xfrm>
            <a:off x="6650151" y="2502932"/>
            <a:ext cx="213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Product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14598B-8534-DC2C-EFAE-D0162F17C8C8}"/>
              </a:ext>
            </a:extLst>
          </p:cNvPr>
          <p:cNvSpPr txBox="1"/>
          <p:nvPr/>
        </p:nvSpPr>
        <p:spPr>
          <a:xfrm>
            <a:off x="6717884" y="309315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A88516-C8FA-867D-3262-A31E170D6875}"/>
              </a:ext>
            </a:extLst>
          </p:cNvPr>
          <p:cNvSpPr txBox="1"/>
          <p:nvPr/>
        </p:nvSpPr>
        <p:spPr>
          <a:xfrm>
            <a:off x="6717884" y="3387386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1F55DB-AADA-15BF-A96F-FCAE655BA995}"/>
              </a:ext>
            </a:extLst>
          </p:cNvPr>
          <p:cNvSpPr txBox="1"/>
          <p:nvPr/>
        </p:nvSpPr>
        <p:spPr>
          <a:xfrm>
            <a:off x="6616284" y="3947971"/>
            <a:ext cx="231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to Cart Button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CB9EB0-D31C-F1CE-F3E9-FDE6CEB5EBA4}"/>
              </a:ext>
            </a:extLst>
          </p:cNvPr>
          <p:cNvSpPr/>
          <p:nvPr/>
        </p:nvSpPr>
        <p:spPr>
          <a:xfrm>
            <a:off x="9490426" y="1625952"/>
            <a:ext cx="2169459" cy="28149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EC6B78-CF9C-9058-D616-F81331CC9FFB}"/>
              </a:ext>
            </a:extLst>
          </p:cNvPr>
          <p:cNvSpPr txBox="1"/>
          <p:nvPr/>
        </p:nvSpPr>
        <p:spPr>
          <a:xfrm>
            <a:off x="10205985" y="191808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4A38C2-00FD-7F6B-3F1F-4F1018B54060}"/>
              </a:ext>
            </a:extLst>
          </p:cNvPr>
          <p:cNvSpPr txBox="1"/>
          <p:nvPr/>
        </p:nvSpPr>
        <p:spPr>
          <a:xfrm>
            <a:off x="9539940" y="2502932"/>
            <a:ext cx="213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Product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EBE1F0-1A36-5909-86BE-917514CBCC3C}"/>
              </a:ext>
            </a:extLst>
          </p:cNvPr>
          <p:cNvSpPr txBox="1"/>
          <p:nvPr/>
        </p:nvSpPr>
        <p:spPr>
          <a:xfrm>
            <a:off x="9607673" y="309315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AC230D-49B9-C6D0-2BB5-AA88F456D30B}"/>
              </a:ext>
            </a:extLst>
          </p:cNvPr>
          <p:cNvSpPr txBox="1"/>
          <p:nvPr/>
        </p:nvSpPr>
        <p:spPr>
          <a:xfrm>
            <a:off x="9607673" y="3387386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025112-FA7E-1D8A-7A28-8CD82957F67B}"/>
              </a:ext>
            </a:extLst>
          </p:cNvPr>
          <p:cNvSpPr txBox="1"/>
          <p:nvPr/>
        </p:nvSpPr>
        <p:spPr>
          <a:xfrm>
            <a:off x="9506073" y="3947971"/>
            <a:ext cx="231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to Cart Button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B08C84-B3AF-7ED1-DCB8-521174DC5277}"/>
              </a:ext>
            </a:extLst>
          </p:cNvPr>
          <p:cNvSpPr/>
          <p:nvPr/>
        </p:nvSpPr>
        <p:spPr>
          <a:xfrm>
            <a:off x="466826" y="4860254"/>
            <a:ext cx="2169459" cy="28149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8C3534-0BEF-FD2D-6EB2-57C15F523E6B}"/>
              </a:ext>
            </a:extLst>
          </p:cNvPr>
          <p:cNvSpPr txBox="1"/>
          <p:nvPr/>
        </p:nvSpPr>
        <p:spPr>
          <a:xfrm>
            <a:off x="1182385" y="515238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44F283-9D90-FD49-278C-E059833E0ABD}"/>
              </a:ext>
            </a:extLst>
          </p:cNvPr>
          <p:cNvSpPr txBox="1"/>
          <p:nvPr/>
        </p:nvSpPr>
        <p:spPr>
          <a:xfrm>
            <a:off x="516340" y="5737234"/>
            <a:ext cx="213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Product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05C314-8886-3BC6-7403-636A439D3E12}"/>
              </a:ext>
            </a:extLst>
          </p:cNvPr>
          <p:cNvSpPr txBox="1"/>
          <p:nvPr/>
        </p:nvSpPr>
        <p:spPr>
          <a:xfrm>
            <a:off x="584073" y="632745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47B2DE-917E-9641-0971-43E2FCAE9E00}"/>
              </a:ext>
            </a:extLst>
          </p:cNvPr>
          <p:cNvSpPr txBox="1"/>
          <p:nvPr/>
        </p:nvSpPr>
        <p:spPr>
          <a:xfrm>
            <a:off x="584073" y="6621688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CC721E-4ED6-7CFF-AE51-9CDA692E3E33}"/>
              </a:ext>
            </a:extLst>
          </p:cNvPr>
          <p:cNvSpPr txBox="1"/>
          <p:nvPr/>
        </p:nvSpPr>
        <p:spPr>
          <a:xfrm>
            <a:off x="482473" y="7182273"/>
            <a:ext cx="231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to Cart Button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E28FD8-219F-75B5-AC15-BBD72C4E4929}"/>
              </a:ext>
            </a:extLst>
          </p:cNvPr>
          <p:cNvSpPr/>
          <p:nvPr/>
        </p:nvSpPr>
        <p:spPr>
          <a:xfrm>
            <a:off x="3488557" y="4860254"/>
            <a:ext cx="2169459" cy="28149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FEA479-C424-96ED-EA80-72DF430CC4B5}"/>
              </a:ext>
            </a:extLst>
          </p:cNvPr>
          <p:cNvSpPr txBox="1"/>
          <p:nvPr/>
        </p:nvSpPr>
        <p:spPr>
          <a:xfrm>
            <a:off x="4204116" y="515238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E71F84-BD4C-C722-0E74-0EA4DBFF9F25}"/>
              </a:ext>
            </a:extLst>
          </p:cNvPr>
          <p:cNvSpPr txBox="1"/>
          <p:nvPr/>
        </p:nvSpPr>
        <p:spPr>
          <a:xfrm>
            <a:off x="3538071" y="5737234"/>
            <a:ext cx="213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Product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307842-8BA4-AAEE-F73A-D286CEA3F48F}"/>
              </a:ext>
            </a:extLst>
          </p:cNvPr>
          <p:cNvSpPr txBox="1"/>
          <p:nvPr/>
        </p:nvSpPr>
        <p:spPr>
          <a:xfrm>
            <a:off x="3605804" y="632745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2C7165-0E14-A4C6-3424-D1E12DAB5B26}"/>
              </a:ext>
            </a:extLst>
          </p:cNvPr>
          <p:cNvSpPr txBox="1"/>
          <p:nvPr/>
        </p:nvSpPr>
        <p:spPr>
          <a:xfrm>
            <a:off x="3605804" y="6621688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BFC015-144D-AA1A-45BA-D934FD5FF469}"/>
              </a:ext>
            </a:extLst>
          </p:cNvPr>
          <p:cNvSpPr txBox="1"/>
          <p:nvPr/>
        </p:nvSpPr>
        <p:spPr>
          <a:xfrm>
            <a:off x="3504204" y="7182273"/>
            <a:ext cx="231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to Cart Button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4197F5A-956B-5B2D-48EE-38D9E50E8127}"/>
              </a:ext>
            </a:extLst>
          </p:cNvPr>
          <p:cNvSpPr/>
          <p:nvPr/>
        </p:nvSpPr>
        <p:spPr>
          <a:xfrm>
            <a:off x="6615288" y="4847794"/>
            <a:ext cx="2169459" cy="28149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565236-6458-BC9F-471A-C59C2382A72F}"/>
              </a:ext>
            </a:extLst>
          </p:cNvPr>
          <p:cNvSpPr txBox="1"/>
          <p:nvPr/>
        </p:nvSpPr>
        <p:spPr>
          <a:xfrm>
            <a:off x="7301545" y="5226842"/>
            <a:ext cx="1373825" cy="369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67CC7A-EA01-5082-9A65-03E8DFA86009}"/>
              </a:ext>
            </a:extLst>
          </p:cNvPr>
          <p:cNvSpPr txBox="1"/>
          <p:nvPr/>
        </p:nvSpPr>
        <p:spPr>
          <a:xfrm>
            <a:off x="6650151" y="5768231"/>
            <a:ext cx="213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Product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F18E5F-7299-783D-1028-6B00A7556A6C}"/>
              </a:ext>
            </a:extLst>
          </p:cNvPr>
          <p:cNvSpPr txBox="1"/>
          <p:nvPr/>
        </p:nvSpPr>
        <p:spPr>
          <a:xfrm>
            <a:off x="6717884" y="635845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81BB27-6B29-DB86-DBD8-45FBDCD6AA4F}"/>
              </a:ext>
            </a:extLst>
          </p:cNvPr>
          <p:cNvSpPr txBox="1"/>
          <p:nvPr/>
        </p:nvSpPr>
        <p:spPr>
          <a:xfrm>
            <a:off x="6717884" y="6652685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D076209-5388-E407-9704-A8BB98345874}"/>
              </a:ext>
            </a:extLst>
          </p:cNvPr>
          <p:cNvSpPr txBox="1"/>
          <p:nvPr/>
        </p:nvSpPr>
        <p:spPr>
          <a:xfrm>
            <a:off x="6616284" y="7213270"/>
            <a:ext cx="231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to Cart Button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4AEC189-E748-6943-CB39-BCD24AC0CF59}"/>
              </a:ext>
            </a:extLst>
          </p:cNvPr>
          <p:cNvSpPr/>
          <p:nvPr/>
        </p:nvSpPr>
        <p:spPr>
          <a:xfrm>
            <a:off x="9539940" y="4879958"/>
            <a:ext cx="2169459" cy="28149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6E3E876-7E57-E70B-D16B-F1D2D7AB51E0}"/>
              </a:ext>
            </a:extLst>
          </p:cNvPr>
          <p:cNvSpPr txBox="1"/>
          <p:nvPr/>
        </p:nvSpPr>
        <p:spPr>
          <a:xfrm>
            <a:off x="10226197" y="5259006"/>
            <a:ext cx="1112363" cy="369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52234E-ABEE-ADBE-995B-03D6276EE8AC}"/>
              </a:ext>
            </a:extLst>
          </p:cNvPr>
          <p:cNvSpPr txBox="1"/>
          <p:nvPr/>
        </p:nvSpPr>
        <p:spPr>
          <a:xfrm>
            <a:off x="9574803" y="5800395"/>
            <a:ext cx="213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Product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DC248B-45D9-7013-9C68-63159A932FCA}"/>
              </a:ext>
            </a:extLst>
          </p:cNvPr>
          <p:cNvSpPr txBox="1"/>
          <p:nvPr/>
        </p:nvSpPr>
        <p:spPr>
          <a:xfrm>
            <a:off x="9642536" y="639061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0B925F-440F-5E3E-695C-04BDA6A3CB2D}"/>
              </a:ext>
            </a:extLst>
          </p:cNvPr>
          <p:cNvSpPr txBox="1"/>
          <p:nvPr/>
        </p:nvSpPr>
        <p:spPr>
          <a:xfrm>
            <a:off x="9642536" y="6684849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C29D62F-897D-48B6-B87A-C3EE957A9281}"/>
              </a:ext>
            </a:extLst>
          </p:cNvPr>
          <p:cNvSpPr txBox="1"/>
          <p:nvPr/>
        </p:nvSpPr>
        <p:spPr>
          <a:xfrm>
            <a:off x="9540936" y="7245434"/>
            <a:ext cx="231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to Cart Button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AF1A89-3F65-B97A-A64B-891A2C756756}"/>
              </a:ext>
            </a:extLst>
          </p:cNvPr>
          <p:cNvSpPr/>
          <p:nvPr/>
        </p:nvSpPr>
        <p:spPr>
          <a:xfrm>
            <a:off x="5480755" y="180622"/>
            <a:ext cx="1230489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MWS</a:t>
            </a:r>
          </a:p>
          <a:p>
            <a:pPr algn="ctr"/>
            <a:r>
              <a:rPr lang="en-GB" sz="1400" dirty="0"/>
              <a:t>Logo from Adobe Logo Maker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832BDC-F5D0-D76B-4C3C-D7677940ACA9}"/>
              </a:ext>
            </a:extLst>
          </p:cNvPr>
          <p:cNvSpPr/>
          <p:nvPr/>
        </p:nvSpPr>
        <p:spPr>
          <a:xfrm>
            <a:off x="7145338" y="183265"/>
            <a:ext cx="2849986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Some often used Quick Links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61CC49-115A-C2A4-2061-7D2F41A95C9C}"/>
              </a:ext>
            </a:extLst>
          </p:cNvPr>
          <p:cNvSpPr/>
          <p:nvPr/>
        </p:nvSpPr>
        <p:spPr>
          <a:xfrm>
            <a:off x="10803466" y="180622"/>
            <a:ext cx="1230489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Cart and </a:t>
            </a:r>
            <a:r>
              <a:rPr lang="en-GB" sz="1200" dirty="0" err="1"/>
              <a:t>Github</a:t>
            </a:r>
            <a:r>
              <a:rPr lang="en-GB" sz="1200" dirty="0"/>
              <a:t> Action Buttons using Logos from Bootstrap 5.0</a:t>
            </a:r>
          </a:p>
        </p:txBody>
      </p:sp>
      <p:pic>
        <p:nvPicPr>
          <p:cNvPr id="12" name="Graphic 11" descr="Hamburger Menu Icon with solid fill">
            <a:extLst>
              <a:ext uri="{FF2B5EF4-FFF2-40B4-BE49-F238E27FC236}">
                <a16:creationId xmlns:a16="http://schemas.microsoft.com/office/drawing/2014/main" id="{D9237C1C-0DF7-0155-9676-A2633CC4E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888" y="2176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2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95E5E97-EDAF-6A44-40B8-4037EC5F3BAC}"/>
              </a:ext>
            </a:extLst>
          </p:cNvPr>
          <p:cNvSpPr txBox="1"/>
          <p:nvPr/>
        </p:nvSpPr>
        <p:spPr>
          <a:xfrm>
            <a:off x="5638800" y="28052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240EEC-D98E-46A2-C755-921E61C7FD38}"/>
              </a:ext>
            </a:extLst>
          </p:cNvPr>
          <p:cNvSpPr/>
          <p:nvPr/>
        </p:nvSpPr>
        <p:spPr>
          <a:xfrm>
            <a:off x="469775" y="1625952"/>
            <a:ext cx="2169459" cy="28149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77E0-871B-A1AC-36E9-A25A3C64C7EF}"/>
              </a:ext>
            </a:extLst>
          </p:cNvPr>
          <p:cNvSpPr txBox="1"/>
          <p:nvPr/>
        </p:nvSpPr>
        <p:spPr>
          <a:xfrm>
            <a:off x="1185334" y="191808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85EC80-FFF8-E999-57DA-440DF2A88A7E}"/>
              </a:ext>
            </a:extLst>
          </p:cNvPr>
          <p:cNvSpPr txBox="1"/>
          <p:nvPr/>
        </p:nvSpPr>
        <p:spPr>
          <a:xfrm>
            <a:off x="519289" y="2502932"/>
            <a:ext cx="213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Product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29966-7F13-2370-DBF2-594013F77132}"/>
              </a:ext>
            </a:extLst>
          </p:cNvPr>
          <p:cNvSpPr txBox="1"/>
          <p:nvPr/>
        </p:nvSpPr>
        <p:spPr>
          <a:xfrm>
            <a:off x="587022" y="309315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1C6872-6BBB-B330-0620-E269B48379BF}"/>
              </a:ext>
            </a:extLst>
          </p:cNvPr>
          <p:cNvSpPr txBox="1"/>
          <p:nvPr/>
        </p:nvSpPr>
        <p:spPr>
          <a:xfrm>
            <a:off x="587022" y="3387386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AAE6FF-1A2A-C3ED-CFA9-7086B9E46CA2}"/>
              </a:ext>
            </a:extLst>
          </p:cNvPr>
          <p:cNvSpPr txBox="1"/>
          <p:nvPr/>
        </p:nvSpPr>
        <p:spPr>
          <a:xfrm>
            <a:off x="485422" y="3947971"/>
            <a:ext cx="231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to Cart Button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9EA863-5A34-E9F1-AB7A-74F8159C4ADE}"/>
              </a:ext>
            </a:extLst>
          </p:cNvPr>
          <p:cNvSpPr/>
          <p:nvPr/>
        </p:nvSpPr>
        <p:spPr>
          <a:xfrm>
            <a:off x="3454690" y="1625952"/>
            <a:ext cx="2169459" cy="28149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999241-28CD-54D3-8CC6-CFC6F8FCF32E}"/>
              </a:ext>
            </a:extLst>
          </p:cNvPr>
          <p:cNvSpPr txBox="1"/>
          <p:nvPr/>
        </p:nvSpPr>
        <p:spPr>
          <a:xfrm>
            <a:off x="4170249" y="191808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1FF4EF-0416-AE3E-D7D0-6FF112FB7A89}"/>
              </a:ext>
            </a:extLst>
          </p:cNvPr>
          <p:cNvSpPr txBox="1"/>
          <p:nvPr/>
        </p:nvSpPr>
        <p:spPr>
          <a:xfrm>
            <a:off x="3504204" y="2502932"/>
            <a:ext cx="213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Product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5EADE5-7221-1AFF-F1D9-DCA5CE5B86A2}"/>
              </a:ext>
            </a:extLst>
          </p:cNvPr>
          <p:cNvSpPr txBox="1"/>
          <p:nvPr/>
        </p:nvSpPr>
        <p:spPr>
          <a:xfrm>
            <a:off x="3571937" y="309315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707E31-3859-0DD6-2113-6696F8BD9148}"/>
              </a:ext>
            </a:extLst>
          </p:cNvPr>
          <p:cNvSpPr txBox="1"/>
          <p:nvPr/>
        </p:nvSpPr>
        <p:spPr>
          <a:xfrm>
            <a:off x="3571937" y="3387386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F53F0E-0371-F47C-C1EB-2A4418892A20}"/>
              </a:ext>
            </a:extLst>
          </p:cNvPr>
          <p:cNvSpPr txBox="1"/>
          <p:nvPr/>
        </p:nvSpPr>
        <p:spPr>
          <a:xfrm>
            <a:off x="3470337" y="3947971"/>
            <a:ext cx="231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to Cart Button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A16ED1-7A86-78FD-4780-D142F920C189}"/>
              </a:ext>
            </a:extLst>
          </p:cNvPr>
          <p:cNvSpPr/>
          <p:nvPr/>
        </p:nvSpPr>
        <p:spPr>
          <a:xfrm>
            <a:off x="6600637" y="1625952"/>
            <a:ext cx="2169459" cy="28149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1CC0B1-E257-1ABD-9C25-41C646A9DE7D}"/>
              </a:ext>
            </a:extLst>
          </p:cNvPr>
          <p:cNvSpPr txBox="1"/>
          <p:nvPr/>
        </p:nvSpPr>
        <p:spPr>
          <a:xfrm>
            <a:off x="7316196" y="191808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DD16B0-48D0-3788-84DC-281148CC4C29}"/>
              </a:ext>
            </a:extLst>
          </p:cNvPr>
          <p:cNvSpPr txBox="1"/>
          <p:nvPr/>
        </p:nvSpPr>
        <p:spPr>
          <a:xfrm>
            <a:off x="6650151" y="2502932"/>
            <a:ext cx="213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Product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14598B-8534-DC2C-EFAE-D0162F17C8C8}"/>
              </a:ext>
            </a:extLst>
          </p:cNvPr>
          <p:cNvSpPr txBox="1"/>
          <p:nvPr/>
        </p:nvSpPr>
        <p:spPr>
          <a:xfrm>
            <a:off x="6717884" y="309315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A88516-C8FA-867D-3262-A31E170D6875}"/>
              </a:ext>
            </a:extLst>
          </p:cNvPr>
          <p:cNvSpPr txBox="1"/>
          <p:nvPr/>
        </p:nvSpPr>
        <p:spPr>
          <a:xfrm>
            <a:off x="6717884" y="3387386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1F55DB-AADA-15BF-A96F-FCAE655BA995}"/>
              </a:ext>
            </a:extLst>
          </p:cNvPr>
          <p:cNvSpPr txBox="1"/>
          <p:nvPr/>
        </p:nvSpPr>
        <p:spPr>
          <a:xfrm>
            <a:off x="6616284" y="3947971"/>
            <a:ext cx="231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to Cart Button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CB9EB0-D31C-F1CE-F3E9-FDE6CEB5EBA4}"/>
              </a:ext>
            </a:extLst>
          </p:cNvPr>
          <p:cNvSpPr/>
          <p:nvPr/>
        </p:nvSpPr>
        <p:spPr>
          <a:xfrm>
            <a:off x="9490426" y="1625952"/>
            <a:ext cx="2169459" cy="28149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EC6B78-CF9C-9058-D616-F81331CC9FFB}"/>
              </a:ext>
            </a:extLst>
          </p:cNvPr>
          <p:cNvSpPr txBox="1"/>
          <p:nvPr/>
        </p:nvSpPr>
        <p:spPr>
          <a:xfrm>
            <a:off x="10205985" y="191808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4A38C2-00FD-7F6B-3F1F-4F1018B54060}"/>
              </a:ext>
            </a:extLst>
          </p:cNvPr>
          <p:cNvSpPr txBox="1"/>
          <p:nvPr/>
        </p:nvSpPr>
        <p:spPr>
          <a:xfrm>
            <a:off x="9539940" y="2502932"/>
            <a:ext cx="213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Product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EBE1F0-1A36-5909-86BE-917514CBCC3C}"/>
              </a:ext>
            </a:extLst>
          </p:cNvPr>
          <p:cNvSpPr txBox="1"/>
          <p:nvPr/>
        </p:nvSpPr>
        <p:spPr>
          <a:xfrm>
            <a:off x="9607673" y="309315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AC230D-49B9-C6D0-2BB5-AA88F456D30B}"/>
              </a:ext>
            </a:extLst>
          </p:cNvPr>
          <p:cNvSpPr txBox="1"/>
          <p:nvPr/>
        </p:nvSpPr>
        <p:spPr>
          <a:xfrm>
            <a:off x="9607673" y="3387386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025112-FA7E-1D8A-7A28-8CD82957F67B}"/>
              </a:ext>
            </a:extLst>
          </p:cNvPr>
          <p:cNvSpPr txBox="1"/>
          <p:nvPr/>
        </p:nvSpPr>
        <p:spPr>
          <a:xfrm>
            <a:off x="9506073" y="3947971"/>
            <a:ext cx="231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to Cart Button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B08C84-B3AF-7ED1-DCB8-521174DC5277}"/>
              </a:ext>
            </a:extLst>
          </p:cNvPr>
          <p:cNvSpPr/>
          <p:nvPr/>
        </p:nvSpPr>
        <p:spPr>
          <a:xfrm>
            <a:off x="466826" y="4860254"/>
            <a:ext cx="2169459" cy="28149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8C3534-0BEF-FD2D-6EB2-57C15F523E6B}"/>
              </a:ext>
            </a:extLst>
          </p:cNvPr>
          <p:cNvSpPr txBox="1"/>
          <p:nvPr/>
        </p:nvSpPr>
        <p:spPr>
          <a:xfrm>
            <a:off x="1182385" y="515238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44F283-9D90-FD49-278C-E059833E0ABD}"/>
              </a:ext>
            </a:extLst>
          </p:cNvPr>
          <p:cNvSpPr txBox="1"/>
          <p:nvPr/>
        </p:nvSpPr>
        <p:spPr>
          <a:xfrm>
            <a:off x="516340" y="5737234"/>
            <a:ext cx="213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Product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05C314-8886-3BC6-7403-636A439D3E12}"/>
              </a:ext>
            </a:extLst>
          </p:cNvPr>
          <p:cNvSpPr txBox="1"/>
          <p:nvPr/>
        </p:nvSpPr>
        <p:spPr>
          <a:xfrm>
            <a:off x="584073" y="632745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47B2DE-917E-9641-0971-43E2FCAE9E00}"/>
              </a:ext>
            </a:extLst>
          </p:cNvPr>
          <p:cNvSpPr txBox="1"/>
          <p:nvPr/>
        </p:nvSpPr>
        <p:spPr>
          <a:xfrm>
            <a:off x="584073" y="6621688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CC721E-4ED6-7CFF-AE51-9CDA692E3E33}"/>
              </a:ext>
            </a:extLst>
          </p:cNvPr>
          <p:cNvSpPr txBox="1"/>
          <p:nvPr/>
        </p:nvSpPr>
        <p:spPr>
          <a:xfrm>
            <a:off x="482473" y="7182273"/>
            <a:ext cx="231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to Cart Button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E28FD8-219F-75B5-AC15-BBD72C4E4929}"/>
              </a:ext>
            </a:extLst>
          </p:cNvPr>
          <p:cNvSpPr/>
          <p:nvPr/>
        </p:nvSpPr>
        <p:spPr>
          <a:xfrm>
            <a:off x="3488557" y="4860254"/>
            <a:ext cx="2169459" cy="28149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FEA479-C424-96ED-EA80-72DF430CC4B5}"/>
              </a:ext>
            </a:extLst>
          </p:cNvPr>
          <p:cNvSpPr txBox="1"/>
          <p:nvPr/>
        </p:nvSpPr>
        <p:spPr>
          <a:xfrm>
            <a:off x="4204116" y="515238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E71F84-BD4C-C722-0E74-0EA4DBFF9F25}"/>
              </a:ext>
            </a:extLst>
          </p:cNvPr>
          <p:cNvSpPr txBox="1"/>
          <p:nvPr/>
        </p:nvSpPr>
        <p:spPr>
          <a:xfrm>
            <a:off x="3538071" y="5737234"/>
            <a:ext cx="213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Product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307842-8BA4-AAEE-F73A-D286CEA3F48F}"/>
              </a:ext>
            </a:extLst>
          </p:cNvPr>
          <p:cNvSpPr txBox="1"/>
          <p:nvPr/>
        </p:nvSpPr>
        <p:spPr>
          <a:xfrm>
            <a:off x="3605804" y="632745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2C7165-0E14-A4C6-3424-D1E12DAB5B26}"/>
              </a:ext>
            </a:extLst>
          </p:cNvPr>
          <p:cNvSpPr txBox="1"/>
          <p:nvPr/>
        </p:nvSpPr>
        <p:spPr>
          <a:xfrm>
            <a:off x="3605804" y="6621688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BFC015-144D-AA1A-45BA-D934FD5FF469}"/>
              </a:ext>
            </a:extLst>
          </p:cNvPr>
          <p:cNvSpPr txBox="1"/>
          <p:nvPr/>
        </p:nvSpPr>
        <p:spPr>
          <a:xfrm>
            <a:off x="3504204" y="7182273"/>
            <a:ext cx="231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to Cart Button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4197F5A-956B-5B2D-48EE-38D9E50E8127}"/>
              </a:ext>
            </a:extLst>
          </p:cNvPr>
          <p:cNvSpPr/>
          <p:nvPr/>
        </p:nvSpPr>
        <p:spPr>
          <a:xfrm>
            <a:off x="6615288" y="4847794"/>
            <a:ext cx="2169459" cy="28149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565236-6458-BC9F-471A-C59C2382A72F}"/>
              </a:ext>
            </a:extLst>
          </p:cNvPr>
          <p:cNvSpPr txBox="1"/>
          <p:nvPr/>
        </p:nvSpPr>
        <p:spPr>
          <a:xfrm>
            <a:off x="7301545" y="5226842"/>
            <a:ext cx="1373825" cy="369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67CC7A-EA01-5082-9A65-03E8DFA86009}"/>
              </a:ext>
            </a:extLst>
          </p:cNvPr>
          <p:cNvSpPr txBox="1"/>
          <p:nvPr/>
        </p:nvSpPr>
        <p:spPr>
          <a:xfrm>
            <a:off x="6650151" y="5768231"/>
            <a:ext cx="213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Product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F18E5F-7299-783D-1028-6B00A7556A6C}"/>
              </a:ext>
            </a:extLst>
          </p:cNvPr>
          <p:cNvSpPr txBox="1"/>
          <p:nvPr/>
        </p:nvSpPr>
        <p:spPr>
          <a:xfrm>
            <a:off x="6717884" y="635845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81BB27-6B29-DB86-DBD8-45FBDCD6AA4F}"/>
              </a:ext>
            </a:extLst>
          </p:cNvPr>
          <p:cNvSpPr txBox="1"/>
          <p:nvPr/>
        </p:nvSpPr>
        <p:spPr>
          <a:xfrm>
            <a:off x="6717884" y="6652685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D076209-5388-E407-9704-A8BB98345874}"/>
              </a:ext>
            </a:extLst>
          </p:cNvPr>
          <p:cNvSpPr txBox="1"/>
          <p:nvPr/>
        </p:nvSpPr>
        <p:spPr>
          <a:xfrm>
            <a:off x="6616284" y="7213270"/>
            <a:ext cx="231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to Cart Button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4AEC189-E748-6943-CB39-BCD24AC0CF59}"/>
              </a:ext>
            </a:extLst>
          </p:cNvPr>
          <p:cNvSpPr/>
          <p:nvPr/>
        </p:nvSpPr>
        <p:spPr>
          <a:xfrm>
            <a:off x="9539940" y="4879958"/>
            <a:ext cx="2169459" cy="28149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6E3E876-7E57-E70B-D16B-F1D2D7AB51E0}"/>
              </a:ext>
            </a:extLst>
          </p:cNvPr>
          <p:cNvSpPr txBox="1"/>
          <p:nvPr/>
        </p:nvSpPr>
        <p:spPr>
          <a:xfrm>
            <a:off x="10226197" y="5259006"/>
            <a:ext cx="1112363" cy="369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52234E-ABEE-ADBE-995B-03D6276EE8AC}"/>
              </a:ext>
            </a:extLst>
          </p:cNvPr>
          <p:cNvSpPr txBox="1"/>
          <p:nvPr/>
        </p:nvSpPr>
        <p:spPr>
          <a:xfrm>
            <a:off x="9574803" y="5800395"/>
            <a:ext cx="213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Product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DC248B-45D9-7013-9C68-63159A932FCA}"/>
              </a:ext>
            </a:extLst>
          </p:cNvPr>
          <p:cNvSpPr txBox="1"/>
          <p:nvPr/>
        </p:nvSpPr>
        <p:spPr>
          <a:xfrm>
            <a:off x="9642536" y="639061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0B925F-440F-5E3E-695C-04BDA6A3CB2D}"/>
              </a:ext>
            </a:extLst>
          </p:cNvPr>
          <p:cNvSpPr txBox="1"/>
          <p:nvPr/>
        </p:nvSpPr>
        <p:spPr>
          <a:xfrm>
            <a:off x="9642536" y="6684849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C29D62F-897D-48B6-B87A-C3EE957A9281}"/>
              </a:ext>
            </a:extLst>
          </p:cNvPr>
          <p:cNvSpPr txBox="1"/>
          <p:nvPr/>
        </p:nvSpPr>
        <p:spPr>
          <a:xfrm>
            <a:off x="9540936" y="7245434"/>
            <a:ext cx="231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to Cart Button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E4A882-143A-3CBC-082B-04C1BCCC466E}"/>
              </a:ext>
            </a:extLst>
          </p:cNvPr>
          <p:cNvSpPr/>
          <p:nvPr/>
        </p:nvSpPr>
        <p:spPr>
          <a:xfrm>
            <a:off x="5480755" y="180622"/>
            <a:ext cx="1230489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MWS</a:t>
            </a:r>
          </a:p>
          <a:p>
            <a:pPr algn="ctr"/>
            <a:r>
              <a:rPr lang="en-GB" sz="1400" dirty="0"/>
              <a:t>Logo from Adobe Logo Maker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4D359E-EE0D-DA82-9148-AD09F8E2DB4F}"/>
              </a:ext>
            </a:extLst>
          </p:cNvPr>
          <p:cNvSpPr/>
          <p:nvPr/>
        </p:nvSpPr>
        <p:spPr>
          <a:xfrm>
            <a:off x="7145338" y="183265"/>
            <a:ext cx="2849986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Some often used Quick Links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7EB117-E92B-FCEE-2BCC-8DD9E9BBB2DF}"/>
              </a:ext>
            </a:extLst>
          </p:cNvPr>
          <p:cNvSpPr/>
          <p:nvPr/>
        </p:nvSpPr>
        <p:spPr>
          <a:xfrm>
            <a:off x="10803466" y="180622"/>
            <a:ext cx="1230489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Cart and </a:t>
            </a:r>
            <a:r>
              <a:rPr lang="en-GB" sz="1200" dirty="0" err="1"/>
              <a:t>Github</a:t>
            </a:r>
            <a:r>
              <a:rPr lang="en-GB" sz="1200" dirty="0"/>
              <a:t> Action Buttons using Logos from Bootstrap 5.0</a:t>
            </a:r>
          </a:p>
        </p:txBody>
      </p:sp>
      <p:pic>
        <p:nvPicPr>
          <p:cNvPr id="12" name="Graphic 11" descr="Hamburger Menu Icon with solid fill">
            <a:extLst>
              <a:ext uri="{FF2B5EF4-FFF2-40B4-BE49-F238E27FC236}">
                <a16:creationId xmlns:a16="http://schemas.microsoft.com/office/drawing/2014/main" id="{F04FD651-958D-7F72-DED1-455A89E44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888" y="2176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3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701085-68F5-F722-9363-FA02C24BF9AF}"/>
              </a:ext>
            </a:extLst>
          </p:cNvPr>
          <p:cNvSpPr txBox="1"/>
          <p:nvPr/>
        </p:nvSpPr>
        <p:spPr>
          <a:xfrm>
            <a:off x="211576" y="1498389"/>
            <a:ext cx="1718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Shopping Cart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FE5F11F-3CD4-CCD8-712B-2009540F17AB}"/>
              </a:ext>
            </a:extLst>
          </p:cNvPr>
          <p:cNvSpPr/>
          <p:nvPr/>
        </p:nvSpPr>
        <p:spPr>
          <a:xfrm>
            <a:off x="211574" y="1969026"/>
            <a:ext cx="2712247" cy="459542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(Image) – Product Name- Price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30ED04-2C45-FCE4-6E26-9086DFC79342}"/>
              </a:ext>
            </a:extLst>
          </p:cNvPr>
          <p:cNvSpPr/>
          <p:nvPr/>
        </p:nvSpPr>
        <p:spPr>
          <a:xfrm>
            <a:off x="304800" y="2675467"/>
            <a:ext cx="1128889" cy="30480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Clear Cart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F3F786A-9500-427A-C89D-168EC1D5ECC5}"/>
              </a:ext>
            </a:extLst>
          </p:cNvPr>
          <p:cNvSpPr/>
          <p:nvPr/>
        </p:nvSpPr>
        <p:spPr>
          <a:xfrm>
            <a:off x="2184736" y="326157"/>
            <a:ext cx="2499816" cy="679774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Order Summary</a:t>
            </a:r>
            <a:br>
              <a:rPr lang="en-GB" dirty="0"/>
            </a:br>
            <a:r>
              <a:rPr lang="en-GB" dirty="0"/>
              <a:t>Total</a:t>
            </a:r>
            <a:r>
              <a:rPr lang="en-GB" dirty="0">
                <a:sym typeface="Wingdings" panose="05000000000000000000" pitchFamily="2" charset="2"/>
              </a:rPr>
              <a:t>: (Item Total)</a:t>
            </a:r>
          </a:p>
          <a:p>
            <a:pPr algn="ctr"/>
            <a:endParaRPr lang="en-GB" dirty="0">
              <a:sym typeface="Wingdings" panose="05000000000000000000" pitchFamily="2" charset="2"/>
            </a:endParaRPr>
          </a:p>
          <a:p>
            <a:pPr algn="ctr"/>
            <a:r>
              <a:rPr lang="en-GB" dirty="0">
                <a:sym typeface="Wingdings" panose="05000000000000000000" pitchFamily="2" charset="2"/>
              </a:rPr>
              <a:t>We Support Payment with all Major Debit and Credit Cards</a:t>
            </a:r>
            <a:br>
              <a:rPr lang="en-GB" dirty="0">
                <a:sym typeface="Wingdings" panose="05000000000000000000" pitchFamily="2" charset="2"/>
              </a:rPr>
            </a:br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305635-586A-9198-1C7F-6975C34AB7F1}"/>
              </a:ext>
            </a:extLst>
          </p:cNvPr>
          <p:cNvSpPr/>
          <p:nvPr/>
        </p:nvSpPr>
        <p:spPr>
          <a:xfrm>
            <a:off x="9589910" y="3095978"/>
            <a:ext cx="1828800" cy="6660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Continue With Payment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AD04A2-1551-047F-9EB6-C780C8F9909F}"/>
              </a:ext>
            </a:extLst>
          </p:cNvPr>
          <p:cNvSpPr/>
          <p:nvPr/>
        </p:nvSpPr>
        <p:spPr>
          <a:xfrm>
            <a:off x="5480755" y="180622"/>
            <a:ext cx="1230489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MWS</a:t>
            </a:r>
          </a:p>
          <a:p>
            <a:pPr algn="ctr"/>
            <a:r>
              <a:rPr lang="en-GB" sz="1400" dirty="0"/>
              <a:t>Logo from Adobe Logo Maker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3BF9D6-2F52-6D42-4673-EE1A1BA3D41A}"/>
              </a:ext>
            </a:extLst>
          </p:cNvPr>
          <p:cNvSpPr/>
          <p:nvPr/>
        </p:nvSpPr>
        <p:spPr>
          <a:xfrm>
            <a:off x="7145338" y="183265"/>
            <a:ext cx="2849986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Some often used Quick Links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0B33B1-5110-24B6-9ADE-05E4542A5FE9}"/>
              </a:ext>
            </a:extLst>
          </p:cNvPr>
          <p:cNvSpPr/>
          <p:nvPr/>
        </p:nvSpPr>
        <p:spPr>
          <a:xfrm>
            <a:off x="10803466" y="180622"/>
            <a:ext cx="1230489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Cart and </a:t>
            </a:r>
            <a:r>
              <a:rPr lang="en-GB" sz="1200" dirty="0" err="1"/>
              <a:t>Github</a:t>
            </a:r>
            <a:r>
              <a:rPr lang="en-GB" sz="1200" dirty="0"/>
              <a:t> Action Buttons using Logos from Bootstrap 5.0</a:t>
            </a:r>
          </a:p>
        </p:txBody>
      </p:sp>
      <p:pic>
        <p:nvPicPr>
          <p:cNvPr id="13" name="Graphic 12" descr="Hamburger Menu Icon with solid fill">
            <a:extLst>
              <a:ext uri="{FF2B5EF4-FFF2-40B4-BE49-F238E27FC236}">
                <a16:creationId xmlns:a16="http://schemas.microsoft.com/office/drawing/2014/main" id="{1E598219-A04A-19DD-88A1-FE00AD975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888" y="2176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6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95E5E97-EDAF-6A44-40B8-4037EC5F3BAC}"/>
              </a:ext>
            </a:extLst>
          </p:cNvPr>
          <p:cNvSpPr txBox="1"/>
          <p:nvPr/>
        </p:nvSpPr>
        <p:spPr>
          <a:xfrm>
            <a:off x="3498419" y="1508636"/>
            <a:ext cx="175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Full Name*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232E91-BAC9-280E-F44B-82D639AB5ADC}"/>
              </a:ext>
            </a:extLst>
          </p:cNvPr>
          <p:cNvSpPr txBox="1"/>
          <p:nvPr/>
        </p:nvSpPr>
        <p:spPr>
          <a:xfrm>
            <a:off x="4737701" y="1197965"/>
            <a:ext cx="204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Feedback Form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4CDA67-E888-6C7E-8466-8461134D678E}"/>
              </a:ext>
            </a:extLst>
          </p:cNvPr>
          <p:cNvSpPr/>
          <p:nvPr/>
        </p:nvSpPr>
        <p:spPr>
          <a:xfrm>
            <a:off x="3394323" y="1984192"/>
            <a:ext cx="19613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46B42-6541-FBE5-971F-69A0AE747F12}"/>
              </a:ext>
            </a:extLst>
          </p:cNvPr>
          <p:cNvSpPr txBox="1"/>
          <p:nvPr/>
        </p:nvSpPr>
        <p:spPr>
          <a:xfrm>
            <a:off x="6181753" y="1508636"/>
            <a:ext cx="175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Postcode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958AFD-7BA7-0354-D48D-97F12FAE5D77}"/>
              </a:ext>
            </a:extLst>
          </p:cNvPr>
          <p:cNvSpPr/>
          <p:nvPr/>
        </p:nvSpPr>
        <p:spPr>
          <a:xfrm>
            <a:off x="5973561" y="1985522"/>
            <a:ext cx="19613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6E5C94-1F9A-F865-9D75-1B92522E190A}"/>
              </a:ext>
            </a:extLst>
          </p:cNvPr>
          <p:cNvSpPr txBox="1"/>
          <p:nvPr/>
        </p:nvSpPr>
        <p:spPr>
          <a:xfrm>
            <a:off x="3498419" y="2518938"/>
            <a:ext cx="175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Email*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CB107B-445F-326A-D996-B148E7DAEC14}"/>
              </a:ext>
            </a:extLst>
          </p:cNvPr>
          <p:cNvSpPr/>
          <p:nvPr/>
        </p:nvSpPr>
        <p:spPr>
          <a:xfrm>
            <a:off x="3394323" y="3057187"/>
            <a:ext cx="19613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9C1B3-D41F-F49C-CF73-E35EE377FFC9}"/>
              </a:ext>
            </a:extLst>
          </p:cNvPr>
          <p:cNvSpPr txBox="1"/>
          <p:nvPr/>
        </p:nvSpPr>
        <p:spPr>
          <a:xfrm>
            <a:off x="5932193" y="2462408"/>
            <a:ext cx="2044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Telephone Number*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8DEB42-7E9C-2A7C-DF22-2DD4D0B23384}"/>
              </a:ext>
            </a:extLst>
          </p:cNvPr>
          <p:cNvSpPr/>
          <p:nvPr/>
        </p:nvSpPr>
        <p:spPr>
          <a:xfrm>
            <a:off x="5973561" y="3057577"/>
            <a:ext cx="19613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7B86C10-CCCD-A8E7-B43E-9CB1A5A68BDD}"/>
              </a:ext>
            </a:extLst>
          </p:cNvPr>
          <p:cNvSpPr/>
          <p:nvPr/>
        </p:nvSpPr>
        <p:spPr>
          <a:xfrm>
            <a:off x="3890802" y="4957445"/>
            <a:ext cx="3655132" cy="487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 Button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07E20A-5ED3-BE4A-1F30-EFBE7AE54854}"/>
              </a:ext>
            </a:extLst>
          </p:cNvPr>
          <p:cNvSpPr/>
          <p:nvPr/>
        </p:nvSpPr>
        <p:spPr>
          <a:xfrm>
            <a:off x="3890802" y="3984981"/>
            <a:ext cx="3655132" cy="71668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B9897B-E814-CBF1-2EEE-EA62336599B8}"/>
              </a:ext>
            </a:extLst>
          </p:cNvPr>
          <p:cNvSpPr txBox="1"/>
          <p:nvPr/>
        </p:nvSpPr>
        <p:spPr>
          <a:xfrm>
            <a:off x="4575171" y="3557096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Feedback for MWS*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4982B8-4B25-8DBE-FB4E-1AE2345858C0}"/>
              </a:ext>
            </a:extLst>
          </p:cNvPr>
          <p:cNvSpPr/>
          <p:nvPr/>
        </p:nvSpPr>
        <p:spPr>
          <a:xfrm>
            <a:off x="5480755" y="180622"/>
            <a:ext cx="1230489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MWS</a:t>
            </a:r>
          </a:p>
          <a:p>
            <a:pPr algn="ctr"/>
            <a:r>
              <a:rPr lang="en-GB" sz="1400" dirty="0"/>
              <a:t>Logo from Adobe Logo Maker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3CDBF7-C2A9-EB2F-0B4F-7CE1F876331F}"/>
              </a:ext>
            </a:extLst>
          </p:cNvPr>
          <p:cNvSpPr/>
          <p:nvPr/>
        </p:nvSpPr>
        <p:spPr>
          <a:xfrm>
            <a:off x="7145338" y="183265"/>
            <a:ext cx="2849986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Some often used Quick Links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78F8A3-D181-BBBF-F724-039E0462B2CD}"/>
              </a:ext>
            </a:extLst>
          </p:cNvPr>
          <p:cNvSpPr/>
          <p:nvPr/>
        </p:nvSpPr>
        <p:spPr>
          <a:xfrm>
            <a:off x="10803466" y="180622"/>
            <a:ext cx="1230489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Cart and </a:t>
            </a:r>
            <a:r>
              <a:rPr lang="en-GB" sz="1200" dirty="0" err="1"/>
              <a:t>Github</a:t>
            </a:r>
            <a:r>
              <a:rPr lang="en-GB" sz="1200" dirty="0"/>
              <a:t> Action Buttons using Logos from Bootstrap 5.0</a:t>
            </a:r>
          </a:p>
        </p:txBody>
      </p:sp>
      <p:pic>
        <p:nvPicPr>
          <p:cNvPr id="34" name="Graphic 33" descr="Hamburger Menu Icon with solid fill">
            <a:extLst>
              <a:ext uri="{FF2B5EF4-FFF2-40B4-BE49-F238E27FC236}">
                <a16:creationId xmlns:a16="http://schemas.microsoft.com/office/drawing/2014/main" id="{C39BCE81-3F80-124A-0D9B-E670A73FA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888" y="2176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36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95E5E97-EDAF-6A44-40B8-4037EC5F3BAC}"/>
              </a:ext>
            </a:extLst>
          </p:cNvPr>
          <p:cNvSpPr txBox="1"/>
          <p:nvPr/>
        </p:nvSpPr>
        <p:spPr>
          <a:xfrm>
            <a:off x="7656673" y="1926228"/>
            <a:ext cx="163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Full Name*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4CDA67-E888-6C7E-8466-8461134D678E}"/>
              </a:ext>
            </a:extLst>
          </p:cNvPr>
          <p:cNvSpPr/>
          <p:nvPr/>
        </p:nvSpPr>
        <p:spPr>
          <a:xfrm>
            <a:off x="7559677" y="2362372"/>
            <a:ext cx="1827566" cy="2800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46B42-6541-FBE5-971F-69A0AE747F12}"/>
              </a:ext>
            </a:extLst>
          </p:cNvPr>
          <p:cNvSpPr txBox="1"/>
          <p:nvPr/>
        </p:nvSpPr>
        <p:spPr>
          <a:xfrm>
            <a:off x="7639086" y="2639593"/>
            <a:ext cx="163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Postcode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958AFD-7BA7-0354-D48D-97F12FAE5D77}"/>
              </a:ext>
            </a:extLst>
          </p:cNvPr>
          <p:cNvSpPr/>
          <p:nvPr/>
        </p:nvSpPr>
        <p:spPr>
          <a:xfrm>
            <a:off x="7586111" y="3080748"/>
            <a:ext cx="1827566" cy="2800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6E5C94-1F9A-F865-9D75-1B92522E190A}"/>
              </a:ext>
            </a:extLst>
          </p:cNvPr>
          <p:cNvSpPr txBox="1"/>
          <p:nvPr/>
        </p:nvSpPr>
        <p:spPr>
          <a:xfrm>
            <a:off x="7639086" y="3357108"/>
            <a:ext cx="163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Email*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CB107B-445F-326A-D996-B148E7DAEC14}"/>
              </a:ext>
            </a:extLst>
          </p:cNvPr>
          <p:cNvSpPr/>
          <p:nvPr/>
        </p:nvSpPr>
        <p:spPr>
          <a:xfrm>
            <a:off x="7586111" y="3751377"/>
            <a:ext cx="1827566" cy="2800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9C1B3-D41F-F49C-CF73-E35EE377FFC9}"/>
              </a:ext>
            </a:extLst>
          </p:cNvPr>
          <p:cNvSpPr txBox="1"/>
          <p:nvPr/>
        </p:nvSpPr>
        <p:spPr>
          <a:xfrm>
            <a:off x="7820375" y="4007154"/>
            <a:ext cx="1373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Telephone Number*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8DEB42-7E9C-2A7C-DF22-2DD4D0B23384}"/>
              </a:ext>
            </a:extLst>
          </p:cNvPr>
          <p:cNvSpPr/>
          <p:nvPr/>
        </p:nvSpPr>
        <p:spPr>
          <a:xfrm>
            <a:off x="7593209" y="4704608"/>
            <a:ext cx="1827566" cy="2800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7B86C10-CCCD-A8E7-B43E-9CB1A5A68BDD}"/>
              </a:ext>
            </a:extLst>
          </p:cNvPr>
          <p:cNvSpPr/>
          <p:nvPr/>
        </p:nvSpPr>
        <p:spPr>
          <a:xfrm>
            <a:off x="7733496" y="6220116"/>
            <a:ext cx="1444754" cy="424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 Button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07E20A-5ED3-BE4A-1F30-EFBE7AE54854}"/>
              </a:ext>
            </a:extLst>
          </p:cNvPr>
          <p:cNvSpPr/>
          <p:nvPr/>
        </p:nvSpPr>
        <p:spPr>
          <a:xfrm>
            <a:off x="7051075" y="5696267"/>
            <a:ext cx="2809596" cy="344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B9897B-E814-CBF1-2EEE-EA62336599B8}"/>
              </a:ext>
            </a:extLst>
          </p:cNvPr>
          <p:cNvSpPr txBox="1"/>
          <p:nvPr/>
        </p:nvSpPr>
        <p:spPr>
          <a:xfrm>
            <a:off x="7838745" y="5040832"/>
            <a:ext cx="133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Feedback for MWS*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53B521-0C9C-9080-7ABC-74F085976161}"/>
              </a:ext>
            </a:extLst>
          </p:cNvPr>
          <p:cNvSpPr txBox="1"/>
          <p:nvPr/>
        </p:nvSpPr>
        <p:spPr>
          <a:xfrm>
            <a:off x="7665899" y="1452564"/>
            <a:ext cx="161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Contact Form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6FB241D-63B3-7EF8-B10A-3BC466C3534A}"/>
              </a:ext>
            </a:extLst>
          </p:cNvPr>
          <p:cNvSpPr/>
          <p:nvPr/>
        </p:nvSpPr>
        <p:spPr>
          <a:xfrm>
            <a:off x="112888" y="1334355"/>
            <a:ext cx="5680982" cy="552364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i="0" dirty="0">
                <a:solidFill>
                  <a:srgbClr val="212529"/>
                </a:solidFill>
                <a:effectLst/>
                <a:latin typeface="Noto Sans" panose="020B0502040504020204" pitchFamily="34" charset="0"/>
              </a:rPr>
              <a:t>Social Media</a:t>
            </a:r>
            <a:br>
              <a:rPr lang="en-GB" b="0" i="0" dirty="0">
                <a:solidFill>
                  <a:srgbClr val="212529"/>
                </a:solidFill>
                <a:effectLst/>
                <a:latin typeface="Noto Sans" panose="020B0502040504020204" pitchFamily="34" charset="0"/>
              </a:rPr>
            </a:br>
            <a:r>
              <a:rPr lang="en-GB" b="0" i="0" dirty="0">
                <a:solidFill>
                  <a:srgbClr val="212529"/>
                </a:solidFill>
                <a:effectLst/>
                <a:latin typeface="Noto Sans" panose="020B0502040504020204" pitchFamily="34" charset="0"/>
              </a:rPr>
              <a:t> 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Noto Sans" panose="020B0502040504020204" pitchFamily="34" charset="0"/>
                <a:hlinkClick r:id="rId3"/>
              </a:rPr>
              <a:t>Check us out on X (Formally Twitter)</a:t>
            </a:r>
            <a:br>
              <a:rPr lang="en-GB" b="0" i="0" u="none" strike="noStrike" dirty="0">
                <a:solidFill>
                  <a:srgbClr val="212529"/>
                </a:solidFill>
                <a:effectLst/>
                <a:latin typeface="Noto Sans" panose="020B0502040504020204" pitchFamily="34" charset="0"/>
              </a:rPr>
            </a:br>
            <a:br>
              <a:rPr lang="en-GB" b="0" i="0" u="none" strike="noStrike" dirty="0">
                <a:solidFill>
                  <a:srgbClr val="212529"/>
                </a:solidFill>
                <a:effectLst/>
                <a:latin typeface="Noto Sans" panose="020B0502040504020204" pitchFamily="34" charset="0"/>
              </a:rPr>
            </a:br>
            <a:r>
              <a:rPr lang="en-GB" b="0" i="0" u="none" strike="noStrike" dirty="0">
                <a:solidFill>
                  <a:srgbClr val="212529"/>
                </a:solidFill>
                <a:effectLst/>
                <a:latin typeface="Noto Sans" panose="020B0502040504020204" pitchFamily="34" charset="0"/>
              </a:rPr>
              <a:t>Landline</a:t>
            </a:r>
            <a:endParaRPr lang="en-GB" b="0" i="0" dirty="0">
              <a:solidFill>
                <a:srgbClr val="212529"/>
              </a:solidFill>
              <a:effectLst/>
              <a:latin typeface="Noto Sans" panose="020B050204050402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12529"/>
                </a:solidFill>
                <a:effectLst/>
                <a:latin typeface="Noto Sans" panose="020B0502040504020204" pitchFamily="34" charset="0"/>
              </a:rPr>
              <a:t> 028 1234 5678</a:t>
            </a:r>
            <a:br>
              <a:rPr lang="en-GB" b="0" i="0" dirty="0">
                <a:solidFill>
                  <a:srgbClr val="212529"/>
                </a:solidFill>
                <a:effectLst/>
                <a:latin typeface="Noto Sans" panose="020B0502040504020204" pitchFamily="34" charset="0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Noto Sans" panose="020B0502040504020204" pitchFamily="34" charset="0"/>
              </a:rPr>
            </a:br>
            <a:r>
              <a:rPr lang="en-GB" b="0" i="0" dirty="0">
                <a:solidFill>
                  <a:srgbClr val="212529"/>
                </a:solidFill>
                <a:effectLst/>
                <a:latin typeface="Noto Sans" panose="020B0502040504020204" pitchFamily="34" charset="0"/>
              </a:rPr>
              <a:t>Address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12529"/>
                </a:solidFill>
                <a:effectLst/>
                <a:latin typeface="Noto Sans" panose="020B0502040504020204" pitchFamily="34" charset="0"/>
                <a:hlinkClick r:id="rId4"/>
              </a:rPr>
              <a:t> 1 Victoria Square, Belfast BT1 4QG</a:t>
            </a:r>
            <a:br>
              <a:rPr lang="en-GB" b="0" i="0" u="none" strike="noStrike" dirty="0">
                <a:solidFill>
                  <a:srgbClr val="212529"/>
                </a:solidFill>
                <a:effectLst/>
                <a:latin typeface="Noto Sans" panose="020B0502040504020204" pitchFamily="34" charset="0"/>
              </a:rPr>
            </a:br>
            <a:br>
              <a:rPr lang="en-GB" b="0" i="0" u="none" strike="noStrike" dirty="0">
                <a:solidFill>
                  <a:srgbClr val="212529"/>
                </a:solidFill>
                <a:effectLst/>
                <a:latin typeface="Noto Sans" panose="020B0502040504020204" pitchFamily="34" charset="0"/>
              </a:rPr>
            </a:br>
            <a:r>
              <a:rPr lang="en-GB" b="0" i="0" u="none" strike="noStrike" dirty="0">
                <a:solidFill>
                  <a:srgbClr val="212529"/>
                </a:solidFill>
                <a:effectLst/>
                <a:latin typeface="Noto Sans" panose="020B0502040504020204" pitchFamily="34" charset="0"/>
              </a:rPr>
              <a:t>Contact Email</a:t>
            </a:r>
            <a:endParaRPr lang="en-GB" b="0" i="0" dirty="0">
              <a:solidFill>
                <a:srgbClr val="212529"/>
              </a:solidFill>
              <a:effectLst/>
              <a:latin typeface="Noto Sans" panose="020B050204050402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n-GB" i="1" dirty="0">
                <a:solidFill>
                  <a:srgbClr val="212529"/>
                </a:solidFill>
                <a:latin typeface="Noto Sans" panose="020B0502040504020204" pitchFamily="34" charset="0"/>
              </a:rPr>
              <a:t> contact@mobileworldstaion.com</a:t>
            </a:r>
            <a:endParaRPr lang="en-GB" b="0" i="0" dirty="0">
              <a:solidFill>
                <a:srgbClr val="212529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D0CBCB-5281-7C1C-E2DA-C53E1AE7A57D}"/>
              </a:ext>
            </a:extLst>
          </p:cNvPr>
          <p:cNvSpPr/>
          <p:nvPr/>
        </p:nvSpPr>
        <p:spPr>
          <a:xfrm>
            <a:off x="5480755" y="180622"/>
            <a:ext cx="1230489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MWS</a:t>
            </a:r>
          </a:p>
          <a:p>
            <a:pPr algn="ctr"/>
            <a:r>
              <a:rPr lang="en-GB" sz="1400" dirty="0"/>
              <a:t>Logo from Adobe Logo Maker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74F3B6-550D-3352-D6D2-BD75ADAC3422}"/>
              </a:ext>
            </a:extLst>
          </p:cNvPr>
          <p:cNvSpPr/>
          <p:nvPr/>
        </p:nvSpPr>
        <p:spPr>
          <a:xfrm>
            <a:off x="7145338" y="183265"/>
            <a:ext cx="2849986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Some often used Quick Links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134C0A-6C78-2C63-E9FA-CDAFDA7646ED}"/>
              </a:ext>
            </a:extLst>
          </p:cNvPr>
          <p:cNvSpPr/>
          <p:nvPr/>
        </p:nvSpPr>
        <p:spPr>
          <a:xfrm>
            <a:off x="10803466" y="180622"/>
            <a:ext cx="1230489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Cart and </a:t>
            </a:r>
            <a:r>
              <a:rPr lang="en-GB" sz="1200" dirty="0" err="1"/>
              <a:t>Github</a:t>
            </a:r>
            <a:r>
              <a:rPr lang="en-GB" sz="1200" dirty="0"/>
              <a:t> Action Buttons using Logos from Bootstrap 5.0</a:t>
            </a:r>
          </a:p>
        </p:txBody>
      </p:sp>
      <p:pic>
        <p:nvPicPr>
          <p:cNvPr id="13" name="Graphic 12" descr="Hamburger Menu Icon with solid fill">
            <a:extLst>
              <a:ext uri="{FF2B5EF4-FFF2-40B4-BE49-F238E27FC236}">
                <a16:creationId xmlns:a16="http://schemas.microsoft.com/office/drawing/2014/main" id="{2C4EF899-D025-B953-348B-CCF7708487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888" y="2176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2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2FD635-B563-3E75-0A0A-7CB9AA23C2E3}"/>
              </a:ext>
            </a:extLst>
          </p:cNvPr>
          <p:cNvSpPr txBox="1"/>
          <p:nvPr/>
        </p:nvSpPr>
        <p:spPr>
          <a:xfrm>
            <a:off x="361243" y="1270000"/>
            <a:ext cx="1153724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Terms of Service of MWS and Apollo Web Development</a:t>
            </a:r>
          </a:p>
          <a:p>
            <a:r>
              <a:rPr lang="en-GB" dirty="0">
                <a:solidFill>
                  <a:schemeClr val="bg1"/>
                </a:solidFill>
              </a:rPr>
              <a:t>Lorem ipsum is a placeholder until an actual TOS is made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algn="just"/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Aliquam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risus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leo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Vivamus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posuere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nunc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malesuada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malesuada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risus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nibh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molestie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neque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at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vulputate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sapien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sapien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Aliquam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molestie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augue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aliquet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sit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laoreet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odio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molestie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Nam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facilisis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vehicula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Duis at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ornare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metus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rutrum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diam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elementum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finibus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sapien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dictum.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Vivamus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rhoncus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mauris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augue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in auctor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pretium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mauris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tristique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fringilla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at,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facilisis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vitae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tellus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Donec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eleifend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augue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placerat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Proin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erat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tincidunt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placerat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Mauris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sagittis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erat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ac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placerat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mattis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purus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vitae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ultricies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egestas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ac. Donec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feugiat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metus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blandit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quam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In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pretium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varius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pellentesque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just"/>
            <a:endParaRPr lang="en-GB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just"/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feugiat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augue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mattis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Praesent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mattis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arcu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ac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nunc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maximus.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hendrerit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mi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feugiat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vehicula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ac tempus vestibulum. In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libero. Maecenas non magna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dignissim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id,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lacus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Morbi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lacus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nisl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bibendum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euismod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Proin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lacus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tortor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facilisis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vehicula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ac, convallis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Duis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lobortis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purus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porta, mi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fringilla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scelerisque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metus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faucibus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neque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a dictum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orci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lorem at ex. Morbi ante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urna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interdum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laoreet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vitae,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tristique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ligula. Ut a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facilisis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Pellentesque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habitant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morbi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tristique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senectus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netus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malesuada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fames ac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turpis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egestas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4FD58C-3571-C760-B26E-7AAD7904C678}"/>
              </a:ext>
            </a:extLst>
          </p:cNvPr>
          <p:cNvSpPr/>
          <p:nvPr/>
        </p:nvSpPr>
        <p:spPr>
          <a:xfrm>
            <a:off x="5480755" y="180622"/>
            <a:ext cx="1230489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MWS</a:t>
            </a:r>
          </a:p>
          <a:p>
            <a:pPr algn="ctr"/>
            <a:r>
              <a:rPr lang="en-GB" sz="1400" dirty="0"/>
              <a:t>Logo from Adobe Logo Maker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C24F1-7CD2-FF5C-3A73-76E8684988E9}"/>
              </a:ext>
            </a:extLst>
          </p:cNvPr>
          <p:cNvSpPr/>
          <p:nvPr/>
        </p:nvSpPr>
        <p:spPr>
          <a:xfrm>
            <a:off x="7145338" y="183265"/>
            <a:ext cx="2849986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Some often used Quick Links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261684-9B96-2958-1F73-1CD08FD3BBBF}"/>
              </a:ext>
            </a:extLst>
          </p:cNvPr>
          <p:cNvSpPr/>
          <p:nvPr/>
        </p:nvSpPr>
        <p:spPr>
          <a:xfrm>
            <a:off x="10803466" y="180622"/>
            <a:ext cx="1230489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Cart and </a:t>
            </a:r>
            <a:r>
              <a:rPr lang="en-GB" sz="1200" dirty="0" err="1"/>
              <a:t>Github</a:t>
            </a:r>
            <a:r>
              <a:rPr lang="en-GB" sz="1200" dirty="0"/>
              <a:t> Action Buttons using Logos from Bootstrap 5.0</a:t>
            </a:r>
          </a:p>
        </p:txBody>
      </p:sp>
      <p:pic>
        <p:nvPicPr>
          <p:cNvPr id="9" name="Graphic 8" descr="Hamburger Menu Icon with solid fill">
            <a:extLst>
              <a:ext uri="{FF2B5EF4-FFF2-40B4-BE49-F238E27FC236}">
                <a16:creationId xmlns:a16="http://schemas.microsoft.com/office/drawing/2014/main" id="{1C9B82D2-6B7F-A219-4119-1FA15FCE9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888" y="2176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0019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0241B"/>
      </a:dk2>
      <a:lt2>
        <a:srgbClr val="F1F0F3"/>
      </a:lt2>
      <a:accent1>
        <a:srgbClr val="91AB3B"/>
      </a:accent1>
      <a:accent2>
        <a:srgbClr val="B8A034"/>
      </a:accent2>
      <a:accent3>
        <a:srgbClr val="CA7B46"/>
      </a:accent3>
      <a:accent4>
        <a:srgbClr val="B83436"/>
      </a:accent4>
      <a:accent5>
        <a:srgbClr val="CA467F"/>
      </a:accent5>
      <a:accent6>
        <a:srgbClr val="B834A4"/>
      </a:accent6>
      <a:hlink>
        <a:srgbClr val="C04464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966</Words>
  <Application>Microsoft Office PowerPoint</Application>
  <PresentationFormat>Widescreen</PresentationFormat>
  <Paragraphs>222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Next LT Pro</vt:lpstr>
      <vt:lpstr>Calibri</vt:lpstr>
      <vt:lpstr>Noto Sans</vt:lpstr>
      <vt:lpstr>Open Sans</vt:lpstr>
      <vt:lpstr>Wingdings</vt:lpstr>
      <vt:lpstr>3DFloatVTI</vt:lpstr>
      <vt:lpstr>Storyboard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</dc:title>
  <dc:creator>Christopher Kearns Murray</dc:creator>
  <cp:lastModifiedBy>Christopher Kearns-Murray</cp:lastModifiedBy>
  <cp:revision>9</cp:revision>
  <dcterms:created xsi:type="dcterms:W3CDTF">2024-02-19T11:54:48Z</dcterms:created>
  <dcterms:modified xsi:type="dcterms:W3CDTF">2025-01-02T02:49:38Z</dcterms:modified>
</cp:coreProperties>
</file>