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10F6-4C4E-419F-B31F-B4C1E447A4C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92A8D-099D-4999-81ED-1E373235C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6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Mobilephones.html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7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tablets.html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5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specialoffers.html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2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96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2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contact.html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8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termsofservice.html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42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92A8D-099D-4999-81ED-1E373235C8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8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January 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9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96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January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January 1,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2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asntavailable.xyz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obileWorldStation_Belfa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maps/place/Victoria+Square/@54.5974402,-5.9223987,14.75z/data=!4m6!3m5!1s0x48610855b8db7029:0xd290c871632bad50!8m2!3d54.5983429!4d-5.9251724!16s%2Fm%2F02x0l71?entry=tt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D3F04-F081-77A5-21B4-563B97928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GB" sz="4800" dirty="0"/>
              <a:t>Storyboard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B60FB-F7C6-0575-C9F9-76F398EE5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Created By: Chris </a:t>
            </a:r>
            <a:br>
              <a:rPr lang="en-GB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GB" dirty="0">
                <a:solidFill>
                  <a:schemeClr val="tx1">
                    <a:alpha val="60000"/>
                  </a:schemeClr>
                </a:solidFill>
              </a:rPr>
              <a:t>For the use of the MWS Website</a:t>
            </a:r>
          </a:p>
        </p:txBody>
      </p:sp>
      <p:pic>
        <p:nvPicPr>
          <p:cNvPr id="47" name="Picture 3" descr="A group of bright lights&#10;&#10;Description automatically generated">
            <a:extLst>
              <a:ext uri="{FF2B5EF4-FFF2-40B4-BE49-F238E27FC236}">
                <a16:creationId xmlns:a16="http://schemas.microsoft.com/office/drawing/2014/main" id="{F93AAFF4-0485-89BB-061E-31B6A04FE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62" b="12979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48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D200-8093-D6C9-049B-20D2ADA1683F}"/>
              </a:ext>
            </a:extLst>
          </p:cNvPr>
          <p:cNvSpPr/>
          <p:nvPr/>
        </p:nvSpPr>
        <p:spPr>
          <a:xfrm>
            <a:off x="203200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578-FEBE-9193-ECC9-B57A6AB2D306}"/>
              </a:ext>
            </a:extLst>
          </p:cNvPr>
          <p:cNvSpPr/>
          <p:nvPr/>
        </p:nvSpPr>
        <p:spPr>
          <a:xfrm>
            <a:off x="1670756" y="180622"/>
            <a:ext cx="8703733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13F67-BA9D-79C5-0189-E79828BEEE33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5638800" y="280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DE398-FCF5-AA93-36E6-C800EDE5A5BE}"/>
              </a:ext>
            </a:extLst>
          </p:cNvPr>
          <p:cNvSpPr txBox="1"/>
          <p:nvPr/>
        </p:nvSpPr>
        <p:spPr>
          <a:xfrm>
            <a:off x="2365022" y="1929956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Website Created By </a:t>
            </a:r>
            <a:r>
              <a:rPr lang="en-GB" dirty="0" err="1">
                <a:solidFill>
                  <a:schemeClr val="bg1"/>
                </a:solidFill>
              </a:rPr>
              <a:t>Chriswasntavailable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https://chriswasntavailable.xyz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Under license by Apollo Web Development 2023-2024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CC71BF-22BB-3CFF-D6C6-17AFD3C2FF7D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Small Footer To Credit The Site Creator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2CF80-A113-24C6-747D-88D06108B602}"/>
              </a:ext>
            </a:extLst>
          </p:cNvPr>
          <p:cNvSpPr txBox="1"/>
          <p:nvPr/>
        </p:nvSpPr>
        <p:spPr>
          <a:xfrm>
            <a:off x="1817511" y="527544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 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7C293-0DF2-BD9F-95CD-ABC4E6A1A239}"/>
              </a:ext>
            </a:extLst>
          </p:cNvPr>
          <p:cNvSpPr txBox="1"/>
          <p:nvPr/>
        </p:nvSpPr>
        <p:spPr>
          <a:xfrm>
            <a:off x="2720871" y="524121"/>
            <a:ext cx="10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Phones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BD518-F2EF-B58D-81A7-F0E4382E350F}"/>
              </a:ext>
            </a:extLst>
          </p:cNvPr>
          <p:cNvSpPr txBox="1"/>
          <p:nvPr/>
        </p:nvSpPr>
        <p:spPr>
          <a:xfrm>
            <a:off x="3736127" y="520698"/>
            <a:ext cx="100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Tablets 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725CB-05A9-265D-FBE7-0C0770B66B4E}"/>
              </a:ext>
            </a:extLst>
          </p:cNvPr>
          <p:cNvSpPr txBox="1"/>
          <p:nvPr/>
        </p:nvSpPr>
        <p:spPr>
          <a:xfrm>
            <a:off x="4639487" y="527544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Special Offers Link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66FE5-37F5-9493-D648-E188DD6F855B}"/>
              </a:ext>
            </a:extLst>
          </p:cNvPr>
          <p:cNvSpPr txBox="1"/>
          <p:nvPr/>
        </p:nvSpPr>
        <p:spPr>
          <a:xfrm>
            <a:off x="5535683" y="527333"/>
            <a:ext cx="109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Accessories Link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96035-AC6D-4A24-AA26-78820A5AE3FD}"/>
              </a:ext>
            </a:extLst>
          </p:cNvPr>
          <p:cNvSpPr txBox="1"/>
          <p:nvPr/>
        </p:nvSpPr>
        <p:spPr>
          <a:xfrm>
            <a:off x="6565267" y="527332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Feedback Link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BED23-71FE-DFBB-6078-31F5D758547E}"/>
              </a:ext>
            </a:extLst>
          </p:cNvPr>
          <p:cNvSpPr txBox="1"/>
          <p:nvPr/>
        </p:nvSpPr>
        <p:spPr>
          <a:xfrm>
            <a:off x="7461463" y="52069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3913F-7D21-6EE9-C2B4-B83C4C0530D8}"/>
              </a:ext>
            </a:extLst>
          </p:cNvPr>
          <p:cNvSpPr txBox="1"/>
          <p:nvPr/>
        </p:nvSpPr>
        <p:spPr>
          <a:xfrm>
            <a:off x="8392974" y="527332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TOS Link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A8A2E-78F1-21B6-CF83-2B2A9DEF1620}"/>
              </a:ext>
            </a:extLst>
          </p:cNvPr>
          <p:cNvSpPr txBox="1"/>
          <p:nvPr/>
        </p:nvSpPr>
        <p:spPr>
          <a:xfrm>
            <a:off x="9256395" y="53396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Credits Link</a:t>
            </a:r>
          </a:p>
        </p:txBody>
      </p:sp>
    </p:spTree>
    <p:extLst>
      <p:ext uri="{BB962C8B-B14F-4D97-AF65-F5344CB8AC3E}">
        <p14:creationId xmlns:p14="http://schemas.microsoft.com/office/powerpoint/2010/main" val="11252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D200-8093-D6C9-049B-20D2ADA1683F}"/>
              </a:ext>
            </a:extLst>
          </p:cNvPr>
          <p:cNvSpPr/>
          <p:nvPr/>
        </p:nvSpPr>
        <p:spPr>
          <a:xfrm>
            <a:off x="203200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578-FEBE-9193-ECC9-B57A6AB2D306}"/>
              </a:ext>
            </a:extLst>
          </p:cNvPr>
          <p:cNvSpPr/>
          <p:nvPr/>
        </p:nvSpPr>
        <p:spPr>
          <a:xfrm>
            <a:off x="1670756" y="180622"/>
            <a:ext cx="8703733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13F67-BA9D-79C5-0189-E79828BEEE33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5638800" y="280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36FA4-233B-8858-A21E-08D58F5D776F}"/>
              </a:ext>
            </a:extLst>
          </p:cNvPr>
          <p:cNvSpPr txBox="1"/>
          <p:nvPr/>
        </p:nvSpPr>
        <p:spPr>
          <a:xfrm>
            <a:off x="1744133" y="2021091"/>
            <a:ext cx="87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Text Welcoming People to the Site, (have the name of the site change colours)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DE398-FCF5-AA93-36E6-C800EDE5A5BE}"/>
              </a:ext>
            </a:extLst>
          </p:cNvPr>
          <p:cNvSpPr txBox="1"/>
          <p:nvPr/>
        </p:nvSpPr>
        <p:spPr>
          <a:xfrm>
            <a:off x="2438400" y="252871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About what Mobile World Station does with locations etc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714BB9-05FB-CD03-E534-AEC0257B8D29}"/>
              </a:ext>
            </a:extLst>
          </p:cNvPr>
          <p:cNvSpPr/>
          <p:nvPr/>
        </p:nvSpPr>
        <p:spPr>
          <a:xfrm>
            <a:off x="4233332" y="3589867"/>
            <a:ext cx="3206045" cy="154657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Supporting Charity etc in a Carousel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8D0999-E912-D124-5C60-286471BF40A2}"/>
              </a:ext>
            </a:extLst>
          </p:cNvPr>
          <p:cNvSpPr/>
          <p:nvPr/>
        </p:nvSpPr>
        <p:spPr>
          <a:xfrm>
            <a:off x="0" y="5689600"/>
            <a:ext cx="12192000" cy="8240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Welcoming paragraph from the owner about the history of MWS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CC71BF-22BB-3CFF-D6C6-17AFD3C2FF7D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Small Footer To Credit The Site Creator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2CF80-A113-24C6-747D-88D06108B602}"/>
              </a:ext>
            </a:extLst>
          </p:cNvPr>
          <p:cNvSpPr txBox="1"/>
          <p:nvPr/>
        </p:nvSpPr>
        <p:spPr>
          <a:xfrm>
            <a:off x="1817511" y="527544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 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7C293-0DF2-BD9F-95CD-ABC4E6A1A239}"/>
              </a:ext>
            </a:extLst>
          </p:cNvPr>
          <p:cNvSpPr txBox="1"/>
          <p:nvPr/>
        </p:nvSpPr>
        <p:spPr>
          <a:xfrm>
            <a:off x="2720871" y="524121"/>
            <a:ext cx="10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Phones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BD518-F2EF-B58D-81A7-F0E4382E350F}"/>
              </a:ext>
            </a:extLst>
          </p:cNvPr>
          <p:cNvSpPr txBox="1"/>
          <p:nvPr/>
        </p:nvSpPr>
        <p:spPr>
          <a:xfrm>
            <a:off x="3736127" y="520698"/>
            <a:ext cx="100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Tablets 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725CB-05A9-265D-FBE7-0C0770B66B4E}"/>
              </a:ext>
            </a:extLst>
          </p:cNvPr>
          <p:cNvSpPr txBox="1"/>
          <p:nvPr/>
        </p:nvSpPr>
        <p:spPr>
          <a:xfrm>
            <a:off x="4639487" y="527544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Special Offers Link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66FE5-37F5-9493-D648-E188DD6F855B}"/>
              </a:ext>
            </a:extLst>
          </p:cNvPr>
          <p:cNvSpPr txBox="1"/>
          <p:nvPr/>
        </p:nvSpPr>
        <p:spPr>
          <a:xfrm>
            <a:off x="5535683" y="527333"/>
            <a:ext cx="109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Accessories Link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96035-AC6D-4A24-AA26-78820A5AE3FD}"/>
              </a:ext>
            </a:extLst>
          </p:cNvPr>
          <p:cNvSpPr txBox="1"/>
          <p:nvPr/>
        </p:nvSpPr>
        <p:spPr>
          <a:xfrm>
            <a:off x="6565267" y="527332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Feedback Link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BED23-71FE-DFBB-6078-31F5D758547E}"/>
              </a:ext>
            </a:extLst>
          </p:cNvPr>
          <p:cNvSpPr txBox="1"/>
          <p:nvPr/>
        </p:nvSpPr>
        <p:spPr>
          <a:xfrm>
            <a:off x="7461463" y="52069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3913F-7D21-6EE9-C2B4-B83C4C0530D8}"/>
              </a:ext>
            </a:extLst>
          </p:cNvPr>
          <p:cNvSpPr txBox="1"/>
          <p:nvPr/>
        </p:nvSpPr>
        <p:spPr>
          <a:xfrm>
            <a:off x="8392974" y="527332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TOS Link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A8A2E-78F1-21B6-CF83-2B2A9DEF1620}"/>
              </a:ext>
            </a:extLst>
          </p:cNvPr>
          <p:cNvSpPr txBox="1"/>
          <p:nvPr/>
        </p:nvSpPr>
        <p:spPr>
          <a:xfrm>
            <a:off x="9256395" y="53396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Credits Link</a:t>
            </a:r>
          </a:p>
        </p:txBody>
      </p:sp>
    </p:spTree>
    <p:extLst>
      <p:ext uri="{BB962C8B-B14F-4D97-AF65-F5344CB8AC3E}">
        <p14:creationId xmlns:p14="http://schemas.microsoft.com/office/powerpoint/2010/main" val="80526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D200-8093-D6C9-049B-20D2ADA1683F}"/>
              </a:ext>
            </a:extLst>
          </p:cNvPr>
          <p:cNvSpPr/>
          <p:nvPr/>
        </p:nvSpPr>
        <p:spPr>
          <a:xfrm>
            <a:off x="188549" y="224079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Logo from Adobe Logo Maker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13F67-BA9D-79C5-0189-E79828BEEE33}"/>
              </a:ext>
            </a:extLst>
          </p:cNvPr>
          <p:cNvSpPr/>
          <p:nvPr/>
        </p:nvSpPr>
        <p:spPr>
          <a:xfrm>
            <a:off x="10788815" y="224079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Action Buttons using Logos from Bootstrap 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5638800" y="280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40EEC-D98E-46A2-C755-921E61C7FD38}"/>
              </a:ext>
            </a:extLst>
          </p:cNvPr>
          <p:cNvSpPr/>
          <p:nvPr/>
        </p:nvSpPr>
        <p:spPr>
          <a:xfrm>
            <a:off x="469775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77E0-871B-A1AC-36E9-A25A3C64C7EF}"/>
              </a:ext>
            </a:extLst>
          </p:cNvPr>
          <p:cNvSpPr txBox="1"/>
          <p:nvPr/>
        </p:nvSpPr>
        <p:spPr>
          <a:xfrm>
            <a:off x="1185334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5EC80-FFF8-E999-57DA-440DF2A88A7E}"/>
              </a:ext>
            </a:extLst>
          </p:cNvPr>
          <p:cNvSpPr txBox="1"/>
          <p:nvPr/>
        </p:nvSpPr>
        <p:spPr>
          <a:xfrm>
            <a:off x="519289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29966-7F13-2370-DBF2-594013F77132}"/>
              </a:ext>
            </a:extLst>
          </p:cNvPr>
          <p:cNvSpPr txBox="1"/>
          <p:nvPr/>
        </p:nvSpPr>
        <p:spPr>
          <a:xfrm>
            <a:off x="587022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C6872-6BBB-B330-0620-E269B48379BF}"/>
              </a:ext>
            </a:extLst>
          </p:cNvPr>
          <p:cNvSpPr txBox="1"/>
          <p:nvPr/>
        </p:nvSpPr>
        <p:spPr>
          <a:xfrm>
            <a:off x="587022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AE6FF-1A2A-C3ED-CFA9-7086B9E46CA2}"/>
              </a:ext>
            </a:extLst>
          </p:cNvPr>
          <p:cNvSpPr txBox="1"/>
          <p:nvPr/>
        </p:nvSpPr>
        <p:spPr>
          <a:xfrm>
            <a:off x="485422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9EA863-5A34-E9F1-AB7A-74F8159C4ADE}"/>
              </a:ext>
            </a:extLst>
          </p:cNvPr>
          <p:cNvSpPr/>
          <p:nvPr/>
        </p:nvSpPr>
        <p:spPr>
          <a:xfrm>
            <a:off x="3454690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99241-28CD-54D3-8CC6-CFC6F8FCF32E}"/>
              </a:ext>
            </a:extLst>
          </p:cNvPr>
          <p:cNvSpPr txBox="1"/>
          <p:nvPr/>
        </p:nvSpPr>
        <p:spPr>
          <a:xfrm>
            <a:off x="4170249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FF4EF-0416-AE3E-D7D0-6FF112FB7A89}"/>
              </a:ext>
            </a:extLst>
          </p:cNvPr>
          <p:cNvSpPr txBox="1"/>
          <p:nvPr/>
        </p:nvSpPr>
        <p:spPr>
          <a:xfrm>
            <a:off x="3504204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5EADE5-7221-1AFF-F1D9-DCA5CE5B86A2}"/>
              </a:ext>
            </a:extLst>
          </p:cNvPr>
          <p:cNvSpPr txBox="1"/>
          <p:nvPr/>
        </p:nvSpPr>
        <p:spPr>
          <a:xfrm>
            <a:off x="3571937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707E31-3859-0DD6-2113-6696F8BD9148}"/>
              </a:ext>
            </a:extLst>
          </p:cNvPr>
          <p:cNvSpPr txBox="1"/>
          <p:nvPr/>
        </p:nvSpPr>
        <p:spPr>
          <a:xfrm>
            <a:off x="3571937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53F0E-0371-F47C-C1EB-2A4418892A20}"/>
              </a:ext>
            </a:extLst>
          </p:cNvPr>
          <p:cNvSpPr txBox="1"/>
          <p:nvPr/>
        </p:nvSpPr>
        <p:spPr>
          <a:xfrm>
            <a:off x="3470337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16ED1-7A86-78FD-4780-D142F920C189}"/>
              </a:ext>
            </a:extLst>
          </p:cNvPr>
          <p:cNvSpPr/>
          <p:nvPr/>
        </p:nvSpPr>
        <p:spPr>
          <a:xfrm>
            <a:off x="6600637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1CC0B1-E257-1ABD-9C25-41C646A9DE7D}"/>
              </a:ext>
            </a:extLst>
          </p:cNvPr>
          <p:cNvSpPr txBox="1"/>
          <p:nvPr/>
        </p:nvSpPr>
        <p:spPr>
          <a:xfrm>
            <a:off x="7316196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D16B0-48D0-3788-84DC-281148CC4C29}"/>
              </a:ext>
            </a:extLst>
          </p:cNvPr>
          <p:cNvSpPr txBox="1"/>
          <p:nvPr/>
        </p:nvSpPr>
        <p:spPr>
          <a:xfrm>
            <a:off x="6650151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4598B-8534-DC2C-EFAE-D0162F17C8C8}"/>
              </a:ext>
            </a:extLst>
          </p:cNvPr>
          <p:cNvSpPr txBox="1"/>
          <p:nvPr/>
        </p:nvSpPr>
        <p:spPr>
          <a:xfrm>
            <a:off x="6717884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88516-C8FA-867D-3262-A31E170D6875}"/>
              </a:ext>
            </a:extLst>
          </p:cNvPr>
          <p:cNvSpPr txBox="1"/>
          <p:nvPr/>
        </p:nvSpPr>
        <p:spPr>
          <a:xfrm>
            <a:off x="6717884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F55DB-AADA-15BF-A96F-FCAE655BA995}"/>
              </a:ext>
            </a:extLst>
          </p:cNvPr>
          <p:cNvSpPr txBox="1"/>
          <p:nvPr/>
        </p:nvSpPr>
        <p:spPr>
          <a:xfrm>
            <a:off x="6616284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CB9EB0-D31C-F1CE-F3E9-FDE6CEB5EBA4}"/>
              </a:ext>
            </a:extLst>
          </p:cNvPr>
          <p:cNvSpPr/>
          <p:nvPr/>
        </p:nvSpPr>
        <p:spPr>
          <a:xfrm>
            <a:off x="9490426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EC6B78-CF9C-9058-D616-F81331CC9FFB}"/>
              </a:ext>
            </a:extLst>
          </p:cNvPr>
          <p:cNvSpPr txBox="1"/>
          <p:nvPr/>
        </p:nvSpPr>
        <p:spPr>
          <a:xfrm>
            <a:off x="10205985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4A38C2-00FD-7F6B-3F1F-4F1018B54060}"/>
              </a:ext>
            </a:extLst>
          </p:cNvPr>
          <p:cNvSpPr txBox="1"/>
          <p:nvPr/>
        </p:nvSpPr>
        <p:spPr>
          <a:xfrm>
            <a:off x="9539940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EBE1F0-1A36-5909-86BE-917514CBCC3C}"/>
              </a:ext>
            </a:extLst>
          </p:cNvPr>
          <p:cNvSpPr txBox="1"/>
          <p:nvPr/>
        </p:nvSpPr>
        <p:spPr>
          <a:xfrm>
            <a:off x="9607673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AC230D-49B9-C6D0-2BB5-AA88F456D30B}"/>
              </a:ext>
            </a:extLst>
          </p:cNvPr>
          <p:cNvSpPr txBox="1"/>
          <p:nvPr/>
        </p:nvSpPr>
        <p:spPr>
          <a:xfrm>
            <a:off x="9607673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25112-FA7E-1D8A-7A28-8CD82957F67B}"/>
              </a:ext>
            </a:extLst>
          </p:cNvPr>
          <p:cNvSpPr txBox="1"/>
          <p:nvPr/>
        </p:nvSpPr>
        <p:spPr>
          <a:xfrm>
            <a:off x="9506073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08C84-B3AF-7ED1-DCB8-521174DC5277}"/>
              </a:ext>
            </a:extLst>
          </p:cNvPr>
          <p:cNvSpPr/>
          <p:nvPr/>
        </p:nvSpPr>
        <p:spPr>
          <a:xfrm>
            <a:off x="466826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C3534-0BEF-FD2D-6EB2-57C15F523E6B}"/>
              </a:ext>
            </a:extLst>
          </p:cNvPr>
          <p:cNvSpPr txBox="1"/>
          <p:nvPr/>
        </p:nvSpPr>
        <p:spPr>
          <a:xfrm>
            <a:off x="1182385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44F283-9D90-FD49-278C-E059833E0ABD}"/>
              </a:ext>
            </a:extLst>
          </p:cNvPr>
          <p:cNvSpPr txBox="1"/>
          <p:nvPr/>
        </p:nvSpPr>
        <p:spPr>
          <a:xfrm>
            <a:off x="516340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5C314-8886-3BC6-7403-636A439D3E12}"/>
              </a:ext>
            </a:extLst>
          </p:cNvPr>
          <p:cNvSpPr txBox="1"/>
          <p:nvPr/>
        </p:nvSpPr>
        <p:spPr>
          <a:xfrm>
            <a:off x="584073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7B2DE-917E-9641-0971-43E2FCAE9E00}"/>
              </a:ext>
            </a:extLst>
          </p:cNvPr>
          <p:cNvSpPr txBox="1"/>
          <p:nvPr/>
        </p:nvSpPr>
        <p:spPr>
          <a:xfrm>
            <a:off x="584073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CC721E-4ED6-7CFF-AE51-9CDA692E3E33}"/>
              </a:ext>
            </a:extLst>
          </p:cNvPr>
          <p:cNvSpPr txBox="1"/>
          <p:nvPr/>
        </p:nvSpPr>
        <p:spPr>
          <a:xfrm>
            <a:off x="482473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E28FD8-219F-75B5-AC15-BBD72C4E4929}"/>
              </a:ext>
            </a:extLst>
          </p:cNvPr>
          <p:cNvSpPr/>
          <p:nvPr/>
        </p:nvSpPr>
        <p:spPr>
          <a:xfrm>
            <a:off x="3488557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FEA479-C424-96ED-EA80-72DF430CC4B5}"/>
              </a:ext>
            </a:extLst>
          </p:cNvPr>
          <p:cNvSpPr txBox="1"/>
          <p:nvPr/>
        </p:nvSpPr>
        <p:spPr>
          <a:xfrm>
            <a:off x="4204116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E71F84-BD4C-C722-0E74-0EA4DBFF9F25}"/>
              </a:ext>
            </a:extLst>
          </p:cNvPr>
          <p:cNvSpPr txBox="1"/>
          <p:nvPr/>
        </p:nvSpPr>
        <p:spPr>
          <a:xfrm>
            <a:off x="3538071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307842-8BA4-AAEE-F73A-D286CEA3F48F}"/>
              </a:ext>
            </a:extLst>
          </p:cNvPr>
          <p:cNvSpPr txBox="1"/>
          <p:nvPr/>
        </p:nvSpPr>
        <p:spPr>
          <a:xfrm>
            <a:off x="3605804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2C7165-0E14-A4C6-3424-D1E12DAB5B26}"/>
              </a:ext>
            </a:extLst>
          </p:cNvPr>
          <p:cNvSpPr txBox="1"/>
          <p:nvPr/>
        </p:nvSpPr>
        <p:spPr>
          <a:xfrm>
            <a:off x="3605804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FC015-144D-AA1A-45BA-D934FD5FF469}"/>
              </a:ext>
            </a:extLst>
          </p:cNvPr>
          <p:cNvSpPr txBox="1"/>
          <p:nvPr/>
        </p:nvSpPr>
        <p:spPr>
          <a:xfrm>
            <a:off x="3504204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197F5A-956B-5B2D-48EE-38D9E50E8127}"/>
              </a:ext>
            </a:extLst>
          </p:cNvPr>
          <p:cNvSpPr/>
          <p:nvPr/>
        </p:nvSpPr>
        <p:spPr>
          <a:xfrm>
            <a:off x="6615288" y="484779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65236-6458-BC9F-471A-C59C2382A72F}"/>
              </a:ext>
            </a:extLst>
          </p:cNvPr>
          <p:cNvSpPr txBox="1"/>
          <p:nvPr/>
        </p:nvSpPr>
        <p:spPr>
          <a:xfrm>
            <a:off x="7301545" y="5226842"/>
            <a:ext cx="1373825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67CC7A-EA01-5082-9A65-03E8DFA86009}"/>
              </a:ext>
            </a:extLst>
          </p:cNvPr>
          <p:cNvSpPr txBox="1"/>
          <p:nvPr/>
        </p:nvSpPr>
        <p:spPr>
          <a:xfrm>
            <a:off x="6650151" y="5768231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F18E5F-7299-783D-1028-6B00A7556A6C}"/>
              </a:ext>
            </a:extLst>
          </p:cNvPr>
          <p:cNvSpPr txBox="1"/>
          <p:nvPr/>
        </p:nvSpPr>
        <p:spPr>
          <a:xfrm>
            <a:off x="6717884" y="63584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81BB27-6B29-DB86-DBD8-45FBDCD6AA4F}"/>
              </a:ext>
            </a:extLst>
          </p:cNvPr>
          <p:cNvSpPr txBox="1"/>
          <p:nvPr/>
        </p:nvSpPr>
        <p:spPr>
          <a:xfrm>
            <a:off x="6717884" y="6652685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076209-5388-E407-9704-A8BB98345874}"/>
              </a:ext>
            </a:extLst>
          </p:cNvPr>
          <p:cNvSpPr txBox="1"/>
          <p:nvPr/>
        </p:nvSpPr>
        <p:spPr>
          <a:xfrm>
            <a:off x="6616284" y="7213270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AEC189-E748-6943-CB39-BCD24AC0CF59}"/>
              </a:ext>
            </a:extLst>
          </p:cNvPr>
          <p:cNvSpPr/>
          <p:nvPr/>
        </p:nvSpPr>
        <p:spPr>
          <a:xfrm>
            <a:off x="9539940" y="4879958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E3E876-7E57-E70B-D16B-F1D2D7AB51E0}"/>
              </a:ext>
            </a:extLst>
          </p:cNvPr>
          <p:cNvSpPr txBox="1"/>
          <p:nvPr/>
        </p:nvSpPr>
        <p:spPr>
          <a:xfrm>
            <a:off x="10226197" y="5259006"/>
            <a:ext cx="1112363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52234E-ABEE-ADBE-995B-03D6276EE8AC}"/>
              </a:ext>
            </a:extLst>
          </p:cNvPr>
          <p:cNvSpPr txBox="1"/>
          <p:nvPr/>
        </p:nvSpPr>
        <p:spPr>
          <a:xfrm>
            <a:off x="9574803" y="5800395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C248B-45D9-7013-9C68-63159A932FCA}"/>
              </a:ext>
            </a:extLst>
          </p:cNvPr>
          <p:cNvSpPr txBox="1"/>
          <p:nvPr/>
        </p:nvSpPr>
        <p:spPr>
          <a:xfrm>
            <a:off x="9642536" y="63906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0B925F-440F-5E3E-695C-04BDA6A3CB2D}"/>
              </a:ext>
            </a:extLst>
          </p:cNvPr>
          <p:cNvSpPr txBox="1"/>
          <p:nvPr/>
        </p:nvSpPr>
        <p:spPr>
          <a:xfrm>
            <a:off x="9642536" y="668484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29D62F-897D-48B6-B87A-C3EE957A9281}"/>
              </a:ext>
            </a:extLst>
          </p:cNvPr>
          <p:cNvSpPr txBox="1"/>
          <p:nvPr/>
        </p:nvSpPr>
        <p:spPr>
          <a:xfrm>
            <a:off x="9540936" y="7245434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494501-B623-23EB-E8BB-37F6DB130E01}"/>
              </a:ext>
            </a:extLst>
          </p:cNvPr>
          <p:cNvSpPr/>
          <p:nvPr/>
        </p:nvSpPr>
        <p:spPr>
          <a:xfrm>
            <a:off x="1656105" y="224079"/>
            <a:ext cx="8703733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12C170-7865-6D3A-E063-B1641B8082F2}"/>
              </a:ext>
            </a:extLst>
          </p:cNvPr>
          <p:cNvSpPr txBox="1"/>
          <p:nvPr/>
        </p:nvSpPr>
        <p:spPr>
          <a:xfrm>
            <a:off x="1817511" y="527544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 Link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D82388-990E-2BE1-9C7B-1DA779A5F3AA}"/>
              </a:ext>
            </a:extLst>
          </p:cNvPr>
          <p:cNvSpPr txBox="1"/>
          <p:nvPr/>
        </p:nvSpPr>
        <p:spPr>
          <a:xfrm>
            <a:off x="2720871" y="524121"/>
            <a:ext cx="10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Phones Link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E8096-9730-6197-CE03-6BF130D71737}"/>
              </a:ext>
            </a:extLst>
          </p:cNvPr>
          <p:cNvSpPr txBox="1"/>
          <p:nvPr/>
        </p:nvSpPr>
        <p:spPr>
          <a:xfrm>
            <a:off x="3736127" y="520698"/>
            <a:ext cx="100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Tablets Link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1C6D84-E253-C02E-F657-0E69BB5584A1}"/>
              </a:ext>
            </a:extLst>
          </p:cNvPr>
          <p:cNvSpPr txBox="1"/>
          <p:nvPr/>
        </p:nvSpPr>
        <p:spPr>
          <a:xfrm>
            <a:off x="4639487" y="527544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Special Offers Link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C24150-43D6-CAFD-39F9-525CE0D9BF1A}"/>
              </a:ext>
            </a:extLst>
          </p:cNvPr>
          <p:cNvSpPr txBox="1"/>
          <p:nvPr/>
        </p:nvSpPr>
        <p:spPr>
          <a:xfrm>
            <a:off x="5535683" y="527333"/>
            <a:ext cx="109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Accessories Link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CD3E7-086F-BC22-0964-EE1D7E4A51FA}"/>
              </a:ext>
            </a:extLst>
          </p:cNvPr>
          <p:cNvSpPr txBox="1"/>
          <p:nvPr/>
        </p:nvSpPr>
        <p:spPr>
          <a:xfrm>
            <a:off x="6565267" y="527332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Feedback Link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7684CE-7AAB-FBBB-D336-F4EC835A9321}"/>
              </a:ext>
            </a:extLst>
          </p:cNvPr>
          <p:cNvSpPr txBox="1"/>
          <p:nvPr/>
        </p:nvSpPr>
        <p:spPr>
          <a:xfrm>
            <a:off x="7461463" y="52069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Link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FF6208-4829-97FD-D25A-47587EE90E65}"/>
              </a:ext>
            </a:extLst>
          </p:cNvPr>
          <p:cNvSpPr txBox="1"/>
          <p:nvPr/>
        </p:nvSpPr>
        <p:spPr>
          <a:xfrm>
            <a:off x="8392974" y="527332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TOS Link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74EE8B-5B63-D8FD-1645-D910D41113C9}"/>
              </a:ext>
            </a:extLst>
          </p:cNvPr>
          <p:cNvSpPr txBox="1"/>
          <p:nvPr/>
        </p:nvSpPr>
        <p:spPr>
          <a:xfrm>
            <a:off x="9256395" y="53396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Credits Link</a:t>
            </a:r>
          </a:p>
        </p:txBody>
      </p:sp>
    </p:spTree>
    <p:extLst>
      <p:ext uri="{BB962C8B-B14F-4D97-AF65-F5344CB8AC3E}">
        <p14:creationId xmlns:p14="http://schemas.microsoft.com/office/powerpoint/2010/main" val="17225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D200-8093-D6C9-049B-20D2ADA1683F}"/>
              </a:ext>
            </a:extLst>
          </p:cNvPr>
          <p:cNvSpPr/>
          <p:nvPr/>
        </p:nvSpPr>
        <p:spPr>
          <a:xfrm>
            <a:off x="188549" y="224079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Logo from Adobe Logo Maker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13F67-BA9D-79C5-0189-E79828BEEE33}"/>
              </a:ext>
            </a:extLst>
          </p:cNvPr>
          <p:cNvSpPr/>
          <p:nvPr/>
        </p:nvSpPr>
        <p:spPr>
          <a:xfrm>
            <a:off x="10788815" y="224079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Action Buttons using Logos from Bootstrap 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5638800" y="280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40EEC-D98E-46A2-C755-921E61C7FD38}"/>
              </a:ext>
            </a:extLst>
          </p:cNvPr>
          <p:cNvSpPr/>
          <p:nvPr/>
        </p:nvSpPr>
        <p:spPr>
          <a:xfrm>
            <a:off x="469775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77E0-871B-A1AC-36E9-A25A3C64C7EF}"/>
              </a:ext>
            </a:extLst>
          </p:cNvPr>
          <p:cNvSpPr txBox="1"/>
          <p:nvPr/>
        </p:nvSpPr>
        <p:spPr>
          <a:xfrm>
            <a:off x="1185334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5EC80-FFF8-E999-57DA-440DF2A88A7E}"/>
              </a:ext>
            </a:extLst>
          </p:cNvPr>
          <p:cNvSpPr txBox="1"/>
          <p:nvPr/>
        </p:nvSpPr>
        <p:spPr>
          <a:xfrm>
            <a:off x="519289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29966-7F13-2370-DBF2-594013F77132}"/>
              </a:ext>
            </a:extLst>
          </p:cNvPr>
          <p:cNvSpPr txBox="1"/>
          <p:nvPr/>
        </p:nvSpPr>
        <p:spPr>
          <a:xfrm>
            <a:off x="587022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C6872-6BBB-B330-0620-E269B48379BF}"/>
              </a:ext>
            </a:extLst>
          </p:cNvPr>
          <p:cNvSpPr txBox="1"/>
          <p:nvPr/>
        </p:nvSpPr>
        <p:spPr>
          <a:xfrm>
            <a:off x="587022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AE6FF-1A2A-C3ED-CFA9-7086B9E46CA2}"/>
              </a:ext>
            </a:extLst>
          </p:cNvPr>
          <p:cNvSpPr txBox="1"/>
          <p:nvPr/>
        </p:nvSpPr>
        <p:spPr>
          <a:xfrm>
            <a:off x="485422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9EA863-5A34-E9F1-AB7A-74F8159C4ADE}"/>
              </a:ext>
            </a:extLst>
          </p:cNvPr>
          <p:cNvSpPr/>
          <p:nvPr/>
        </p:nvSpPr>
        <p:spPr>
          <a:xfrm>
            <a:off x="3454690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99241-28CD-54D3-8CC6-CFC6F8FCF32E}"/>
              </a:ext>
            </a:extLst>
          </p:cNvPr>
          <p:cNvSpPr txBox="1"/>
          <p:nvPr/>
        </p:nvSpPr>
        <p:spPr>
          <a:xfrm>
            <a:off x="4170249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FF4EF-0416-AE3E-D7D0-6FF112FB7A89}"/>
              </a:ext>
            </a:extLst>
          </p:cNvPr>
          <p:cNvSpPr txBox="1"/>
          <p:nvPr/>
        </p:nvSpPr>
        <p:spPr>
          <a:xfrm>
            <a:off x="3504204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5EADE5-7221-1AFF-F1D9-DCA5CE5B86A2}"/>
              </a:ext>
            </a:extLst>
          </p:cNvPr>
          <p:cNvSpPr txBox="1"/>
          <p:nvPr/>
        </p:nvSpPr>
        <p:spPr>
          <a:xfrm>
            <a:off x="3571937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707E31-3859-0DD6-2113-6696F8BD9148}"/>
              </a:ext>
            </a:extLst>
          </p:cNvPr>
          <p:cNvSpPr txBox="1"/>
          <p:nvPr/>
        </p:nvSpPr>
        <p:spPr>
          <a:xfrm>
            <a:off x="3571937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53F0E-0371-F47C-C1EB-2A4418892A20}"/>
              </a:ext>
            </a:extLst>
          </p:cNvPr>
          <p:cNvSpPr txBox="1"/>
          <p:nvPr/>
        </p:nvSpPr>
        <p:spPr>
          <a:xfrm>
            <a:off x="3470337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16ED1-7A86-78FD-4780-D142F920C189}"/>
              </a:ext>
            </a:extLst>
          </p:cNvPr>
          <p:cNvSpPr/>
          <p:nvPr/>
        </p:nvSpPr>
        <p:spPr>
          <a:xfrm>
            <a:off x="6600637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1CC0B1-E257-1ABD-9C25-41C646A9DE7D}"/>
              </a:ext>
            </a:extLst>
          </p:cNvPr>
          <p:cNvSpPr txBox="1"/>
          <p:nvPr/>
        </p:nvSpPr>
        <p:spPr>
          <a:xfrm>
            <a:off x="7316196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D16B0-48D0-3788-84DC-281148CC4C29}"/>
              </a:ext>
            </a:extLst>
          </p:cNvPr>
          <p:cNvSpPr txBox="1"/>
          <p:nvPr/>
        </p:nvSpPr>
        <p:spPr>
          <a:xfrm>
            <a:off x="6650151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4598B-8534-DC2C-EFAE-D0162F17C8C8}"/>
              </a:ext>
            </a:extLst>
          </p:cNvPr>
          <p:cNvSpPr txBox="1"/>
          <p:nvPr/>
        </p:nvSpPr>
        <p:spPr>
          <a:xfrm>
            <a:off x="6717884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88516-C8FA-867D-3262-A31E170D6875}"/>
              </a:ext>
            </a:extLst>
          </p:cNvPr>
          <p:cNvSpPr txBox="1"/>
          <p:nvPr/>
        </p:nvSpPr>
        <p:spPr>
          <a:xfrm>
            <a:off x="6717884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F55DB-AADA-15BF-A96F-FCAE655BA995}"/>
              </a:ext>
            </a:extLst>
          </p:cNvPr>
          <p:cNvSpPr txBox="1"/>
          <p:nvPr/>
        </p:nvSpPr>
        <p:spPr>
          <a:xfrm>
            <a:off x="6616284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CB9EB0-D31C-F1CE-F3E9-FDE6CEB5EBA4}"/>
              </a:ext>
            </a:extLst>
          </p:cNvPr>
          <p:cNvSpPr/>
          <p:nvPr/>
        </p:nvSpPr>
        <p:spPr>
          <a:xfrm>
            <a:off x="9490426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EC6B78-CF9C-9058-D616-F81331CC9FFB}"/>
              </a:ext>
            </a:extLst>
          </p:cNvPr>
          <p:cNvSpPr txBox="1"/>
          <p:nvPr/>
        </p:nvSpPr>
        <p:spPr>
          <a:xfrm>
            <a:off x="10205985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4A38C2-00FD-7F6B-3F1F-4F1018B54060}"/>
              </a:ext>
            </a:extLst>
          </p:cNvPr>
          <p:cNvSpPr txBox="1"/>
          <p:nvPr/>
        </p:nvSpPr>
        <p:spPr>
          <a:xfrm>
            <a:off x="9539940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EBE1F0-1A36-5909-86BE-917514CBCC3C}"/>
              </a:ext>
            </a:extLst>
          </p:cNvPr>
          <p:cNvSpPr txBox="1"/>
          <p:nvPr/>
        </p:nvSpPr>
        <p:spPr>
          <a:xfrm>
            <a:off x="9607673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AC230D-49B9-C6D0-2BB5-AA88F456D30B}"/>
              </a:ext>
            </a:extLst>
          </p:cNvPr>
          <p:cNvSpPr txBox="1"/>
          <p:nvPr/>
        </p:nvSpPr>
        <p:spPr>
          <a:xfrm>
            <a:off x="9607673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25112-FA7E-1D8A-7A28-8CD82957F67B}"/>
              </a:ext>
            </a:extLst>
          </p:cNvPr>
          <p:cNvSpPr txBox="1"/>
          <p:nvPr/>
        </p:nvSpPr>
        <p:spPr>
          <a:xfrm>
            <a:off x="9506073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08C84-B3AF-7ED1-DCB8-521174DC5277}"/>
              </a:ext>
            </a:extLst>
          </p:cNvPr>
          <p:cNvSpPr/>
          <p:nvPr/>
        </p:nvSpPr>
        <p:spPr>
          <a:xfrm>
            <a:off x="466826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C3534-0BEF-FD2D-6EB2-57C15F523E6B}"/>
              </a:ext>
            </a:extLst>
          </p:cNvPr>
          <p:cNvSpPr txBox="1"/>
          <p:nvPr/>
        </p:nvSpPr>
        <p:spPr>
          <a:xfrm>
            <a:off x="1182385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44F283-9D90-FD49-278C-E059833E0ABD}"/>
              </a:ext>
            </a:extLst>
          </p:cNvPr>
          <p:cNvSpPr txBox="1"/>
          <p:nvPr/>
        </p:nvSpPr>
        <p:spPr>
          <a:xfrm>
            <a:off x="516340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5C314-8886-3BC6-7403-636A439D3E12}"/>
              </a:ext>
            </a:extLst>
          </p:cNvPr>
          <p:cNvSpPr txBox="1"/>
          <p:nvPr/>
        </p:nvSpPr>
        <p:spPr>
          <a:xfrm>
            <a:off x="584073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7B2DE-917E-9641-0971-43E2FCAE9E00}"/>
              </a:ext>
            </a:extLst>
          </p:cNvPr>
          <p:cNvSpPr txBox="1"/>
          <p:nvPr/>
        </p:nvSpPr>
        <p:spPr>
          <a:xfrm>
            <a:off x="584073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CC721E-4ED6-7CFF-AE51-9CDA692E3E33}"/>
              </a:ext>
            </a:extLst>
          </p:cNvPr>
          <p:cNvSpPr txBox="1"/>
          <p:nvPr/>
        </p:nvSpPr>
        <p:spPr>
          <a:xfrm>
            <a:off x="482473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E28FD8-219F-75B5-AC15-BBD72C4E4929}"/>
              </a:ext>
            </a:extLst>
          </p:cNvPr>
          <p:cNvSpPr/>
          <p:nvPr/>
        </p:nvSpPr>
        <p:spPr>
          <a:xfrm>
            <a:off x="3488557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FEA479-C424-96ED-EA80-72DF430CC4B5}"/>
              </a:ext>
            </a:extLst>
          </p:cNvPr>
          <p:cNvSpPr txBox="1"/>
          <p:nvPr/>
        </p:nvSpPr>
        <p:spPr>
          <a:xfrm>
            <a:off x="4204116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E71F84-BD4C-C722-0E74-0EA4DBFF9F25}"/>
              </a:ext>
            </a:extLst>
          </p:cNvPr>
          <p:cNvSpPr txBox="1"/>
          <p:nvPr/>
        </p:nvSpPr>
        <p:spPr>
          <a:xfrm>
            <a:off x="3538071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307842-8BA4-AAEE-F73A-D286CEA3F48F}"/>
              </a:ext>
            </a:extLst>
          </p:cNvPr>
          <p:cNvSpPr txBox="1"/>
          <p:nvPr/>
        </p:nvSpPr>
        <p:spPr>
          <a:xfrm>
            <a:off x="3605804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2C7165-0E14-A4C6-3424-D1E12DAB5B26}"/>
              </a:ext>
            </a:extLst>
          </p:cNvPr>
          <p:cNvSpPr txBox="1"/>
          <p:nvPr/>
        </p:nvSpPr>
        <p:spPr>
          <a:xfrm>
            <a:off x="3605804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FC015-144D-AA1A-45BA-D934FD5FF469}"/>
              </a:ext>
            </a:extLst>
          </p:cNvPr>
          <p:cNvSpPr txBox="1"/>
          <p:nvPr/>
        </p:nvSpPr>
        <p:spPr>
          <a:xfrm>
            <a:off x="3504204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197F5A-956B-5B2D-48EE-38D9E50E8127}"/>
              </a:ext>
            </a:extLst>
          </p:cNvPr>
          <p:cNvSpPr/>
          <p:nvPr/>
        </p:nvSpPr>
        <p:spPr>
          <a:xfrm>
            <a:off x="6615288" y="484779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65236-6458-BC9F-471A-C59C2382A72F}"/>
              </a:ext>
            </a:extLst>
          </p:cNvPr>
          <p:cNvSpPr txBox="1"/>
          <p:nvPr/>
        </p:nvSpPr>
        <p:spPr>
          <a:xfrm>
            <a:off x="7301545" y="5226842"/>
            <a:ext cx="1373825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67CC7A-EA01-5082-9A65-03E8DFA86009}"/>
              </a:ext>
            </a:extLst>
          </p:cNvPr>
          <p:cNvSpPr txBox="1"/>
          <p:nvPr/>
        </p:nvSpPr>
        <p:spPr>
          <a:xfrm>
            <a:off x="6650151" y="5768231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F18E5F-7299-783D-1028-6B00A7556A6C}"/>
              </a:ext>
            </a:extLst>
          </p:cNvPr>
          <p:cNvSpPr txBox="1"/>
          <p:nvPr/>
        </p:nvSpPr>
        <p:spPr>
          <a:xfrm>
            <a:off x="6717884" y="63584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81BB27-6B29-DB86-DBD8-45FBDCD6AA4F}"/>
              </a:ext>
            </a:extLst>
          </p:cNvPr>
          <p:cNvSpPr txBox="1"/>
          <p:nvPr/>
        </p:nvSpPr>
        <p:spPr>
          <a:xfrm>
            <a:off x="6717884" y="6652685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076209-5388-E407-9704-A8BB98345874}"/>
              </a:ext>
            </a:extLst>
          </p:cNvPr>
          <p:cNvSpPr txBox="1"/>
          <p:nvPr/>
        </p:nvSpPr>
        <p:spPr>
          <a:xfrm>
            <a:off x="6616284" y="7213270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AEC189-E748-6943-CB39-BCD24AC0CF59}"/>
              </a:ext>
            </a:extLst>
          </p:cNvPr>
          <p:cNvSpPr/>
          <p:nvPr/>
        </p:nvSpPr>
        <p:spPr>
          <a:xfrm>
            <a:off x="9539940" y="4879958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E3E876-7E57-E70B-D16B-F1D2D7AB51E0}"/>
              </a:ext>
            </a:extLst>
          </p:cNvPr>
          <p:cNvSpPr txBox="1"/>
          <p:nvPr/>
        </p:nvSpPr>
        <p:spPr>
          <a:xfrm>
            <a:off x="10226197" y="5259006"/>
            <a:ext cx="1112363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52234E-ABEE-ADBE-995B-03D6276EE8AC}"/>
              </a:ext>
            </a:extLst>
          </p:cNvPr>
          <p:cNvSpPr txBox="1"/>
          <p:nvPr/>
        </p:nvSpPr>
        <p:spPr>
          <a:xfrm>
            <a:off x="9574803" y="5800395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C248B-45D9-7013-9C68-63159A932FCA}"/>
              </a:ext>
            </a:extLst>
          </p:cNvPr>
          <p:cNvSpPr txBox="1"/>
          <p:nvPr/>
        </p:nvSpPr>
        <p:spPr>
          <a:xfrm>
            <a:off x="9642536" y="63906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0B925F-440F-5E3E-695C-04BDA6A3CB2D}"/>
              </a:ext>
            </a:extLst>
          </p:cNvPr>
          <p:cNvSpPr txBox="1"/>
          <p:nvPr/>
        </p:nvSpPr>
        <p:spPr>
          <a:xfrm>
            <a:off x="9642536" y="668484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29D62F-897D-48B6-B87A-C3EE957A9281}"/>
              </a:ext>
            </a:extLst>
          </p:cNvPr>
          <p:cNvSpPr txBox="1"/>
          <p:nvPr/>
        </p:nvSpPr>
        <p:spPr>
          <a:xfrm>
            <a:off x="9540936" y="7245434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494501-B623-23EB-E8BB-37F6DB130E01}"/>
              </a:ext>
            </a:extLst>
          </p:cNvPr>
          <p:cNvSpPr/>
          <p:nvPr/>
        </p:nvSpPr>
        <p:spPr>
          <a:xfrm>
            <a:off x="1656105" y="224079"/>
            <a:ext cx="8703733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12C170-7865-6D3A-E063-B1641B8082F2}"/>
              </a:ext>
            </a:extLst>
          </p:cNvPr>
          <p:cNvSpPr txBox="1"/>
          <p:nvPr/>
        </p:nvSpPr>
        <p:spPr>
          <a:xfrm>
            <a:off x="1817511" y="527544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 Link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D82388-990E-2BE1-9C7B-1DA779A5F3AA}"/>
              </a:ext>
            </a:extLst>
          </p:cNvPr>
          <p:cNvSpPr txBox="1"/>
          <p:nvPr/>
        </p:nvSpPr>
        <p:spPr>
          <a:xfrm>
            <a:off x="2720871" y="524121"/>
            <a:ext cx="10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Phones Link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E8096-9730-6197-CE03-6BF130D71737}"/>
              </a:ext>
            </a:extLst>
          </p:cNvPr>
          <p:cNvSpPr txBox="1"/>
          <p:nvPr/>
        </p:nvSpPr>
        <p:spPr>
          <a:xfrm>
            <a:off x="3736127" y="520698"/>
            <a:ext cx="100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Tablets Link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1C6D84-E253-C02E-F657-0E69BB5584A1}"/>
              </a:ext>
            </a:extLst>
          </p:cNvPr>
          <p:cNvSpPr txBox="1"/>
          <p:nvPr/>
        </p:nvSpPr>
        <p:spPr>
          <a:xfrm>
            <a:off x="4639487" y="527544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Special Offers Link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C24150-43D6-CAFD-39F9-525CE0D9BF1A}"/>
              </a:ext>
            </a:extLst>
          </p:cNvPr>
          <p:cNvSpPr txBox="1"/>
          <p:nvPr/>
        </p:nvSpPr>
        <p:spPr>
          <a:xfrm>
            <a:off x="5535683" y="527333"/>
            <a:ext cx="109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Accessories Link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CD3E7-086F-BC22-0964-EE1D7E4A51FA}"/>
              </a:ext>
            </a:extLst>
          </p:cNvPr>
          <p:cNvSpPr txBox="1"/>
          <p:nvPr/>
        </p:nvSpPr>
        <p:spPr>
          <a:xfrm>
            <a:off x="6565267" y="527332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Feedback Link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7684CE-7AAB-FBBB-D336-F4EC835A9321}"/>
              </a:ext>
            </a:extLst>
          </p:cNvPr>
          <p:cNvSpPr txBox="1"/>
          <p:nvPr/>
        </p:nvSpPr>
        <p:spPr>
          <a:xfrm>
            <a:off x="7461463" y="52069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Link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FF6208-4829-97FD-D25A-47587EE90E65}"/>
              </a:ext>
            </a:extLst>
          </p:cNvPr>
          <p:cNvSpPr txBox="1"/>
          <p:nvPr/>
        </p:nvSpPr>
        <p:spPr>
          <a:xfrm>
            <a:off x="8392974" y="527332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TOS Link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74EE8B-5B63-D8FD-1645-D910D41113C9}"/>
              </a:ext>
            </a:extLst>
          </p:cNvPr>
          <p:cNvSpPr txBox="1"/>
          <p:nvPr/>
        </p:nvSpPr>
        <p:spPr>
          <a:xfrm>
            <a:off x="9256395" y="53396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Credits Link</a:t>
            </a:r>
          </a:p>
        </p:txBody>
      </p:sp>
    </p:spTree>
    <p:extLst>
      <p:ext uri="{BB962C8B-B14F-4D97-AF65-F5344CB8AC3E}">
        <p14:creationId xmlns:p14="http://schemas.microsoft.com/office/powerpoint/2010/main" val="66102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D200-8093-D6C9-049B-20D2ADA1683F}"/>
              </a:ext>
            </a:extLst>
          </p:cNvPr>
          <p:cNvSpPr/>
          <p:nvPr/>
        </p:nvSpPr>
        <p:spPr>
          <a:xfrm>
            <a:off x="188549" y="224079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Logo from Adobe Logo Maker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13F67-BA9D-79C5-0189-E79828BEEE33}"/>
              </a:ext>
            </a:extLst>
          </p:cNvPr>
          <p:cNvSpPr/>
          <p:nvPr/>
        </p:nvSpPr>
        <p:spPr>
          <a:xfrm>
            <a:off x="10788815" y="224079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Action Buttons using Logos from Bootstrap 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5638800" y="280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40EEC-D98E-46A2-C755-921E61C7FD38}"/>
              </a:ext>
            </a:extLst>
          </p:cNvPr>
          <p:cNvSpPr/>
          <p:nvPr/>
        </p:nvSpPr>
        <p:spPr>
          <a:xfrm>
            <a:off x="469775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477E0-871B-A1AC-36E9-A25A3C64C7EF}"/>
              </a:ext>
            </a:extLst>
          </p:cNvPr>
          <p:cNvSpPr txBox="1"/>
          <p:nvPr/>
        </p:nvSpPr>
        <p:spPr>
          <a:xfrm>
            <a:off x="1185334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5EC80-FFF8-E999-57DA-440DF2A88A7E}"/>
              </a:ext>
            </a:extLst>
          </p:cNvPr>
          <p:cNvSpPr txBox="1"/>
          <p:nvPr/>
        </p:nvSpPr>
        <p:spPr>
          <a:xfrm>
            <a:off x="519289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29966-7F13-2370-DBF2-594013F77132}"/>
              </a:ext>
            </a:extLst>
          </p:cNvPr>
          <p:cNvSpPr txBox="1"/>
          <p:nvPr/>
        </p:nvSpPr>
        <p:spPr>
          <a:xfrm>
            <a:off x="587022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C6872-6BBB-B330-0620-E269B48379BF}"/>
              </a:ext>
            </a:extLst>
          </p:cNvPr>
          <p:cNvSpPr txBox="1"/>
          <p:nvPr/>
        </p:nvSpPr>
        <p:spPr>
          <a:xfrm>
            <a:off x="587022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AE6FF-1A2A-C3ED-CFA9-7086B9E46CA2}"/>
              </a:ext>
            </a:extLst>
          </p:cNvPr>
          <p:cNvSpPr txBox="1"/>
          <p:nvPr/>
        </p:nvSpPr>
        <p:spPr>
          <a:xfrm>
            <a:off x="485422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9EA863-5A34-E9F1-AB7A-74F8159C4ADE}"/>
              </a:ext>
            </a:extLst>
          </p:cNvPr>
          <p:cNvSpPr/>
          <p:nvPr/>
        </p:nvSpPr>
        <p:spPr>
          <a:xfrm>
            <a:off x="3454690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99241-28CD-54D3-8CC6-CFC6F8FCF32E}"/>
              </a:ext>
            </a:extLst>
          </p:cNvPr>
          <p:cNvSpPr txBox="1"/>
          <p:nvPr/>
        </p:nvSpPr>
        <p:spPr>
          <a:xfrm>
            <a:off x="4170249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FF4EF-0416-AE3E-D7D0-6FF112FB7A89}"/>
              </a:ext>
            </a:extLst>
          </p:cNvPr>
          <p:cNvSpPr txBox="1"/>
          <p:nvPr/>
        </p:nvSpPr>
        <p:spPr>
          <a:xfrm>
            <a:off x="3504204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5EADE5-7221-1AFF-F1D9-DCA5CE5B86A2}"/>
              </a:ext>
            </a:extLst>
          </p:cNvPr>
          <p:cNvSpPr txBox="1"/>
          <p:nvPr/>
        </p:nvSpPr>
        <p:spPr>
          <a:xfrm>
            <a:off x="3571937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707E31-3859-0DD6-2113-6696F8BD9148}"/>
              </a:ext>
            </a:extLst>
          </p:cNvPr>
          <p:cNvSpPr txBox="1"/>
          <p:nvPr/>
        </p:nvSpPr>
        <p:spPr>
          <a:xfrm>
            <a:off x="3571937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53F0E-0371-F47C-C1EB-2A4418892A20}"/>
              </a:ext>
            </a:extLst>
          </p:cNvPr>
          <p:cNvSpPr txBox="1"/>
          <p:nvPr/>
        </p:nvSpPr>
        <p:spPr>
          <a:xfrm>
            <a:off x="3470337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16ED1-7A86-78FD-4780-D142F920C189}"/>
              </a:ext>
            </a:extLst>
          </p:cNvPr>
          <p:cNvSpPr/>
          <p:nvPr/>
        </p:nvSpPr>
        <p:spPr>
          <a:xfrm>
            <a:off x="6600637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1CC0B1-E257-1ABD-9C25-41C646A9DE7D}"/>
              </a:ext>
            </a:extLst>
          </p:cNvPr>
          <p:cNvSpPr txBox="1"/>
          <p:nvPr/>
        </p:nvSpPr>
        <p:spPr>
          <a:xfrm>
            <a:off x="7316196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D16B0-48D0-3788-84DC-281148CC4C29}"/>
              </a:ext>
            </a:extLst>
          </p:cNvPr>
          <p:cNvSpPr txBox="1"/>
          <p:nvPr/>
        </p:nvSpPr>
        <p:spPr>
          <a:xfrm>
            <a:off x="6650151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4598B-8534-DC2C-EFAE-D0162F17C8C8}"/>
              </a:ext>
            </a:extLst>
          </p:cNvPr>
          <p:cNvSpPr txBox="1"/>
          <p:nvPr/>
        </p:nvSpPr>
        <p:spPr>
          <a:xfrm>
            <a:off x="6717884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88516-C8FA-867D-3262-A31E170D6875}"/>
              </a:ext>
            </a:extLst>
          </p:cNvPr>
          <p:cNvSpPr txBox="1"/>
          <p:nvPr/>
        </p:nvSpPr>
        <p:spPr>
          <a:xfrm>
            <a:off x="6717884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F55DB-AADA-15BF-A96F-FCAE655BA995}"/>
              </a:ext>
            </a:extLst>
          </p:cNvPr>
          <p:cNvSpPr txBox="1"/>
          <p:nvPr/>
        </p:nvSpPr>
        <p:spPr>
          <a:xfrm>
            <a:off x="6616284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CB9EB0-D31C-F1CE-F3E9-FDE6CEB5EBA4}"/>
              </a:ext>
            </a:extLst>
          </p:cNvPr>
          <p:cNvSpPr/>
          <p:nvPr/>
        </p:nvSpPr>
        <p:spPr>
          <a:xfrm>
            <a:off x="9490426" y="1625952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EC6B78-CF9C-9058-D616-F81331CC9FFB}"/>
              </a:ext>
            </a:extLst>
          </p:cNvPr>
          <p:cNvSpPr txBox="1"/>
          <p:nvPr/>
        </p:nvSpPr>
        <p:spPr>
          <a:xfrm>
            <a:off x="10205985" y="1918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4A38C2-00FD-7F6B-3F1F-4F1018B54060}"/>
              </a:ext>
            </a:extLst>
          </p:cNvPr>
          <p:cNvSpPr txBox="1"/>
          <p:nvPr/>
        </p:nvSpPr>
        <p:spPr>
          <a:xfrm>
            <a:off x="9539940" y="2502932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EBE1F0-1A36-5909-86BE-917514CBCC3C}"/>
              </a:ext>
            </a:extLst>
          </p:cNvPr>
          <p:cNvSpPr txBox="1"/>
          <p:nvPr/>
        </p:nvSpPr>
        <p:spPr>
          <a:xfrm>
            <a:off x="9607673" y="30931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AC230D-49B9-C6D0-2BB5-AA88F456D30B}"/>
              </a:ext>
            </a:extLst>
          </p:cNvPr>
          <p:cNvSpPr txBox="1"/>
          <p:nvPr/>
        </p:nvSpPr>
        <p:spPr>
          <a:xfrm>
            <a:off x="9607673" y="338738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025112-FA7E-1D8A-7A28-8CD82957F67B}"/>
              </a:ext>
            </a:extLst>
          </p:cNvPr>
          <p:cNvSpPr txBox="1"/>
          <p:nvPr/>
        </p:nvSpPr>
        <p:spPr>
          <a:xfrm>
            <a:off x="9506073" y="3947971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08C84-B3AF-7ED1-DCB8-521174DC5277}"/>
              </a:ext>
            </a:extLst>
          </p:cNvPr>
          <p:cNvSpPr/>
          <p:nvPr/>
        </p:nvSpPr>
        <p:spPr>
          <a:xfrm>
            <a:off x="466826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C3534-0BEF-FD2D-6EB2-57C15F523E6B}"/>
              </a:ext>
            </a:extLst>
          </p:cNvPr>
          <p:cNvSpPr txBox="1"/>
          <p:nvPr/>
        </p:nvSpPr>
        <p:spPr>
          <a:xfrm>
            <a:off x="1182385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44F283-9D90-FD49-278C-E059833E0ABD}"/>
              </a:ext>
            </a:extLst>
          </p:cNvPr>
          <p:cNvSpPr txBox="1"/>
          <p:nvPr/>
        </p:nvSpPr>
        <p:spPr>
          <a:xfrm>
            <a:off x="516340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5C314-8886-3BC6-7403-636A439D3E12}"/>
              </a:ext>
            </a:extLst>
          </p:cNvPr>
          <p:cNvSpPr txBox="1"/>
          <p:nvPr/>
        </p:nvSpPr>
        <p:spPr>
          <a:xfrm>
            <a:off x="584073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7B2DE-917E-9641-0971-43E2FCAE9E00}"/>
              </a:ext>
            </a:extLst>
          </p:cNvPr>
          <p:cNvSpPr txBox="1"/>
          <p:nvPr/>
        </p:nvSpPr>
        <p:spPr>
          <a:xfrm>
            <a:off x="584073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CC721E-4ED6-7CFF-AE51-9CDA692E3E33}"/>
              </a:ext>
            </a:extLst>
          </p:cNvPr>
          <p:cNvSpPr txBox="1"/>
          <p:nvPr/>
        </p:nvSpPr>
        <p:spPr>
          <a:xfrm>
            <a:off x="482473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E28FD8-219F-75B5-AC15-BBD72C4E4929}"/>
              </a:ext>
            </a:extLst>
          </p:cNvPr>
          <p:cNvSpPr/>
          <p:nvPr/>
        </p:nvSpPr>
        <p:spPr>
          <a:xfrm>
            <a:off x="3488557" y="486025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FEA479-C424-96ED-EA80-72DF430CC4B5}"/>
              </a:ext>
            </a:extLst>
          </p:cNvPr>
          <p:cNvSpPr txBox="1"/>
          <p:nvPr/>
        </p:nvSpPr>
        <p:spPr>
          <a:xfrm>
            <a:off x="4204116" y="51523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E71F84-BD4C-C722-0E74-0EA4DBFF9F25}"/>
              </a:ext>
            </a:extLst>
          </p:cNvPr>
          <p:cNvSpPr txBox="1"/>
          <p:nvPr/>
        </p:nvSpPr>
        <p:spPr>
          <a:xfrm>
            <a:off x="3538071" y="5737234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307842-8BA4-AAEE-F73A-D286CEA3F48F}"/>
              </a:ext>
            </a:extLst>
          </p:cNvPr>
          <p:cNvSpPr txBox="1"/>
          <p:nvPr/>
        </p:nvSpPr>
        <p:spPr>
          <a:xfrm>
            <a:off x="3605804" y="632745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2C7165-0E14-A4C6-3424-D1E12DAB5B26}"/>
              </a:ext>
            </a:extLst>
          </p:cNvPr>
          <p:cNvSpPr txBox="1"/>
          <p:nvPr/>
        </p:nvSpPr>
        <p:spPr>
          <a:xfrm>
            <a:off x="3605804" y="6621688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FC015-144D-AA1A-45BA-D934FD5FF469}"/>
              </a:ext>
            </a:extLst>
          </p:cNvPr>
          <p:cNvSpPr txBox="1"/>
          <p:nvPr/>
        </p:nvSpPr>
        <p:spPr>
          <a:xfrm>
            <a:off x="3504204" y="7182273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197F5A-956B-5B2D-48EE-38D9E50E8127}"/>
              </a:ext>
            </a:extLst>
          </p:cNvPr>
          <p:cNvSpPr/>
          <p:nvPr/>
        </p:nvSpPr>
        <p:spPr>
          <a:xfrm>
            <a:off x="6615288" y="4847794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65236-6458-BC9F-471A-C59C2382A72F}"/>
              </a:ext>
            </a:extLst>
          </p:cNvPr>
          <p:cNvSpPr txBox="1"/>
          <p:nvPr/>
        </p:nvSpPr>
        <p:spPr>
          <a:xfrm>
            <a:off x="7301545" y="5226842"/>
            <a:ext cx="1373825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67CC7A-EA01-5082-9A65-03E8DFA86009}"/>
              </a:ext>
            </a:extLst>
          </p:cNvPr>
          <p:cNvSpPr txBox="1"/>
          <p:nvPr/>
        </p:nvSpPr>
        <p:spPr>
          <a:xfrm>
            <a:off x="6650151" y="5768231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F18E5F-7299-783D-1028-6B00A7556A6C}"/>
              </a:ext>
            </a:extLst>
          </p:cNvPr>
          <p:cNvSpPr txBox="1"/>
          <p:nvPr/>
        </p:nvSpPr>
        <p:spPr>
          <a:xfrm>
            <a:off x="6717884" y="63584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81BB27-6B29-DB86-DBD8-45FBDCD6AA4F}"/>
              </a:ext>
            </a:extLst>
          </p:cNvPr>
          <p:cNvSpPr txBox="1"/>
          <p:nvPr/>
        </p:nvSpPr>
        <p:spPr>
          <a:xfrm>
            <a:off x="6717884" y="6652685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076209-5388-E407-9704-A8BB98345874}"/>
              </a:ext>
            </a:extLst>
          </p:cNvPr>
          <p:cNvSpPr txBox="1"/>
          <p:nvPr/>
        </p:nvSpPr>
        <p:spPr>
          <a:xfrm>
            <a:off x="6616284" y="7213270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AEC189-E748-6943-CB39-BCD24AC0CF59}"/>
              </a:ext>
            </a:extLst>
          </p:cNvPr>
          <p:cNvSpPr/>
          <p:nvPr/>
        </p:nvSpPr>
        <p:spPr>
          <a:xfrm>
            <a:off x="9539940" y="4879958"/>
            <a:ext cx="2169459" cy="28149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E3E876-7E57-E70B-D16B-F1D2D7AB51E0}"/>
              </a:ext>
            </a:extLst>
          </p:cNvPr>
          <p:cNvSpPr txBox="1"/>
          <p:nvPr/>
        </p:nvSpPr>
        <p:spPr>
          <a:xfrm>
            <a:off x="10226197" y="5259006"/>
            <a:ext cx="1112363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52234E-ABEE-ADBE-995B-03D6276EE8AC}"/>
              </a:ext>
            </a:extLst>
          </p:cNvPr>
          <p:cNvSpPr txBox="1"/>
          <p:nvPr/>
        </p:nvSpPr>
        <p:spPr>
          <a:xfrm>
            <a:off x="9574803" y="5800395"/>
            <a:ext cx="213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Product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C248B-45D9-7013-9C68-63159A932FCA}"/>
              </a:ext>
            </a:extLst>
          </p:cNvPr>
          <p:cNvSpPr txBox="1"/>
          <p:nvPr/>
        </p:nvSpPr>
        <p:spPr>
          <a:xfrm>
            <a:off x="9642536" y="63906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0B925F-440F-5E3E-695C-04BDA6A3CB2D}"/>
              </a:ext>
            </a:extLst>
          </p:cNvPr>
          <p:cNvSpPr txBox="1"/>
          <p:nvPr/>
        </p:nvSpPr>
        <p:spPr>
          <a:xfrm>
            <a:off x="9642536" y="668484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29D62F-897D-48B6-B87A-C3EE957A9281}"/>
              </a:ext>
            </a:extLst>
          </p:cNvPr>
          <p:cNvSpPr txBox="1"/>
          <p:nvPr/>
        </p:nvSpPr>
        <p:spPr>
          <a:xfrm>
            <a:off x="9540936" y="7245434"/>
            <a:ext cx="23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to Cart Button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494501-B623-23EB-E8BB-37F6DB130E01}"/>
              </a:ext>
            </a:extLst>
          </p:cNvPr>
          <p:cNvSpPr/>
          <p:nvPr/>
        </p:nvSpPr>
        <p:spPr>
          <a:xfrm>
            <a:off x="1656105" y="224079"/>
            <a:ext cx="8703733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12C170-7865-6D3A-E063-B1641B8082F2}"/>
              </a:ext>
            </a:extLst>
          </p:cNvPr>
          <p:cNvSpPr txBox="1"/>
          <p:nvPr/>
        </p:nvSpPr>
        <p:spPr>
          <a:xfrm>
            <a:off x="1817511" y="527544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 Link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D82388-990E-2BE1-9C7B-1DA779A5F3AA}"/>
              </a:ext>
            </a:extLst>
          </p:cNvPr>
          <p:cNvSpPr txBox="1"/>
          <p:nvPr/>
        </p:nvSpPr>
        <p:spPr>
          <a:xfrm>
            <a:off x="2720871" y="524121"/>
            <a:ext cx="10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Phones Link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E8096-9730-6197-CE03-6BF130D71737}"/>
              </a:ext>
            </a:extLst>
          </p:cNvPr>
          <p:cNvSpPr txBox="1"/>
          <p:nvPr/>
        </p:nvSpPr>
        <p:spPr>
          <a:xfrm>
            <a:off x="3736127" y="520698"/>
            <a:ext cx="100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Tablets Link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1C6D84-E253-C02E-F657-0E69BB5584A1}"/>
              </a:ext>
            </a:extLst>
          </p:cNvPr>
          <p:cNvSpPr txBox="1"/>
          <p:nvPr/>
        </p:nvSpPr>
        <p:spPr>
          <a:xfrm>
            <a:off x="4639487" y="527544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Special Offers Link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C24150-43D6-CAFD-39F9-525CE0D9BF1A}"/>
              </a:ext>
            </a:extLst>
          </p:cNvPr>
          <p:cNvSpPr txBox="1"/>
          <p:nvPr/>
        </p:nvSpPr>
        <p:spPr>
          <a:xfrm>
            <a:off x="5535683" y="527333"/>
            <a:ext cx="109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Accessories Link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CD3E7-086F-BC22-0964-EE1D7E4A51FA}"/>
              </a:ext>
            </a:extLst>
          </p:cNvPr>
          <p:cNvSpPr txBox="1"/>
          <p:nvPr/>
        </p:nvSpPr>
        <p:spPr>
          <a:xfrm>
            <a:off x="6565267" y="527332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Feedback Link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7684CE-7AAB-FBBB-D336-F4EC835A9321}"/>
              </a:ext>
            </a:extLst>
          </p:cNvPr>
          <p:cNvSpPr txBox="1"/>
          <p:nvPr/>
        </p:nvSpPr>
        <p:spPr>
          <a:xfrm>
            <a:off x="7461463" y="52069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Link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FF6208-4829-97FD-D25A-47587EE90E65}"/>
              </a:ext>
            </a:extLst>
          </p:cNvPr>
          <p:cNvSpPr txBox="1"/>
          <p:nvPr/>
        </p:nvSpPr>
        <p:spPr>
          <a:xfrm>
            <a:off x="8392974" y="527332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TOS Link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74EE8B-5B63-D8FD-1645-D910D41113C9}"/>
              </a:ext>
            </a:extLst>
          </p:cNvPr>
          <p:cNvSpPr txBox="1"/>
          <p:nvPr/>
        </p:nvSpPr>
        <p:spPr>
          <a:xfrm>
            <a:off x="9256395" y="53396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Credits Link</a:t>
            </a:r>
          </a:p>
        </p:txBody>
      </p:sp>
    </p:spTree>
    <p:extLst>
      <p:ext uri="{BB962C8B-B14F-4D97-AF65-F5344CB8AC3E}">
        <p14:creationId xmlns:p14="http://schemas.microsoft.com/office/powerpoint/2010/main" val="22269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D200-8093-D6C9-049B-20D2ADA1683F}"/>
              </a:ext>
            </a:extLst>
          </p:cNvPr>
          <p:cNvSpPr/>
          <p:nvPr/>
        </p:nvSpPr>
        <p:spPr>
          <a:xfrm>
            <a:off x="203200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578-FEBE-9193-ECC9-B57A6AB2D306}"/>
              </a:ext>
            </a:extLst>
          </p:cNvPr>
          <p:cNvSpPr/>
          <p:nvPr/>
        </p:nvSpPr>
        <p:spPr>
          <a:xfrm>
            <a:off x="1670756" y="180622"/>
            <a:ext cx="8703733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13F67-BA9D-79C5-0189-E79828BEEE33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2CF80-A113-24C6-747D-88D06108B602}"/>
              </a:ext>
            </a:extLst>
          </p:cNvPr>
          <p:cNvSpPr txBox="1"/>
          <p:nvPr/>
        </p:nvSpPr>
        <p:spPr>
          <a:xfrm>
            <a:off x="1817511" y="527544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 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7C293-0DF2-BD9F-95CD-ABC4E6A1A239}"/>
              </a:ext>
            </a:extLst>
          </p:cNvPr>
          <p:cNvSpPr txBox="1"/>
          <p:nvPr/>
        </p:nvSpPr>
        <p:spPr>
          <a:xfrm>
            <a:off x="2720871" y="524121"/>
            <a:ext cx="10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Phones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BD518-F2EF-B58D-81A7-F0E4382E350F}"/>
              </a:ext>
            </a:extLst>
          </p:cNvPr>
          <p:cNvSpPr txBox="1"/>
          <p:nvPr/>
        </p:nvSpPr>
        <p:spPr>
          <a:xfrm>
            <a:off x="3736127" y="520698"/>
            <a:ext cx="100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Tablets 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725CB-05A9-265D-FBE7-0C0770B66B4E}"/>
              </a:ext>
            </a:extLst>
          </p:cNvPr>
          <p:cNvSpPr txBox="1"/>
          <p:nvPr/>
        </p:nvSpPr>
        <p:spPr>
          <a:xfrm>
            <a:off x="4639487" y="527544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Special Offers Link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66FE5-37F5-9493-D648-E188DD6F855B}"/>
              </a:ext>
            </a:extLst>
          </p:cNvPr>
          <p:cNvSpPr txBox="1"/>
          <p:nvPr/>
        </p:nvSpPr>
        <p:spPr>
          <a:xfrm>
            <a:off x="5535683" y="527333"/>
            <a:ext cx="109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Accessories Link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96035-AC6D-4A24-AA26-78820A5AE3FD}"/>
              </a:ext>
            </a:extLst>
          </p:cNvPr>
          <p:cNvSpPr txBox="1"/>
          <p:nvPr/>
        </p:nvSpPr>
        <p:spPr>
          <a:xfrm>
            <a:off x="6565267" y="527332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Feedback Link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BED23-71FE-DFBB-6078-31F5D758547E}"/>
              </a:ext>
            </a:extLst>
          </p:cNvPr>
          <p:cNvSpPr txBox="1"/>
          <p:nvPr/>
        </p:nvSpPr>
        <p:spPr>
          <a:xfrm>
            <a:off x="7461463" y="52069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3913F-7D21-6EE9-C2B4-B83C4C0530D8}"/>
              </a:ext>
            </a:extLst>
          </p:cNvPr>
          <p:cNvSpPr txBox="1"/>
          <p:nvPr/>
        </p:nvSpPr>
        <p:spPr>
          <a:xfrm>
            <a:off x="8392974" y="527332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TOS Link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A8A2E-78F1-21B6-CF83-2B2A9DEF1620}"/>
              </a:ext>
            </a:extLst>
          </p:cNvPr>
          <p:cNvSpPr txBox="1"/>
          <p:nvPr/>
        </p:nvSpPr>
        <p:spPr>
          <a:xfrm>
            <a:off x="9256395" y="53396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Credits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1085-68F5-F722-9363-FA02C24BF9AF}"/>
              </a:ext>
            </a:extLst>
          </p:cNvPr>
          <p:cNvSpPr txBox="1"/>
          <p:nvPr/>
        </p:nvSpPr>
        <p:spPr>
          <a:xfrm>
            <a:off x="211576" y="1498389"/>
            <a:ext cx="171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Shopping Cart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E5F11F-3CD4-CCD8-712B-2009540F17AB}"/>
              </a:ext>
            </a:extLst>
          </p:cNvPr>
          <p:cNvSpPr/>
          <p:nvPr/>
        </p:nvSpPr>
        <p:spPr>
          <a:xfrm>
            <a:off x="211574" y="1969026"/>
            <a:ext cx="2712247" cy="459542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(Image) – Product Name- Price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30ED04-2C45-FCE4-6E26-9086DFC79342}"/>
              </a:ext>
            </a:extLst>
          </p:cNvPr>
          <p:cNvSpPr/>
          <p:nvPr/>
        </p:nvSpPr>
        <p:spPr>
          <a:xfrm>
            <a:off x="304800" y="2675467"/>
            <a:ext cx="1128889" cy="3048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Clear 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3F786A-9500-427A-C89D-168EC1D5ECC5}"/>
              </a:ext>
            </a:extLst>
          </p:cNvPr>
          <p:cNvSpPr/>
          <p:nvPr/>
        </p:nvSpPr>
        <p:spPr>
          <a:xfrm>
            <a:off x="9387384" y="1867721"/>
            <a:ext cx="2499816" cy="3438057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Order Summary</a:t>
            </a:r>
            <a:br>
              <a:rPr lang="en-GB" dirty="0"/>
            </a:br>
            <a:r>
              <a:rPr lang="en-GB" dirty="0"/>
              <a:t>Total</a:t>
            </a:r>
            <a:r>
              <a:rPr lang="en-GB" dirty="0">
                <a:sym typeface="Wingdings" panose="05000000000000000000" pitchFamily="2" charset="2"/>
              </a:rPr>
              <a:t>: (Item Total)</a:t>
            </a:r>
          </a:p>
          <a:p>
            <a:pPr algn="ctr"/>
            <a:endParaRPr lang="en-GB" dirty="0">
              <a:sym typeface="Wingdings" panose="05000000000000000000" pitchFamily="2" charset="2"/>
            </a:endParaRPr>
          </a:p>
          <a:p>
            <a:pPr algn="ctr"/>
            <a:endParaRPr lang="en-GB" dirty="0">
              <a:sym typeface="Wingdings" panose="05000000000000000000" pitchFamily="2" charset="2"/>
            </a:endParaRPr>
          </a:p>
          <a:p>
            <a:pPr algn="ctr"/>
            <a:endParaRPr lang="en-GB" dirty="0">
              <a:sym typeface="Wingdings" panose="05000000000000000000" pitchFamily="2" charset="2"/>
            </a:endParaRPr>
          </a:p>
          <a:p>
            <a:pPr algn="ctr"/>
            <a:endParaRPr lang="en-GB" dirty="0">
              <a:sym typeface="Wingdings" panose="05000000000000000000" pitchFamily="2" charset="2"/>
            </a:endParaRPr>
          </a:p>
          <a:p>
            <a:pPr algn="ctr"/>
            <a:r>
              <a:rPr lang="en-GB" dirty="0">
                <a:sym typeface="Wingdings" panose="05000000000000000000" pitchFamily="2" charset="2"/>
              </a:rPr>
              <a:t>We Support Payment with all Major Debit and Credit Cards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305635-586A-9198-1C7F-6975C34AB7F1}"/>
              </a:ext>
            </a:extLst>
          </p:cNvPr>
          <p:cNvSpPr/>
          <p:nvPr/>
        </p:nvSpPr>
        <p:spPr>
          <a:xfrm>
            <a:off x="9722892" y="2827867"/>
            <a:ext cx="1828800" cy="6660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Continue With Payment</a:t>
            </a:r>
          </a:p>
        </p:txBody>
      </p:sp>
    </p:spTree>
    <p:extLst>
      <p:ext uri="{BB962C8B-B14F-4D97-AF65-F5344CB8AC3E}">
        <p14:creationId xmlns:p14="http://schemas.microsoft.com/office/powerpoint/2010/main" val="41642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D200-8093-D6C9-049B-20D2ADA1683F}"/>
              </a:ext>
            </a:extLst>
          </p:cNvPr>
          <p:cNvSpPr/>
          <p:nvPr/>
        </p:nvSpPr>
        <p:spPr>
          <a:xfrm>
            <a:off x="203200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578-FEBE-9193-ECC9-B57A6AB2D306}"/>
              </a:ext>
            </a:extLst>
          </p:cNvPr>
          <p:cNvSpPr/>
          <p:nvPr/>
        </p:nvSpPr>
        <p:spPr>
          <a:xfrm>
            <a:off x="1670756" y="180622"/>
            <a:ext cx="8703733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13F67-BA9D-79C5-0189-E79828BEEE33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4841795" y="1521729"/>
            <a:ext cx="17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Full Name*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2CF80-A113-24C6-747D-88D06108B602}"/>
              </a:ext>
            </a:extLst>
          </p:cNvPr>
          <p:cNvSpPr txBox="1"/>
          <p:nvPr/>
        </p:nvSpPr>
        <p:spPr>
          <a:xfrm>
            <a:off x="1817511" y="527544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 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7C293-0DF2-BD9F-95CD-ABC4E6A1A239}"/>
              </a:ext>
            </a:extLst>
          </p:cNvPr>
          <p:cNvSpPr txBox="1"/>
          <p:nvPr/>
        </p:nvSpPr>
        <p:spPr>
          <a:xfrm>
            <a:off x="2720871" y="524121"/>
            <a:ext cx="10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Phones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BD518-F2EF-B58D-81A7-F0E4382E350F}"/>
              </a:ext>
            </a:extLst>
          </p:cNvPr>
          <p:cNvSpPr txBox="1"/>
          <p:nvPr/>
        </p:nvSpPr>
        <p:spPr>
          <a:xfrm>
            <a:off x="3736127" y="520698"/>
            <a:ext cx="100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Tablets 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725CB-05A9-265D-FBE7-0C0770B66B4E}"/>
              </a:ext>
            </a:extLst>
          </p:cNvPr>
          <p:cNvSpPr txBox="1"/>
          <p:nvPr/>
        </p:nvSpPr>
        <p:spPr>
          <a:xfrm>
            <a:off x="4639487" y="527544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Special Offers Link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66FE5-37F5-9493-D648-E188DD6F855B}"/>
              </a:ext>
            </a:extLst>
          </p:cNvPr>
          <p:cNvSpPr txBox="1"/>
          <p:nvPr/>
        </p:nvSpPr>
        <p:spPr>
          <a:xfrm>
            <a:off x="5535683" y="527333"/>
            <a:ext cx="109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Accessories Link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96035-AC6D-4A24-AA26-78820A5AE3FD}"/>
              </a:ext>
            </a:extLst>
          </p:cNvPr>
          <p:cNvSpPr txBox="1"/>
          <p:nvPr/>
        </p:nvSpPr>
        <p:spPr>
          <a:xfrm>
            <a:off x="6565267" y="527332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Feedback Link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BED23-71FE-DFBB-6078-31F5D758547E}"/>
              </a:ext>
            </a:extLst>
          </p:cNvPr>
          <p:cNvSpPr txBox="1"/>
          <p:nvPr/>
        </p:nvSpPr>
        <p:spPr>
          <a:xfrm>
            <a:off x="7461463" y="52069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3913F-7D21-6EE9-C2B4-B83C4C0530D8}"/>
              </a:ext>
            </a:extLst>
          </p:cNvPr>
          <p:cNvSpPr txBox="1"/>
          <p:nvPr/>
        </p:nvSpPr>
        <p:spPr>
          <a:xfrm>
            <a:off x="8392974" y="527332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TOS Link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A8A2E-78F1-21B6-CF83-2B2A9DEF1620}"/>
              </a:ext>
            </a:extLst>
          </p:cNvPr>
          <p:cNvSpPr txBox="1"/>
          <p:nvPr/>
        </p:nvSpPr>
        <p:spPr>
          <a:xfrm>
            <a:off x="9256395" y="53396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Credits Link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32E91-BAC9-280E-F44B-82D639AB5ADC}"/>
              </a:ext>
            </a:extLst>
          </p:cNvPr>
          <p:cNvSpPr txBox="1"/>
          <p:nvPr/>
        </p:nvSpPr>
        <p:spPr>
          <a:xfrm>
            <a:off x="4737701" y="1197965"/>
            <a:ext cx="20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Feedback 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CDA67-E888-6C7E-8466-8461134D678E}"/>
              </a:ext>
            </a:extLst>
          </p:cNvPr>
          <p:cNvSpPr/>
          <p:nvPr/>
        </p:nvSpPr>
        <p:spPr>
          <a:xfrm>
            <a:off x="4737701" y="1914433"/>
            <a:ext cx="19613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46B42-6541-FBE5-971F-69A0AE747F12}"/>
              </a:ext>
            </a:extLst>
          </p:cNvPr>
          <p:cNvSpPr txBox="1"/>
          <p:nvPr/>
        </p:nvSpPr>
        <p:spPr>
          <a:xfrm>
            <a:off x="4757324" y="2342271"/>
            <a:ext cx="17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Postcode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58AFD-7BA7-0354-D48D-97F12FAE5D77}"/>
              </a:ext>
            </a:extLst>
          </p:cNvPr>
          <p:cNvSpPr/>
          <p:nvPr/>
        </p:nvSpPr>
        <p:spPr>
          <a:xfrm>
            <a:off x="4737701" y="2746093"/>
            <a:ext cx="19613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6E5C94-1F9A-F865-9D75-1B92522E190A}"/>
              </a:ext>
            </a:extLst>
          </p:cNvPr>
          <p:cNvSpPr txBox="1"/>
          <p:nvPr/>
        </p:nvSpPr>
        <p:spPr>
          <a:xfrm>
            <a:off x="4855538" y="3155482"/>
            <a:ext cx="17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Email*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CB107B-445F-326A-D996-B148E7DAEC14}"/>
              </a:ext>
            </a:extLst>
          </p:cNvPr>
          <p:cNvSpPr/>
          <p:nvPr/>
        </p:nvSpPr>
        <p:spPr>
          <a:xfrm>
            <a:off x="4737701" y="3560463"/>
            <a:ext cx="19613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9C1B3-D41F-F49C-CF73-E35EE377FFC9}"/>
              </a:ext>
            </a:extLst>
          </p:cNvPr>
          <p:cNvSpPr txBox="1"/>
          <p:nvPr/>
        </p:nvSpPr>
        <p:spPr>
          <a:xfrm>
            <a:off x="4696332" y="3874772"/>
            <a:ext cx="204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Telephone Number*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8DEB42-7E9C-2A7C-DF22-2DD4D0B23384}"/>
              </a:ext>
            </a:extLst>
          </p:cNvPr>
          <p:cNvSpPr/>
          <p:nvPr/>
        </p:nvSpPr>
        <p:spPr>
          <a:xfrm>
            <a:off x="4737700" y="4476333"/>
            <a:ext cx="19613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B86C10-CCCD-A8E7-B43E-9CB1A5A68BDD}"/>
              </a:ext>
            </a:extLst>
          </p:cNvPr>
          <p:cNvSpPr/>
          <p:nvPr/>
        </p:nvSpPr>
        <p:spPr>
          <a:xfrm>
            <a:off x="4737701" y="6172800"/>
            <a:ext cx="1961337" cy="48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 Button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07E20A-5ED3-BE4A-1F30-EFBE7AE54854}"/>
              </a:ext>
            </a:extLst>
          </p:cNvPr>
          <p:cNvSpPr/>
          <p:nvPr/>
        </p:nvSpPr>
        <p:spPr>
          <a:xfrm>
            <a:off x="3904545" y="5290703"/>
            <a:ext cx="3655132" cy="7166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B9897B-E814-CBF1-2EEE-EA62336599B8}"/>
              </a:ext>
            </a:extLst>
          </p:cNvPr>
          <p:cNvSpPr txBox="1"/>
          <p:nvPr/>
        </p:nvSpPr>
        <p:spPr>
          <a:xfrm>
            <a:off x="4667835" y="4883518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Feedback for MWS*</a:t>
            </a:r>
          </a:p>
        </p:txBody>
      </p:sp>
    </p:spTree>
    <p:extLst>
      <p:ext uri="{BB962C8B-B14F-4D97-AF65-F5344CB8AC3E}">
        <p14:creationId xmlns:p14="http://schemas.microsoft.com/office/powerpoint/2010/main" val="218233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D200-8093-D6C9-049B-20D2ADA1683F}"/>
              </a:ext>
            </a:extLst>
          </p:cNvPr>
          <p:cNvSpPr/>
          <p:nvPr/>
        </p:nvSpPr>
        <p:spPr>
          <a:xfrm>
            <a:off x="203200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578-FEBE-9193-ECC9-B57A6AB2D306}"/>
              </a:ext>
            </a:extLst>
          </p:cNvPr>
          <p:cNvSpPr/>
          <p:nvPr/>
        </p:nvSpPr>
        <p:spPr>
          <a:xfrm>
            <a:off x="1670756" y="180622"/>
            <a:ext cx="8703733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13F67-BA9D-79C5-0189-E79828BEEE33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5E97-EDAF-6A44-40B8-4037EC5F3BAC}"/>
              </a:ext>
            </a:extLst>
          </p:cNvPr>
          <p:cNvSpPr txBox="1"/>
          <p:nvPr/>
        </p:nvSpPr>
        <p:spPr>
          <a:xfrm>
            <a:off x="7656673" y="1926228"/>
            <a:ext cx="16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Full Name*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2CF80-A113-24C6-747D-88D06108B602}"/>
              </a:ext>
            </a:extLst>
          </p:cNvPr>
          <p:cNvSpPr txBox="1"/>
          <p:nvPr/>
        </p:nvSpPr>
        <p:spPr>
          <a:xfrm>
            <a:off x="1817511" y="527544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 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7C293-0DF2-BD9F-95CD-ABC4E6A1A239}"/>
              </a:ext>
            </a:extLst>
          </p:cNvPr>
          <p:cNvSpPr txBox="1"/>
          <p:nvPr/>
        </p:nvSpPr>
        <p:spPr>
          <a:xfrm>
            <a:off x="2720871" y="524121"/>
            <a:ext cx="10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Phones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BD518-F2EF-B58D-81A7-F0E4382E350F}"/>
              </a:ext>
            </a:extLst>
          </p:cNvPr>
          <p:cNvSpPr txBox="1"/>
          <p:nvPr/>
        </p:nvSpPr>
        <p:spPr>
          <a:xfrm>
            <a:off x="3736127" y="520698"/>
            <a:ext cx="100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Tablets 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725CB-05A9-265D-FBE7-0C0770B66B4E}"/>
              </a:ext>
            </a:extLst>
          </p:cNvPr>
          <p:cNvSpPr txBox="1"/>
          <p:nvPr/>
        </p:nvSpPr>
        <p:spPr>
          <a:xfrm>
            <a:off x="4639487" y="527544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Special Offers Link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66FE5-37F5-9493-D648-E188DD6F855B}"/>
              </a:ext>
            </a:extLst>
          </p:cNvPr>
          <p:cNvSpPr txBox="1"/>
          <p:nvPr/>
        </p:nvSpPr>
        <p:spPr>
          <a:xfrm>
            <a:off x="5535683" y="527333"/>
            <a:ext cx="109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Accessories Link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96035-AC6D-4A24-AA26-78820A5AE3FD}"/>
              </a:ext>
            </a:extLst>
          </p:cNvPr>
          <p:cNvSpPr txBox="1"/>
          <p:nvPr/>
        </p:nvSpPr>
        <p:spPr>
          <a:xfrm>
            <a:off x="6565267" y="527332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Feedback Link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BED23-71FE-DFBB-6078-31F5D758547E}"/>
              </a:ext>
            </a:extLst>
          </p:cNvPr>
          <p:cNvSpPr txBox="1"/>
          <p:nvPr/>
        </p:nvSpPr>
        <p:spPr>
          <a:xfrm>
            <a:off x="7461463" y="52069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3913F-7D21-6EE9-C2B4-B83C4C0530D8}"/>
              </a:ext>
            </a:extLst>
          </p:cNvPr>
          <p:cNvSpPr txBox="1"/>
          <p:nvPr/>
        </p:nvSpPr>
        <p:spPr>
          <a:xfrm>
            <a:off x="8392974" y="527332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TOS Link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A8A2E-78F1-21B6-CF83-2B2A9DEF1620}"/>
              </a:ext>
            </a:extLst>
          </p:cNvPr>
          <p:cNvSpPr txBox="1"/>
          <p:nvPr/>
        </p:nvSpPr>
        <p:spPr>
          <a:xfrm>
            <a:off x="9256395" y="53396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Credits Link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CDA67-E888-6C7E-8466-8461134D678E}"/>
              </a:ext>
            </a:extLst>
          </p:cNvPr>
          <p:cNvSpPr/>
          <p:nvPr/>
        </p:nvSpPr>
        <p:spPr>
          <a:xfrm>
            <a:off x="7559677" y="2362372"/>
            <a:ext cx="1827566" cy="2800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46B42-6541-FBE5-971F-69A0AE747F12}"/>
              </a:ext>
            </a:extLst>
          </p:cNvPr>
          <p:cNvSpPr txBox="1"/>
          <p:nvPr/>
        </p:nvSpPr>
        <p:spPr>
          <a:xfrm>
            <a:off x="7639086" y="2639593"/>
            <a:ext cx="16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Postcode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58AFD-7BA7-0354-D48D-97F12FAE5D77}"/>
              </a:ext>
            </a:extLst>
          </p:cNvPr>
          <p:cNvSpPr/>
          <p:nvPr/>
        </p:nvSpPr>
        <p:spPr>
          <a:xfrm>
            <a:off x="7586111" y="3080748"/>
            <a:ext cx="1827566" cy="2800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6E5C94-1F9A-F865-9D75-1B92522E190A}"/>
              </a:ext>
            </a:extLst>
          </p:cNvPr>
          <p:cNvSpPr txBox="1"/>
          <p:nvPr/>
        </p:nvSpPr>
        <p:spPr>
          <a:xfrm>
            <a:off x="7639086" y="3357108"/>
            <a:ext cx="16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Email*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CB107B-445F-326A-D996-B148E7DAEC14}"/>
              </a:ext>
            </a:extLst>
          </p:cNvPr>
          <p:cNvSpPr/>
          <p:nvPr/>
        </p:nvSpPr>
        <p:spPr>
          <a:xfrm>
            <a:off x="7586111" y="3751377"/>
            <a:ext cx="1827566" cy="2800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9C1B3-D41F-F49C-CF73-E35EE377FFC9}"/>
              </a:ext>
            </a:extLst>
          </p:cNvPr>
          <p:cNvSpPr txBox="1"/>
          <p:nvPr/>
        </p:nvSpPr>
        <p:spPr>
          <a:xfrm>
            <a:off x="7820375" y="4007154"/>
            <a:ext cx="137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Telephone Number*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8DEB42-7E9C-2A7C-DF22-2DD4D0B23384}"/>
              </a:ext>
            </a:extLst>
          </p:cNvPr>
          <p:cNvSpPr/>
          <p:nvPr/>
        </p:nvSpPr>
        <p:spPr>
          <a:xfrm>
            <a:off x="7593209" y="4704608"/>
            <a:ext cx="1827566" cy="2800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B86C10-CCCD-A8E7-B43E-9CB1A5A68BDD}"/>
              </a:ext>
            </a:extLst>
          </p:cNvPr>
          <p:cNvSpPr/>
          <p:nvPr/>
        </p:nvSpPr>
        <p:spPr>
          <a:xfrm>
            <a:off x="7733496" y="6220116"/>
            <a:ext cx="1444754" cy="424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 Button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07E20A-5ED3-BE4A-1F30-EFBE7AE54854}"/>
              </a:ext>
            </a:extLst>
          </p:cNvPr>
          <p:cNvSpPr/>
          <p:nvPr/>
        </p:nvSpPr>
        <p:spPr>
          <a:xfrm>
            <a:off x="7051075" y="5696267"/>
            <a:ext cx="2809596" cy="344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B9897B-E814-CBF1-2EEE-EA62336599B8}"/>
              </a:ext>
            </a:extLst>
          </p:cNvPr>
          <p:cNvSpPr txBox="1"/>
          <p:nvPr/>
        </p:nvSpPr>
        <p:spPr>
          <a:xfrm>
            <a:off x="7838745" y="5040832"/>
            <a:ext cx="13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Feedback for MWS*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53B521-0C9C-9080-7ABC-74F085976161}"/>
              </a:ext>
            </a:extLst>
          </p:cNvPr>
          <p:cNvSpPr txBox="1"/>
          <p:nvPr/>
        </p:nvSpPr>
        <p:spPr>
          <a:xfrm>
            <a:off x="7665899" y="1267000"/>
            <a:ext cx="16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Contact Form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6FB241D-63B3-7EF8-B10A-3BC466C3534A}"/>
              </a:ext>
            </a:extLst>
          </p:cNvPr>
          <p:cNvSpPr/>
          <p:nvPr/>
        </p:nvSpPr>
        <p:spPr>
          <a:xfrm>
            <a:off x="1958104" y="1873404"/>
            <a:ext cx="4137896" cy="44113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Social Media</a:t>
            </a:r>
            <a:b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  <a:hlinkClick r:id="rId3"/>
              </a:rPr>
              <a:t>Check us out on X (Formally Twitter)</a:t>
            </a:r>
            <a:b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b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Landline</a:t>
            </a:r>
            <a:endParaRPr lang="en-GB" b="0" i="0" dirty="0">
              <a:solidFill>
                <a:srgbClr val="212529"/>
              </a:solidFill>
              <a:effectLst/>
              <a:latin typeface="Noto Sans" panose="020B0502040504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 028 1234 5678</a:t>
            </a:r>
            <a:b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r>
              <a:rPr lang="en-GB" b="0" i="0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Address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  <a:hlinkClick r:id="rId4"/>
              </a:rPr>
              <a:t> 1 Victoria Square, Belfast BT1 4QG</a:t>
            </a:r>
            <a:b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b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</a:br>
            <a:r>
              <a:rPr lang="en-GB" b="0" i="0" u="none" strike="noStrike" dirty="0">
                <a:solidFill>
                  <a:srgbClr val="212529"/>
                </a:solidFill>
                <a:effectLst/>
                <a:latin typeface="Noto Sans" panose="020B0502040504020204" pitchFamily="34" charset="0"/>
              </a:rPr>
              <a:t>Contact Email</a:t>
            </a:r>
            <a:endParaRPr lang="en-GB" b="0" i="0" dirty="0">
              <a:solidFill>
                <a:srgbClr val="212529"/>
              </a:solidFill>
              <a:effectLst/>
              <a:latin typeface="Noto Sans" panose="020B0502040504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212529"/>
                </a:solidFill>
                <a:latin typeface="Noto Sans" panose="020B0502040504020204" pitchFamily="34" charset="0"/>
              </a:rPr>
              <a:t> contact@mobileworldstaion.com</a:t>
            </a:r>
            <a:endParaRPr lang="en-GB" b="0" i="0" dirty="0">
              <a:solidFill>
                <a:srgbClr val="212529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2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D200-8093-D6C9-049B-20D2ADA1683F}"/>
              </a:ext>
            </a:extLst>
          </p:cNvPr>
          <p:cNvSpPr/>
          <p:nvPr/>
        </p:nvSpPr>
        <p:spPr>
          <a:xfrm>
            <a:off x="203200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MWS</a:t>
            </a:r>
          </a:p>
          <a:p>
            <a:pPr algn="ctr"/>
            <a:r>
              <a:rPr lang="en-GB" sz="1400" dirty="0"/>
              <a:t>Logo from Adobe Logo Maker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578-FEBE-9193-ECC9-B57A6AB2D306}"/>
              </a:ext>
            </a:extLst>
          </p:cNvPr>
          <p:cNvSpPr/>
          <p:nvPr/>
        </p:nvSpPr>
        <p:spPr>
          <a:xfrm>
            <a:off x="1670756" y="180622"/>
            <a:ext cx="8703733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13F67-BA9D-79C5-0189-E79828BEEE33}"/>
              </a:ext>
            </a:extLst>
          </p:cNvPr>
          <p:cNvSpPr/>
          <p:nvPr/>
        </p:nvSpPr>
        <p:spPr>
          <a:xfrm>
            <a:off x="10803466" y="180622"/>
            <a:ext cx="1230489" cy="970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Cart and </a:t>
            </a:r>
            <a:r>
              <a:rPr lang="en-GB" sz="1200" dirty="0" err="1"/>
              <a:t>Github</a:t>
            </a:r>
            <a:r>
              <a:rPr lang="en-GB" sz="1200" dirty="0"/>
              <a:t> Action Buttons using Logos from Bootstrap 5.0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2CF80-A113-24C6-747D-88D06108B602}"/>
              </a:ext>
            </a:extLst>
          </p:cNvPr>
          <p:cNvSpPr txBox="1"/>
          <p:nvPr/>
        </p:nvSpPr>
        <p:spPr>
          <a:xfrm>
            <a:off x="1817511" y="527544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 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7C293-0DF2-BD9F-95CD-ABC4E6A1A239}"/>
              </a:ext>
            </a:extLst>
          </p:cNvPr>
          <p:cNvSpPr txBox="1"/>
          <p:nvPr/>
        </p:nvSpPr>
        <p:spPr>
          <a:xfrm>
            <a:off x="2720871" y="524121"/>
            <a:ext cx="108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Phones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BD518-F2EF-B58D-81A7-F0E4382E350F}"/>
              </a:ext>
            </a:extLst>
          </p:cNvPr>
          <p:cNvSpPr txBox="1"/>
          <p:nvPr/>
        </p:nvSpPr>
        <p:spPr>
          <a:xfrm>
            <a:off x="3736127" y="520698"/>
            <a:ext cx="100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Tablets 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725CB-05A9-265D-FBE7-0C0770B66B4E}"/>
              </a:ext>
            </a:extLst>
          </p:cNvPr>
          <p:cNvSpPr txBox="1"/>
          <p:nvPr/>
        </p:nvSpPr>
        <p:spPr>
          <a:xfrm>
            <a:off x="4639487" y="527544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Special Offers Link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66FE5-37F5-9493-D648-E188DD6F855B}"/>
              </a:ext>
            </a:extLst>
          </p:cNvPr>
          <p:cNvSpPr txBox="1"/>
          <p:nvPr/>
        </p:nvSpPr>
        <p:spPr>
          <a:xfrm>
            <a:off x="5535683" y="527333"/>
            <a:ext cx="109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Accessories Link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96035-AC6D-4A24-AA26-78820A5AE3FD}"/>
              </a:ext>
            </a:extLst>
          </p:cNvPr>
          <p:cNvSpPr txBox="1"/>
          <p:nvPr/>
        </p:nvSpPr>
        <p:spPr>
          <a:xfrm>
            <a:off x="6565267" y="527332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Feedback Link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BED23-71FE-DFBB-6078-31F5D758547E}"/>
              </a:ext>
            </a:extLst>
          </p:cNvPr>
          <p:cNvSpPr txBox="1"/>
          <p:nvPr/>
        </p:nvSpPr>
        <p:spPr>
          <a:xfrm>
            <a:off x="7461463" y="52069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3913F-7D21-6EE9-C2B4-B83C4C0530D8}"/>
              </a:ext>
            </a:extLst>
          </p:cNvPr>
          <p:cNvSpPr txBox="1"/>
          <p:nvPr/>
        </p:nvSpPr>
        <p:spPr>
          <a:xfrm>
            <a:off x="8392974" y="527332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TOS Link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A8A2E-78F1-21B6-CF83-2B2A9DEF1620}"/>
              </a:ext>
            </a:extLst>
          </p:cNvPr>
          <p:cNvSpPr txBox="1"/>
          <p:nvPr/>
        </p:nvSpPr>
        <p:spPr>
          <a:xfrm>
            <a:off x="9256395" y="533967"/>
            <a:ext cx="99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Credits Link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FD635-B563-3E75-0A0A-7CB9AA23C2E3}"/>
              </a:ext>
            </a:extLst>
          </p:cNvPr>
          <p:cNvSpPr txBox="1"/>
          <p:nvPr/>
        </p:nvSpPr>
        <p:spPr>
          <a:xfrm>
            <a:off x="361243" y="1270000"/>
            <a:ext cx="115372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Terms of Service of MWS and Apollo Web Development</a:t>
            </a:r>
          </a:p>
          <a:p>
            <a:r>
              <a:rPr lang="en-GB" dirty="0">
                <a:solidFill>
                  <a:schemeClr val="bg1"/>
                </a:solidFill>
              </a:rPr>
              <a:t>Lorem ipsum is a placeholder until an actual TOS is made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risus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nibh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sit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Nam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rutrum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diam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dictum.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Vivamus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rhoncus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in auctor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Donec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Proin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sagittis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vitae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ac. Donec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mattis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arcu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maximus.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hendrerit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 tempus vestibulum.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libero. Maecenas non magna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id,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Morbi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Proin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vehicula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ac, convallis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purus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porta, mi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 dictum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lorem at ex. Morbi ante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urna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interdum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ligula. Ut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habitant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morbi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tristique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senectus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netus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fames ac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001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1F0F3"/>
      </a:lt2>
      <a:accent1>
        <a:srgbClr val="91AB3B"/>
      </a:accent1>
      <a:accent2>
        <a:srgbClr val="B8A034"/>
      </a:accent2>
      <a:accent3>
        <a:srgbClr val="CA7B46"/>
      </a:accent3>
      <a:accent4>
        <a:srgbClr val="B83436"/>
      </a:accent4>
      <a:accent5>
        <a:srgbClr val="CA467F"/>
      </a:accent5>
      <a:accent6>
        <a:srgbClr val="B834A4"/>
      </a:accent6>
      <a:hlink>
        <a:srgbClr val="C04464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1075</Words>
  <Application>Microsoft Office PowerPoint</Application>
  <PresentationFormat>Widescreen</PresentationFormat>
  <Paragraphs>293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Noto Sans</vt:lpstr>
      <vt:lpstr>Open Sans</vt:lpstr>
      <vt:lpstr>Wingdings</vt:lpstr>
      <vt:lpstr>3DFloatVTI</vt:lpstr>
      <vt:lpstr>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Christopher Kearns Murray</dc:creator>
  <cp:lastModifiedBy>Christopher Kearns-Murray</cp:lastModifiedBy>
  <cp:revision>5</cp:revision>
  <dcterms:created xsi:type="dcterms:W3CDTF">2024-02-19T11:54:48Z</dcterms:created>
  <dcterms:modified xsi:type="dcterms:W3CDTF">2025-01-02T02:46:14Z</dcterms:modified>
</cp:coreProperties>
</file>