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1"/>
  </p:notesMasterIdLst>
  <p:sldIdLst>
    <p:sldId id="256" r:id="rId2"/>
    <p:sldId id="257" r:id="rId3"/>
    <p:sldId id="258" r:id="rId4"/>
    <p:sldId id="259" r:id="rId5"/>
    <p:sldId id="261" r:id="rId6"/>
    <p:sldId id="262" r:id="rId7"/>
    <p:sldId id="263" r:id="rId8"/>
    <p:sldId id="264" r:id="rId9"/>
    <p:sldId id="266" r:id="rId10"/>
    <p:sldId id="265" r:id="rId11"/>
    <p:sldId id="275" r:id="rId12"/>
    <p:sldId id="276" r:id="rId13"/>
    <p:sldId id="267" r:id="rId14"/>
    <p:sldId id="268" r:id="rId15"/>
    <p:sldId id="271" r:id="rId16"/>
    <p:sldId id="270" r:id="rId17"/>
    <p:sldId id="269" r:id="rId18"/>
    <p:sldId id="272"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82FE"/>
    <a:srgbClr val="10A45E"/>
    <a:srgbClr val="3D54FD"/>
    <a:srgbClr val="FD008D"/>
    <a:srgbClr val="FF8087"/>
    <a:srgbClr val="FB6F31"/>
    <a:srgbClr val="1AC16E"/>
    <a:srgbClr val="87C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7228" autoAdjust="0"/>
  </p:normalViewPr>
  <p:slideViewPr>
    <p:cSldViewPr snapToGrid="0">
      <p:cViewPr varScale="1">
        <p:scale>
          <a:sx n="47" d="100"/>
          <a:sy n="47" d="100"/>
        </p:scale>
        <p:origin x="2064" y="43"/>
      </p:cViewPr>
      <p:guideLst/>
    </p:cSldViewPr>
  </p:slideViewPr>
  <p:outlineViewPr>
    <p:cViewPr>
      <p:scale>
        <a:sx n="33" d="100"/>
        <a:sy n="33" d="100"/>
      </p:scale>
      <p:origin x="0" y="-16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8B60B-DDFB-4EC1-9B73-7A7A5118842D}"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GB"/>
        </a:p>
      </dgm:t>
    </dgm:pt>
    <dgm:pt modelId="{692A6D4F-2FF9-4128-BF73-367471F28766}" type="asst">
      <dgm:prSet phldrT="[Text]"/>
      <dgm:spPr/>
      <dgm:t>
        <a:bodyPr/>
        <a:lstStyle/>
        <a:p>
          <a:r>
            <a:rPr lang="en-GB" dirty="0"/>
            <a:t>Strengths</a:t>
          </a:r>
        </a:p>
      </dgm:t>
    </dgm:pt>
    <dgm:pt modelId="{51371975-5AB6-4C78-8C4C-C225C80226CA}" type="parTrans" cxnId="{E625C12E-81A8-4687-9DB3-6489EBD05921}">
      <dgm:prSet/>
      <dgm:spPr/>
      <dgm:t>
        <a:bodyPr/>
        <a:lstStyle/>
        <a:p>
          <a:endParaRPr lang="en-GB"/>
        </a:p>
      </dgm:t>
    </dgm:pt>
    <dgm:pt modelId="{B425D4AB-6452-433E-820F-7474EB6E24DD}" type="sibTrans" cxnId="{E625C12E-81A8-4687-9DB3-6489EBD05921}">
      <dgm:prSet/>
      <dgm:spPr/>
      <dgm:t>
        <a:bodyPr/>
        <a:lstStyle/>
        <a:p>
          <a:endParaRPr lang="en-GB"/>
        </a:p>
      </dgm:t>
    </dgm:pt>
    <dgm:pt modelId="{4D5E74E5-4404-4698-B013-902F8D14ED6C}">
      <dgm:prSet phldrT="[Text]"/>
      <dgm:spPr/>
      <dgm:t>
        <a:bodyPr/>
        <a:lstStyle/>
        <a:p>
          <a:r>
            <a:rPr lang="en-GB" dirty="0"/>
            <a:t>Dark Mode</a:t>
          </a:r>
        </a:p>
      </dgm:t>
    </dgm:pt>
    <dgm:pt modelId="{E8342B1B-5ADF-4CA9-94BE-A7DF445E29FA}" type="parTrans" cxnId="{27921E6F-6D6E-4E02-BBFD-23FC16B86002}">
      <dgm:prSet/>
      <dgm:spPr/>
      <dgm:t>
        <a:bodyPr/>
        <a:lstStyle/>
        <a:p>
          <a:endParaRPr lang="en-GB"/>
        </a:p>
      </dgm:t>
    </dgm:pt>
    <dgm:pt modelId="{E1CC61CC-219B-4601-8764-402D7F51CE10}" type="sibTrans" cxnId="{27921E6F-6D6E-4E02-BBFD-23FC16B86002}">
      <dgm:prSet/>
      <dgm:spPr/>
      <dgm:t>
        <a:bodyPr/>
        <a:lstStyle/>
        <a:p>
          <a:endParaRPr lang="en-GB"/>
        </a:p>
      </dgm:t>
    </dgm:pt>
    <dgm:pt modelId="{965216A7-8E64-4B43-8DF4-D70FE415E2A2}">
      <dgm:prSet phldrT="[Text]"/>
      <dgm:spPr/>
      <dgm:t>
        <a:bodyPr/>
        <a:lstStyle/>
        <a:p>
          <a:r>
            <a:rPr lang="en-GB" dirty="0"/>
            <a:t>Simple Design</a:t>
          </a:r>
        </a:p>
      </dgm:t>
    </dgm:pt>
    <dgm:pt modelId="{97A474C1-6FD7-42C8-9291-C7335352BC15}" type="parTrans" cxnId="{0E205754-BB67-48CE-BD55-DABEA5F3DEAE}">
      <dgm:prSet/>
      <dgm:spPr/>
      <dgm:t>
        <a:bodyPr/>
        <a:lstStyle/>
        <a:p>
          <a:endParaRPr lang="en-GB"/>
        </a:p>
      </dgm:t>
    </dgm:pt>
    <dgm:pt modelId="{2CCC1315-39CD-4F39-AEAC-9595BF1C6C91}" type="sibTrans" cxnId="{0E205754-BB67-48CE-BD55-DABEA5F3DEAE}">
      <dgm:prSet/>
      <dgm:spPr/>
      <dgm:t>
        <a:bodyPr/>
        <a:lstStyle/>
        <a:p>
          <a:endParaRPr lang="en-GB"/>
        </a:p>
      </dgm:t>
    </dgm:pt>
    <dgm:pt modelId="{FA3DE6C4-DA96-4D73-B69C-8CAB18D1E67E}">
      <dgm:prSet phldrT="[Text]"/>
      <dgm:spPr/>
      <dgm:t>
        <a:bodyPr/>
        <a:lstStyle/>
        <a:p>
          <a:r>
            <a:rPr lang="en-GB" dirty="0"/>
            <a:t>Easy to use website</a:t>
          </a:r>
        </a:p>
      </dgm:t>
    </dgm:pt>
    <dgm:pt modelId="{DC688A66-0FD1-4E07-AA5C-7C71BD79E553}" type="parTrans" cxnId="{FD09EB88-42B6-4481-8D90-490F530010DC}">
      <dgm:prSet/>
      <dgm:spPr/>
      <dgm:t>
        <a:bodyPr/>
        <a:lstStyle/>
        <a:p>
          <a:endParaRPr lang="en-GB"/>
        </a:p>
      </dgm:t>
    </dgm:pt>
    <dgm:pt modelId="{529FCB47-6942-47D6-AD44-F96A7CE1277D}" type="sibTrans" cxnId="{FD09EB88-42B6-4481-8D90-490F530010DC}">
      <dgm:prSet/>
      <dgm:spPr/>
      <dgm:t>
        <a:bodyPr/>
        <a:lstStyle/>
        <a:p>
          <a:endParaRPr lang="en-GB"/>
        </a:p>
      </dgm:t>
    </dgm:pt>
    <dgm:pt modelId="{7901998F-6F3C-432A-9EF0-30E694535945}" type="pres">
      <dgm:prSet presAssocID="{6C78B60B-DDFB-4EC1-9B73-7A7A5118842D}" presName="hierChild1" presStyleCnt="0">
        <dgm:presLayoutVars>
          <dgm:orgChart val="1"/>
          <dgm:chPref val="1"/>
          <dgm:dir/>
          <dgm:animOne val="branch"/>
          <dgm:animLvl val="lvl"/>
          <dgm:resizeHandles/>
        </dgm:presLayoutVars>
      </dgm:prSet>
      <dgm:spPr/>
    </dgm:pt>
    <dgm:pt modelId="{34FCFAB8-6841-479D-A6A8-D41A7C0B99B8}" type="pres">
      <dgm:prSet presAssocID="{692A6D4F-2FF9-4128-BF73-367471F28766}" presName="hierRoot1" presStyleCnt="0">
        <dgm:presLayoutVars>
          <dgm:hierBranch val="init"/>
        </dgm:presLayoutVars>
      </dgm:prSet>
      <dgm:spPr/>
    </dgm:pt>
    <dgm:pt modelId="{F256BC91-5E5A-4490-8C2D-170A0FA396EB}" type="pres">
      <dgm:prSet presAssocID="{692A6D4F-2FF9-4128-BF73-367471F28766}" presName="rootComposite1" presStyleCnt="0"/>
      <dgm:spPr/>
    </dgm:pt>
    <dgm:pt modelId="{F2F85CB3-DC59-44B2-800D-88DB3CCB8741}" type="pres">
      <dgm:prSet presAssocID="{692A6D4F-2FF9-4128-BF73-367471F28766}" presName="rootText1" presStyleLbl="node0" presStyleIdx="0" presStyleCnt="1">
        <dgm:presLayoutVars>
          <dgm:chPref val="3"/>
        </dgm:presLayoutVars>
      </dgm:prSet>
      <dgm:spPr/>
    </dgm:pt>
    <dgm:pt modelId="{E7C02849-2E47-401C-B646-E56F4F1FB7D3}" type="pres">
      <dgm:prSet presAssocID="{692A6D4F-2FF9-4128-BF73-367471F28766}" presName="rootConnector1" presStyleLbl="asst0" presStyleIdx="0" presStyleCnt="0"/>
      <dgm:spPr/>
    </dgm:pt>
    <dgm:pt modelId="{233CC1F1-5C8F-4622-B333-63B938C8D7D8}" type="pres">
      <dgm:prSet presAssocID="{692A6D4F-2FF9-4128-BF73-367471F28766}" presName="hierChild2" presStyleCnt="0"/>
      <dgm:spPr/>
    </dgm:pt>
    <dgm:pt modelId="{982440C0-4704-48E7-A355-31444726E048}" type="pres">
      <dgm:prSet presAssocID="{E8342B1B-5ADF-4CA9-94BE-A7DF445E29FA}" presName="Name37" presStyleLbl="parChTrans1D2" presStyleIdx="0" presStyleCnt="3"/>
      <dgm:spPr/>
    </dgm:pt>
    <dgm:pt modelId="{B0AA50DD-09F3-4E50-A1D2-E845CD9999E4}" type="pres">
      <dgm:prSet presAssocID="{4D5E74E5-4404-4698-B013-902F8D14ED6C}" presName="hierRoot2" presStyleCnt="0">
        <dgm:presLayoutVars>
          <dgm:hierBranch val="init"/>
        </dgm:presLayoutVars>
      </dgm:prSet>
      <dgm:spPr/>
    </dgm:pt>
    <dgm:pt modelId="{E21D410A-4CDC-4529-8220-41F995EBE35B}" type="pres">
      <dgm:prSet presAssocID="{4D5E74E5-4404-4698-B013-902F8D14ED6C}" presName="rootComposite" presStyleCnt="0"/>
      <dgm:spPr/>
    </dgm:pt>
    <dgm:pt modelId="{6648209F-6BF1-4AD9-A648-0E1D17860121}" type="pres">
      <dgm:prSet presAssocID="{4D5E74E5-4404-4698-B013-902F8D14ED6C}" presName="rootText" presStyleLbl="node2" presStyleIdx="0" presStyleCnt="3">
        <dgm:presLayoutVars>
          <dgm:chPref val="3"/>
        </dgm:presLayoutVars>
      </dgm:prSet>
      <dgm:spPr/>
    </dgm:pt>
    <dgm:pt modelId="{CB18C763-5A6D-4530-B85A-FEF9E9C8D437}" type="pres">
      <dgm:prSet presAssocID="{4D5E74E5-4404-4698-B013-902F8D14ED6C}" presName="rootConnector" presStyleLbl="node2" presStyleIdx="0" presStyleCnt="3"/>
      <dgm:spPr/>
    </dgm:pt>
    <dgm:pt modelId="{77CDFCE1-FBD9-4DED-BF42-9AB648B39AF4}" type="pres">
      <dgm:prSet presAssocID="{4D5E74E5-4404-4698-B013-902F8D14ED6C}" presName="hierChild4" presStyleCnt="0"/>
      <dgm:spPr/>
    </dgm:pt>
    <dgm:pt modelId="{85AE77C9-CF2E-4B75-B767-A3751ED55A3E}" type="pres">
      <dgm:prSet presAssocID="{4D5E74E5-4404-4698-B013-902F8D14ED6C}" presName="hierChild5" presStyleCnt="0"/>
      <dgm:spPr/>
    </dgm:pt>
    <dgm:pt modelId="{B981A6EA-6D87-4EEC-96D4-C4415392A8FE}" type="pres">
      <dgm:prSet presAssocID="{97A474C1-6FD7-42C8-9291-C7335352BC15}" presName="Name37" presStyleLbl="parChTrans1D2" presStyleIdx="1" presStyleCnt="3"/>
      <dgm:spPr/>
    </dgm:pt>
    <dgm:pt modelId="{1DF75F8C-9F9C-4B9A-8D31-6787DBC1D829}" type="pres">
      <dgm:prSet presAssocID="{965216A7-8E64-4B43-8DF4-D70FE415E2A2}" presName="hierRoot2" presStyleCnt="0">
        <dgm:presLayoutVars>
          <dgm:hierBranch val="init"/>
        </dgm:presLayoutVars>
      </dgm:prSet>
      <dgm:spPr/>
    </dgm:pt>
    <dgm:pt modelId="{B33A6B04-520E-43EE-8BD8-706CB3E8880D}" type="pres">
      <dgm:prSet presAssocID="{965216A7-8E64-4B43-8DF4-D70FE415E2A2}" presName="rootComposite" presStyleCnt="0"/>
      <dgm:spPr/>
    </dgm:pt>
    <dgm:pt modelId="{CB578EC1-00B7-4AF3-BAD7-21549F74B0A9}" type="pres">
      <dgm:prSet presAssocID="{965216A7-8E64-4B43-8DF4-D70FE415E2A2}" presName="rootText" presStyleLbl="node2" presStyleIdx="1" presStyleCnt="3">
        <dgm:presLayoutVars>
          <dgm:chPref val="3"/>
        </dgm:presLayoutVars>
      </dgm:prSet>
      <dgm:spPr/>
    </dgm:pt>
    <dgm:pt modelId="{1FE76EE4-3568-48B2-866F-56F617AC4BA8}" type="pres">
      <dgm:prSet presAssocID="{965216A7-8E64-4B43-8DF4-D70FE415E2A2}" presName="rootConnector" presStyleLbl="node2" presStyleIdx="1" presStyleCnt="3"/>
      <dgm:spPr/>
    </dgm:pt>
    <dgm:pt modelId="{E31490B2-8906-40BD-8266-3C62501D7CEF}" type="pres">
      <dgm:prSet presAssocID="{965216A7-8E64-4B43-8DF4-D70FE415E2A2}" presName="hierChild4" presStyleCnt="0"/>
      <dgm:spPr/>
    </dgm:pt>
    <dgm:pt modelId="{D3BC41DA-38E0-44BE-8199-39A634AB4A75}" type="pres">
      <dgm:prSet presAssocID="{965216A7-8E64-4B43-8DF4-D70FE415E2A2}" presName="hierChild5" presStyleCnt="0"/>
      <dgm:spPr/>
    </dgm:pt>
    <dgm:pt modelId="{EE74E172-566D-44E3-B64C-9F82010ED1BE}" type="pres">
      <dgm:prSet presAssocID="{DC688A66-0FD1-4E07-AA5C-7C71BD79E553}" presName="Name37" presStyleLbl="parChTrans1D2" presStyleIdx="2" presStyleCnt="3"/>
      <dgm:spPr/>
    </dgm:pt>
    <dgm:pt modelId="{120434D5-AE3A-4670-8D9C-C966DCB5BC40}" type="pres">
      <dgm:prSet presAssocID="{FA3DE6C4-DA96-4D73-B69C-8CAB18D1E67E}" presName="hierRoot2" presStyleCnt="0">
        <dgm:presLayoutVars>
          <dgm:hierBranch val="init"/>
        </dgm:presLayoutVars>
      </dgm:prSet>
      <dgm:spPr/>
    </dgm:pt>
    <dgm:pt modelId="{D9BF6E6E-9412-4443-883A-BA01B80C54A0}" type="pres">
      <dgm:prSet presAssocID="{FA3DE6C4-DA96-4D73-B69C-8CAB18D1E67E}" presName="rootComposite" presStyleCnt="0"/>
      <dgm:spPr/>
    </dgm:pt>
    <dgm:pt modelId="{93CF0420-0E2B-496A-A70C-58EE144A1C13}" type="pres">
      <dgm:prSet presAssocID="{FA3DE6C4-DA96-4D73-B69C-8CAB18D1E67E}" presName="rootText" presStyleLbl="node2" presStyleIdx="2" presStyleCnt="3">
        <dgm:presLayoutVars>
          <dgm:chPref val="3"/>
        </dgm:presLayoutVars>
      </dgm:prSet>
      <dgm:spPr/>
    </dgm:pt>
    <dgm:pt modelId="{E41FB701-11F7-4E57-9390-43A98AA7A830}" type="pres">
      <dgm:prSet presAssocID="{FA3DE6C4-DA96-4D73-B69C-8CAB18D1E67E}" presName="rootConnector" presStyleLbl="node2" presStyleIdx="2" presStyleCnt="3"/>
      <dgm:spPr/>
    </dgm:pt>
    <dgm:pt modelId="{E790F3EF-D210-445F-8D27-49EA718DF75A}" type="pres">
      <dgm:prSet presAssocID="{FA3DE6C4-DA96-4D73-B69C-8CAB18D1E67E}" presName="hierChild4" presStyleCnt="0"/>
      <dgm:spPr/>
    </dgm:pt>
    <dgm:pt modelId="{22454785-9C63-4F14-907E-28C0A8A4977A}" type="pres">
      <dgm:prSet presAssocID="{FA3DE6C4-DA96-4D73-B69C-8CAB18D1E67E}" presName="hierChild5" presStyleCnt="0"/>
      <dgm:spPr/>
    </dgm:pt>
    <dgm:pt modelId="{793A179F-4A22-479E-807C-87D04C819B08}" type="pres">
      <dgm:prSet presAssocID="{692A6D4F-2FF9-4128-BF73-367471F28766}" presName="hierChild3" presStyleCnt="0"/>
      <dgm:spPr/>
    </dgm:pt>
  </dgm:ptLst>
  <dgm:cxnLst>
    <dgm:cxn modelId="{8A875A07-D052-4724-9F53-1F1FF26C495C}" type="presOf" srcId="{97A474C1-6FD7-42C8-9291-C7335352BC15}" destId="{B981A6EA-6D87-4EEC-96D4-C4415392A8FE}" srcOrd="0" destOrd="0" presId="urn:microsoft.com/office/officeart/2005/8/layout/orgChart1"/>
    <dgm:cxn modelId="{E625C12E-81A8-4687-9DB3-6489EBD05921}" srcId="{6C78B60B-DDFB-4EC1-9B73-7A7A5118842D}" destId="{692A6D4F-2FF9-4128-BF73-367471F28766}" srcOrd="0" destOrd="0" parTransId="{51371975-5AB6-4C78-8C4C-C225C80226CA}" sibTransId="{B425D4AB-6452-433E-820F-7474EB6E24DD}"/>
    <dgm:cxn modelId="{33B8F931-356D-4176-9ECB-E7A4C41D6AB7}" type="presOf" srcId="{FA3DE6C4-DA96-4D73-B69C-8CAB18D1E67E}" destId="{93CF0420-0E2B-496A-A70C-58EE144A1C13}" srcOrd="0" destOrd="0" presId="urn:microsoft.com/office/officeart/2005/8/layout/orgChart1"/>
    <dgm:cxn modelId="{1774EC42-F4F9-491E-B395-E3283AB932EF}" type="presOf" srcId="{4D5E74E5-4404-4698-B013-902F8D14ED6C}" destId="{CB18C763-5A6D-4530-B85A-FEF9E9C8D437}" srcOrd="1" destOrd="0" presId="urn:microsoft.com/office/officeart/2005/8/layout/orgChart1"/>
    <dgm:cxn modelId="{27921E6F-6D6E-4E02-BBFD-23FC16B86002}" srcId="{692A6D4F-2FF9-4128-BF73-367471F28766}" destId="{4D5E74E5-4404-4698-B013-902F8D14ED6C}" srcOrd="0" destOrd="0" parTransId="{E8342B1B-5ADF-4CA9-94BE-A7DF445E29FA}" sibTransId="{E1CC61CC-219B-4601-8764-402D7F51CE10}"/>
    <dgm:cxn modelId="{0E205754-BB67-48CE-BD55-DABEA5F3DEAE}" srcId="{692A6D4F-2FF9-4128-BF73-367471F28766}" destId="{965216A7-8E64-4B43-8DF4-D70FE415E2A2}" srcOrd="1" destOrd="0" parTransId="{97A474C1-6FD7-42C8-9291-C7335352BC15}" sibTransId="{2CCC1315-39CD-4F39-AEAC-9595BF1C6C91}"/>
    <dgm:cxn modelId="{FD09EB88-42B6-4481-8D90-490F530010DC}" srcId="{692A6D4F-2FF9-4128-BF73-367471F28766}" destId="{FA3DE6C4-DA96-4D73-B69C-8CAB18D1E67E}" srcOrd="2" destOrd="0" parTransId="{DC688A66-0FD1-4E07-AA5C-7C71BD79E553}" sibTransId="{529FCB47-6942-47D6-AD44-F96A7CE1277D}"/>
    <dgm:cxn modelId="{77477899-E40B-4371-B4AA-AA3176A39F5F}" type="presOf" srcId="{692A6D4F-2FF9-4128-BF73-367471F28766}" destId="{F2F85CB3-DC59-44B2-800D-88DB3CCB8741}" srcOrd="0" destOrd="0" presId="urn:microsoft.com/office/officeart/2005/8/layout/orgChart1"/>
    <dgm:cxn modelId="{7BFF449B-097F-47D9-B04A-CADE84CF693E}" type="presOf" srcId="{4D5E74E5-4404-4698-B013-902F8D14ED6C}" destId="{6648209F-6BF1-4AD9-A648-0E1D17860121}" srcOrd="0" destOrd="0" presId="urn:microsoft.com/office/officeart/2005/8/layout/orgChart1"/>
    <dgm:cxn modelId="{06E466AD-2F3E-4B74-AE5F-CD6DFB457993}" type="presOf" srcId="{6C78B60B-DDFB-4EC1-9B73-7A7A5118842D}" destId="{7901998F-6F3C-432A-9EF0-30E694535945}" srcOrd="0" destOrd="0" presId="urn:microsoft.com/office/officeart/2005/8/layout/orgChart1"/>
    <dgm:cxn modelId="{4573F7AF-56F8-4BA1-8F73-B40143FEDD88}" type="presOf" srcId="{692A6D4F-2FF9-4128-BF73-367471F28766}" destId="{E7C02849-2E47-401C-B646-E56F4F1FB7D3}" srcOrd="1" destOrd="0" presId="urn:microsoft.com/office/officeart/2005/8/layout/orgChart1"/>
    <dgm:cxn modelId="{A63DC4B5-E800-47A0-9D17-4D6F16674CEA}" type="presOf" srcId="{965216A7-8E64-4B43-8DF4-D70FE415E2A2}" destId="{1FE76EE4-3568-48B2-866F-56F617AC4BA8}" srcOrd="1" destOrd="0" presId="urn:microsoft.com/office/officeart/2005/8/layout/orgChart1"/>
    <dgm:cxn modelId="{D29034B8-0C68-4ED7-B596-B29D2D3C8BE8}" type="presOf" srcId="{E8342B1B-5ADF-4CA9-94BE-A7DF445E29FA}" destId="{982440C0-4704-48E7-A355-31444726E048}" srcOrd="0" destOrd="0" presId="urn:microsoft.com/office/officeart/2005/8/layout/orgChart1"/>
    <dgm:cxn modelId="{DF1CC2B8-F780-4FC3-808F-ECC032531D6C}" type="presOf" srcId="{FA3DE6C4-DA96-4D73-B69C-8CAB18D1E67E}" destId="{E41FB701-11F7-4E57-9390-43A98AA7A830}" srcOrd="1" destOrd="0" presId="urn:microsoft.com/office/officeart/2005/8/layout/orgChart1"/>
    <dgm:cxn modelId="{4F1463BE-DC20-443B-8DFE-D35BB6EFD6BD}" type="presOf" srcId="{965216A7-8E64-4B43-8DF4-D70FE415E2A2}" destId="{CB578EC1-00B7-4AF3-BAD7-21549F74B0A9}" srcOrd="0" destOrd="0" presId="urn:microsoft.com/office/officeart/2005/8/layout/orgChart1"/>
    <dgm:cxn modelId="{4230F4CE-2049-4066-A403-1A2A19BC7980}" type="presOf" srcId="{DC688A66-0FD1-4E07-AA5C-7C71BD79E553}" destId="{EE74E172-566D-44E3-B64C-9F82010ED1BE}" srcOrd="0" destOrd="0" presId="urn:microsoft.com/office/officeart/2005/8/layout/orgChart1"/>
    <dgm:cxn modelId="{C162BCC4-18EB-49CF-A15F-C51311FCE9E5}" type="presParOf" srcId="{7901998F-6F3C-432A-9EF0-30E694535945}" destId="{34FCFAB8-6841-479D-A6A8-D41A7C0B99B8}" srcOrd="0" destOrd="0" presId="urn:microsoft.com/office/officeart/2005/8/layout/orgChart1"/>
    <dgm:cxn modelId="{2FD02104-52E1-4C93-B877-D99FD73ECBFD}" type="presParOf" srcId="{34FCFAB8-6841-479D-A6A8-D41A7C0B99B8}" destId="{F256BC91-5E5A-4490-8C2D-170A0FA396EB}" srcOrd="0" destOrd="0" presId="urn:microsoft.com/office/officeart/2005/8/layout/orgChart1"/>
    <dgm:cxn modelId="{B8F8C048-14D5-4EBF-B583-1758D39FB083}" type="presParOf" srcId="{F256BC91-5E5A-4490-8C2D-170A0FA396EB}" destId="{F2F85CB3-DC59-44B2-800D-88DB3CCB8741}" srcOrd="0" destOrd="0" presId="urn:microsoft.com/office/officeart/2005/8/layout/orgChart1"/>
    <dgm:cxn modelId="{2E85F8CD-6371-4FF4-BF89-9A7EEA4E2B47}" type="presParOf" srcId="{F256BC91-5E5A-4490-8C2D-170A0FA396EB}" destId="{E7C02849-2E47-401C-B646-E56F4F1FB7D3}" srcOrd="1" destOrd="0" presId="urn:microsoft.com/office/officeart/2005/8/layout/orgChart1"/>
    <dgm:cxn modelId="{6E6CE33D-D958-4DFF-B1E9-3FB2282CDB0A}" type="presParOf" srcId="{34FCFAB8-6841-479D-A6A8-D41A7C0B99B8}" destId="{233CC1F1-5C8F-4622-B333-63B938C8D7D8}" srcOrd="1" destOrd="0" presId="urn:microsoft.com/office/officeart/2005/8/layout/orgChart1"/>
    <dgm:cxn modelId="{0415329F-38D9-4DE8-9CEC-7651436AE8FD}" type="presParOf" srcId="{233CC1F1-5C8F-4622-B333-63B938C8D7D8}" destId="{982440C0-4704-48E7-A355-31444726E048}" srcOrd="0" destOrd="0" presId="urn:microsoft.com/office/officeart/2005/8/layout/orgChart1"/>
    <dgm:cxn modelId="{1D807BBF-FC89-4613-9C45-81906702AF4A}" type="presParOf" srcId="{233CC1F1-5C8F-4622-B333-63B938C8D7D8}" destId="{B0AA50DD-09F3-4E50-A1D2-E845CD9999E4}" srcOrd="1" destOrd="0" presId="urn:microsoft.com/office/officeart/2005/8/layout/orgChart1"/>
    <dgm:cxn modelId="{B5544CE8-540E-4330-8A14-2E211C14344D}" type="presParOf" srcId="{B0AA50DD-09F3-4E50-A1D2-E845CD9999E4}" destId="{E21D410A-4CDC-4529-8220-41F995EBE35B}" srcOrd="0" destOrd="0" presId="urn:microsoft.com/office/officeart/2005/8/layout/orgChart1"/>
    <dgm:cxn modelId="{F2BB5555-6B8E-40DA-BD6B-99BD67C2AD8E}" type="presParOf" srcId="{E21D410A-4CDC-4529-8220-41F995EBE35B}" destId="{6648209F-6BF1-4AD9-A648-0E1D17860121}" srcOrd="0" destOrd="0" presId="urn:microsoft.com/office/officeart/2005/8/layout/orgChart1"/>
    <dgm:cxn modelId="{865DA327-E56D-4875-B757-28911E37D106}" type="presParOf" srcId="{E21D410A-4CDC-4529-8220-41F995EBE35B}" destId="{CB18C763-5A6D-4530-B85A-FEF9E9C8D437}" srcOrd="1" destOrd="0" presId="urn:microsoft.com/office/officeart/2005/8/layout/orgChart1"/>
    <dgm:cxn modelId="{F2C3C30A-5E36-4143-B7FA-D1B2705D81DA}" type="presParOf" srcId="{B0AA50DD-09F3-4E50-A1D2-E845CD9999E4}" destId="{77CDFCE1-FBD9-4DED-BF42-9AB648B39AF4}" srcOrd="1" destOrd="0" presId="urn:microsoft.com/office/officeart/2005/8/layout/orgChart1"/>
    <dgm:cxn modelId="{3DAF76E5-DEB8-46C6-B372-0CA5B97E3E05}" type="presParOf" srcId="{B0AA50DD-09F3-4E50-A1D2-E845CD9999E4}" destId="{85AE77C9-CF2E-4B75-B767-A3751ED55A3E}" srcOrd="2" destOrd="0" presId="urn:microsoft.com/office/officeart/2005/8/layout/orgChart1"/>
    <dgm:cxn modelId="{EB81287B-F87B-40FA-928E-993745EADA60}" type="presParOf" srcId="{233CC1F1-5C8F-4622-B333-63B938C8D7D8}" destId="{B981A6EA-6D87-4EEC-96D4-C4415392A8FE}" srcOrd="2" destOrd="0" presId="urn:microsoft.com/office/officeart/2005/8/layout/orgChart1"/>
    <dgm:cxn modelId="{6B9C0BCD-1FBF-415B-963D-180A0853ECFB}" type="presParOf" srcId="{233CC1F1-5C8F-4622-B333-63B938C8D7D8}" destId="{1DF75F8C-9F9C-4B9A-8D31-6787DBC1D829}" srcOrd="3" destOrd="0" presId="urn:microsoft.com/office/officeart/2005/8/layout/orgChart1"/>
    <dgm:cxn modelId="{13E85446-773D-4E91-A0E7-5B90A3A63FAD}" type="presParOf" srcId="{1DF75F8C-9F9C-4B9A-8D31-6787DBC1D829}" destId="{B33A6B04-520E-43EE-8BD8-706CB3E8880D}" srcOrd="0" destOrd="0" presId="urn:microsoft.com/office/officeart/2005/8/layout/orgChart1"/>
    <dgm:cxn modelId="{5704B7A7-297E-4701-8925-700B6AF82A88}" type="presParOf" srcId="{B33A6B04-520E-43EE-8BD8-706CB3E8880D}" destId="{CB578EC1-00B7-4AF3-BAD7-21549F74B0A9}" srcOrd="0" destOrd="0" presId="urn:microsoft.com/office/officeart/2005/8/layout/orgChart1"/>
    <dgm:cxn modelId="{C5F036AD-E11C-4786-84CA-978F0C063D26}" type="presParOf" srcId="{B33A6B04-520E-43EE-8BD8-706CB3E8880D}" destId="{1FE76EE4-3568-48B2-866F-56F617AC4BA8}" srcOrd="1" destOrd="0" presId="urn:microsoft.com/office/officeart/2005/8/layout/orgChart1"/>
    <dgm:cxn modelId="{4C908726-46D9-4E0C-905F-2B61F67D5959}" type="presParOf" srcId="{1DF75F8C-9F9C-4B9A-8D31-6787DBC1D829}" destId="{E31490B2-8906-40BD-8266-3C62501D7CEF}" srcOrd="1" destOrd="0" presId="urn:microsoft.com/office/officeart/2005/8/layout/orgChart1"/>
    <dgm:cxn modelId="{71C02885-249E-41F5-8EC4-908CE9423359}" type="presParOf" srcId="{1DF75F8C-9F9C-4B9A-8D31-6787DBC1D829}" destId="{D3BC41DA-38E0-44BE-8199-39A634AB4A75}" srcOrd="2" destOrd="0" presId="urn:microsoft.com/office/officeart/2005/8/layout/orgChart1"/>
    <dgm:cxn modelId="{778CAD74-7AAC-4FF3-97E6-200EE4BC035D}" type="presParOf" srcId="{233CC1F1-5C8F-4622-B333-63B938C8D7D8}" destId="{EE74E172-566D-44E3-B64C-9F82010ED1BE}" srcOrd="4" destOrd="0" presId="urn:microsoft.com/office/officeart/2005/8/layout/orgChart1"/>
    <dgm:cxn modelId="{0852E0C9-CEB1-4AE9-9C62-ABD8CFD41168}" type="presParOf" srcId="{233CC1F1-5C8F-4622-B333-63B938C8D7D8}" destId="{120434D5-AE3A-4670-8D9C-C966DCB5BC40}" srcOrd="5" destOrd="0" presId="urn:microsoft.com/office/officeart/2005/8/layout/orgChart1"/>
    <dgm:cxn modelId="{6AABFAF9-850E-4D47-A0F1-E27B1B9B65DD}" type="presParOf" srcId="{120434D5-AE3A-4670-8D9C-C966DCB5BC40}" destId="{D9BF6E6E-9412-4443-883A-BA01B80C54A0}" srcOrd="0" destOrd="0" presId="urn:microsoft.com/office/officeart/2005/8/layout/orgChart1"/>
    <dgm:cxn modelId="{D4D99D3E-9762-46D4-909E-EA4232E6D436}" type="presParOf" srcId="{D9BF6E6E-9412-4443-883A-BA01B80C54A0}" destId="{93CF0420-0E2B-496A-A70C-58EE144A1C13}" srcOrd="0" destOrd="0" presId="urn:microsoft.com/office/officeart/2005/8/layout/orgChart1"/>
    <dgm:cxn modelId="{C4525107-1D11-4C63-9DB9-8DC14C475785}" type="presParOf" srcId="{D9BF6E6E-9412-4443-883A-BA01B80C54A0}" destId="{E41FB701-11F7-4E57-9390-43A98AA7A830}" srcOrd="1" destOrd="0" presId="urn:microsoft.com/office/officeart/2005/8/layout/orgChart1"/>
    <dgm:cxn modelId="{D5FA90E9-8113-4CA3-983C-FB8E6E84A687}" type="presParOf" srcId="{120434D5-AE3A-4670-8D9C-C966DCB5BC40}" destId="{E790F3EF-D210-445F-8D27-49EA718DF75A}" srcOrd="1" destOrd="0" presId="urn:microsoft.com/office/officeart/2005/8/layout/orgChart1"/>
    <dgm:cxn modelId="{F9AA2E8B-E605-4CBC-8E87-4DF2041A8B26}" type="presParOf" srcId="{120434D5-AE3A-4670-8D9C-C966DCB5BC40}" destId="{22454785-9C63-4F14-907E-28C0A8A4977A}" srcOrd="2" destOrd="0" presId="urn:microsoft.com/office/officeart/2005/8/layout/orgChart1"/>
    <dgm:cxn modelId="{B6667EF4-1727-4F6D-A643-99C15AB3A3D7}" type="presParOf" srcId="{34FCFAB8-6841-479D-A6A8-D41A7C0B99B8}" destId="{793A179F-4A22-479E-807C-87D04C819B0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C78B60B-DDFB-4EC1-9B73-7A7A5118842D}"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GB"/>
        </a:p>
      </dgm:t>
    </dgm:pt>
    <dgm:pt modelId="{692A6D4F-2FF9-4128-BF73-367471F28766}" type="asst">
      <dgm:prSet phldrT="[Text]"/>
      <dgm:spPr/>
      <dgm:t>
        <a:bodyPr/>
        <a:lstStyle/>
        <a:p>
          <a:r>
            <a:rPr lang="en-GB" dirty="0"/>
            <a:t>Weaknesses</a:t>
          </a:r>
        </a:p>
      </dgm:t>
    </dgm:pt>
    <dgm:pt modelId="{51371975-5AB6-4C78-8C4C-C225C80226CA}" type="parTrans" cxnId="{E625C12E-81A8-4687-9DB3-6489EBD05921}">
      <dgm:prSet/>
      <dgm:spPr/>
      <dgm:t>
        <a:bodyPr/>
        <a:lstStyle/>
        <a:p>
          <a:endParaRPr lang="en-GB"/>
        </a:p>
      </dgm:t>
    </dgm:pt>
    <dgm:pt modelId="{B425D4AB-6452-433E-820F-7474EB6E24DD}" type="sibTrans" cxnId="{E625C12E-81A8-4687-9DB3-6489EBD05921}">
      <dgm:prSet/>
      <dgm:spPr/>
      <dgm:t>
        <a:bodyPr/>
        <a:lstStyle/>
        <a:p>
          <a:endParaRPr lang="en-GB"/>
        </a:p>
      </dgm:t>
    </dgm:pt>
    <dgm:pt modelId="{4D5E74E5-4404-4698-B013-902F8D14ED6C}">
      <dgm:prSet phldrT="[Text]"/>
      <dgm:spPr/>
      <dgm:t>
        <a:bodyPr/>
        <a:lstStyle/>
        <a:p>
          <a:r>
            <a:rPr lang="en-GB" dirty="0"/>
            <a:t>Hard to </a:t>
          </a:r>
          <a:r>
            <a:rPr lang="en-GB"/>
            <a:t>find live chat</a:t>
          </a:r>
          <a:endParaRPr lang="en-GB" dirty="0"/>
        </a:p>
      </dgm:t>
    </dgm:pt>
    <dgm:pt modelId="{E8342B1B-5ADF-4CA9-94BE-A7DF445E29FA}" type="parTrans" cxnId="{27921E6F-6D6E-4E02-BBFD-23FC16B86002}">
      <dgm:prSet/>
      <dgm:spPr/>
      <dgm:t>
        <a:bodyPr/>
        <a:lstStyle/>
        <a:p>
          <a:endParaRPr lang="en-GB"/>
        </a:p>
      </dgm:t>
    </dgm:pt>
    <dgm:pt modelId="{E1CC61CC-219B-4601-8764-402D7F51CE10}" type="sibTrans" cxnId="{27921E6F-6D6E-4E02-BBFD-23FC16B86002}">
      <dgm:prSet/>
      <dgm:spPr/>
      <dgm:t>
        <a:bodyPr/>
        <a:lstStyle/>
        <a:p>
          <a:endParaRPr lang="en-GB"/>
        </a:p>
      </dgm:t>
    </dgm:pt>
    <dgm:pt modelId="{965216A7-8E64-4B43-8DF4-D70FE415E2A2}">
      <dgm:prSet phldrT="[Text]"/>
      <dgm:spPr/>
      <dgm:t>
        <a:bodyPr/>
        <a:lstStyle/>
        <a:p>
          <a:r>
            <a:rPr lang="en-GB" dirty="0"/>
            <a:t>No accessibility options built in </a:t>
          </a:r>
        </a:p>
      </dgm:t>
    </dgm:pt>
    <dgm:pt modelId="{97A474C1-6FD7-42C8-9291-C7335352BC15}" type="parTrans" cxnId="{0E205754-BB67-48CE-BD55-DABEA5F3DEAE}">
      <dgm:prSet/>
      <dgm:spPr/>
      <dgm:t>
        <a:bodyPr/>
        <a:lstStyle/>
        <a:p>
          <a:endParaRPr lang="en-GB"/>
        </a:p>
      </dgm:t>
    </dgm:pt>
    <dgm:pt modelId="{2CCC1315-39CD-4F39-AEAC-9595BF1C6C91}" type="sibTrans" cxnId="{0E205754-BB67-48CE-BD55-DABEA5F3DEAE}">
      <dgm:prSet/>
      <dgm:spPr/>
      <dgm:t>
        <a:bodyPr/>
        <a:lstStyle/>
        <a:p>
          <a:endParaRPr lang="en-GB"/>
        </a:p>
      </dgm:t>
    </dgm:pt>
    <dgm:pt modelId="{FA3DE6C4-DA96-4D73-B69C-8CAB18D1E67E}">
      <dgm:prSet phldrT="[Text]"/>
      <dgm:spPr/>
      <dgm:t>
        <a:bodyPr/>
        <a:lstStyle/>
        <a:p>
          <a:r>
            <a:rPr lang="en-GB" dirty="0"/>
            <a:t>Every Page is not mentioned on the sitemap</a:t>
          </a:r>
        </a:p>
      </dgm:t>
    </dgm:pt>
    <dgm:pt modelId="{DC688A66-0FD1-4E07-AA5C-7C71BD79E553}" type="parTrans" cxnId="{FD09EB88-42B6-4481-8D90-490F530010DC}">
      <dgm:prSet/>
      <dgm:spPr/>
      <dgm:t>
        <a:bodyPr/>
        <a:lstStyle/>
        <a:p>
          <a:endParaRPr lang="en-GB"/>
        </a:p>
      </dgm:t>
    </dgm:pt>
    <dgm:pt modelId="{529FCB47-6942-47D6-AD44-F96A7CE1277D}" type="sibTrans" cxnId="{FD09EB88-42B6-4481-8D90-490F530010DC}">
      <dgm:prSet/>
      <dgm:spPr/>
      <dgm:t>
        <a:bodyPr/>
        <a:lstStyle/>
        <a:p>
          <a:endParaRPr lang="en-GB"/>
        </a:p>
      </dgm:t>
    </dgm:pt>
    <dgm:pt modelId="{7901998F-6F3C-432A-9EF0-30E694535945}" type="pres">
      <dgm:prSet presAssocID="{6C78B60B-DDFB-4EC1-9B73-7A7A5118842D}" presName="hierChild1" presStyleCnt="0">
        <dgm:presLayoutVars>
          <dgm:orgChart val="1"/>
          <dgm:chPref val="1"/>
          <dgm:dir/>
          <dgm:animOne val="branch"/>
          <dgm:animLvl val="lvl"/>
          <dgm:resizeHandles/>
        </dgm:presLayoutVars>
      </dgm:prSet>
      <dgm:spPr/>
    </dgm:pt>
    <dgm:pt modelId="{34FCFAB8-6841-479D-A6A8-D41A7C0B99B8}" type="pres">
      <dgm:prSet presAssocID="{692A6D4F-2FF9-4128-BF73-367471F28766}" presName="hierRoot1" presStyleCnt="0">
        <dgm:presLayoutVars>
          <dgm:hierBranch val="init"/>
        </dgm:presLayoutVars>
      </dgm:prSet>
      <dgm:spPr/>
    </dgm:pt>
    <dgm:pt modelId="{F256BC91-5E5A-4490-8C2D-170A0FA396EB}" type="pres">
      <dgm:prSet presAssocID="{692A6D4F-2FF9-4128-BF73-367471F28766}" presName="rootComposite1" presStyleCnt="0"/>
      <dgm:spPr/>
    </dgm:pt>
    <dgm:pt modelId="{F2F85CB3-DC59-44B2-800D-88DB3CCB8741}" type="pres">
      <dgm:prSet presAssocID="{692A6D4F-2FF9-4128-BF73-367471F28766}" presName="rootText1" presStyleLbl="node0" presStyleIdx="0" presStyleCnt="1" custLinFactNeighborY="-854">
        <dgm:presLayoutVars>
          <dgm:chPref val="3"/>
        </dgm:presLayoutVars>
      </dgm:prSet>
      <dgm:spPr/>
    </dgm:pt>
    <dgm:pt modelId="{E7C02849-2E47-401C-B646-E56F4F1FB7D3}" type="pres">
      <dgm:prSet presAssocID="{692A6D4F-2FF9-4128-BF73-367471F28766}" presName="rootConnector1" presStyleLbl="asst0" presStyleIdx="0" presStyleCnt="0"/>
      <dgm:spPr/>
    </dgm:pt>
    <dgm:pt modelId="{233CC1F1-5C8F-4622-B333-63B938C8D7D8}" type="pres">
      <dgm:prSet presAssocID="{692A6D4F-2FF9-4128-BF73-367471F28766}" presName="hierChild2" presStyleCnt="0"/>
      <dgm:spPr/>
    </dgm:pt>
    <dgm:pt modelId="{982440C0-4704-48E7-A355-31444726E048}" type="pres">
      <dgm:prSet presAssocID="{E8342B1B-5ADF-4CA9-94BE-A7DF445E29FA}" presName="Name37" presStyleLbl="parChTrans1D2" presStyleIdx="0" presStyleCnt="3"/>
      <dgm:spPr/>
    </dgm:pt>
    <dgm:pt modelId="{B0AA50DD-09F3-4E50-A1D2-E845CD9999E4}" type="pres">
      <dgm:prSet presAssocID="{4D5E74E5-4404-4698-B013-902F8D14ED6C}" presName="hierRoot2" presStyleCnt="0">
        <dgm:presLayoutVars>
          <dgm:hierBranch val="init"/>
        </dgm:presLayoutVars>
      </dgm:prSet>
      <dgm:spPr/>
    </dgm:pt>
    <dgm:pt modelId="{E21D410A-4CDC-4529-8220-41F995EBE35B}" type="pres">
      <dgm:prSet presAssocID="{4D5E74E5-4404-4698-B013-902F8D14ED6C}" presName="rootComposite" presStyleCnt="0"/>
      <dgm:spPr/>
    </dgm:pt>
    <dgm:pt modelId="{6648209F-6BF1-4AD9-A648-0E1D17860121}" type="pres">
      <dgm:prSet presAssocID="{4D5E74E5-4404-4698-B013-902F8D14ED6C}" presName="rootText" presStyleLbl="node2" presStyleIdx="0" presStyleCnt="3">
        <dgm:presLayoutVars>
          <dgm:chPref val="3"/>
        </dgm:presLayoutVars>
      </dgm:prSet>
      <dgm:spPr/>
    </dgm:pt>
    <dgm:pt modelId="{CB18C763-5A6D-4530-B85A-FEF9E9C8D437}" type="pres">
      <dgm:prSet presAssocID="{4D5E74E5-4404-4698-B013-902F8D14ED6C}" presName="rootConnector" presStyleLbl="node2" presStyleIdx="0" presStyleCnt="3"/>
      <dgm:spPr/>
    </dgm:pt>
    <dgm:pt modelId="{77CDFCE1-FBD9-4DED-BF42-9AB648B39AF4}" type="pres">
      <dgm:prSet presAssocID="{4D5E74E5-4404-4698-B013-902F8D14ED6C}" presName="hierChild4" presStyleCnt="0"/>
      <dgm:spPr/>
    </dgm:pt>
    <dgm:pt modelId="{85AE77C9-CF2E-4B75-B767-A3751ED55A3E}" type="pres">
      <dgm:prSet presAssocID="{4D5E74E5-4404-4698-B013-902F8D14ED6C}" presName="hierChild5" presStyleCnt="0"/>
      <dgm:spPr/>
    </dgm:pt>
    <dgm:pt modelId="{B981A6EA-6D87-4EEC-96D4-C4415392A8FE}" type="pres">
      <dgm:prSet presAssocID="{97A474C1-6FD7-42C8-9291-C7335352BC15}" presName="Name37" presStyleLbl="parChTrans1D2" presStyleIdx="1" presStyleCnt="3"/>
      <dgm:spPr/>
    </dgm:pt>
    <dgm:pt modelId="{1DF75F8C-9F9C-4B9A-8D31-6787DBC1D829}" type="pres">
      <dgm:prSet presAssocID="{965216A7-8E64-4B43-8DF4-D70FE415E2A2}" presName="hierRoot2" presStyleCnt="0">
        <dgm:presLayoutVars>
          <dgm:hierBranch val="init"/>
        </dgm:presLayoutVars>
      </dgm:prSet>
      <dgm:spPr/>
    </dgm:pt>
    <dgm:pt modelId="{B33A6B04-520E-43EE-8BD8-706CB3E8880D}" type="pres">
      <dgm:prSet presAssocID="{965216A7-8E64-4B43-8DF4-D70FE415E2A2}" presName="rootComposite" presStyleCnt="0"/>
      <dgm:spPr/>
    </dgm:pt>
    <dgm:pt modelId="{CB578EC1-00B7-4AF3-BAD7-21549F74B0A9}" type="pres">
      <dgm:prSet presAssocID="{965216A7-8E64-4B43-8DF4-D70FE415E2A2}" presName="rootText" presStyleLbl="node2" presStyleIdx="1" presStyleCnt="3">
        <dgm:presLayoutVars>
          <dgm:chPref val="3"/>
        </dgm:presLayoutVars>
      </dgm:prSet>
      <dgm:spPr/>
    </dgm:pt>
    <dgm:pt modelId="{1FE76EE4-3568-48B2-866F-56F617AC4BA8}" type="pres">
      <dgm:prSet presAssocID="{965216A7-8E64-4B43-8DF4-D70FE415E2A2}" presName="rootConnector" presStyleLbl="node2" presStyleIdx="1" presStyleCnt="3"/>
      <dgm:spPr/>
    </dgm:pt>
    <dgm:pt modelId="{E31490B2-8906-40BD-8266-3C62501D7CEF}" type="pres">
      <dgm:prSet presAssocID="{965216A7-8E64-4B43-8DF4-D70FE415E2A2}" presName="hierChild4" presStyleCnt="0"/>
      <dgm:spPr/>
    </dgm:pt>
    <dgm:pt modelId="{D3BC41DA-38E0-44BE-8199-39A634AB4A75}" type="pres">
      <dgm:prSet presAssocID="{965216A7-8E64-4B43-8DF4-D70FE415E2A2}" presName="hierChild5" presStyleCnt="0"/>
      <dgm:spPr/>
    </dgm:pt>
    <dgm:pt modelId="{EE74E172-566D-44E3-B64C-9F82010ED1BE}" type="pres">
      <dgm:prSet presAssocID="{DC688A66-0FD1-4E07-AA5C-7C71BD79E553}" presName="Name37" presStyleLbl="parChTrans1D2" presStyleIdx="2" presStyleCnt="3"/>
      <dgm:spPr/>
    </dgm:pt>
    <dgm:pt modelId="{120434D5-AE3A-4670-8D9C-C966DCB5BC40}" type="pres">
      <dgm:prSet presAssocID="{FA3DE6C4-DA96-4D73-B69C-8CAB18D1E67E}" presName="hierRoot2" presStyleCnt="0">
        <dgm:presLayoutVars>
          <dgm:hierBranch val="init"/>
        </dgm:presLayoutVars>
      </dgm:prSet>
      <dgm:spPr/>
    </dgm:pt>
    <dgm:pt modelId="{D9BF6E6E-9412-4443-883A-BA01B80C54A0}" type="pres">
      <dgm:prSet presAssocID="{FA3DE6C4-DA96-4D73-B69C-8CAB18D1E67E}" presName="rootComposite" presStyleCnt="0"/>
      <dgm:spPr/>
    </dgm:pt>
    <dgm:pt modelId="{93CF0420-0E2B-496A-A70C-58EE144A1C13}" type="pres">
      <dgm:prSet presAssocID="{FA3DE6C4-DA96-4D73-B69C-8CAB18D1E67E}" presName="rootText" presStyleLbl="node2" presStyleIdx="2" presStyleCnt="3" custLinFactNeighborX="-713" custLinFactNeighborY="1">
        <dgm:presLayoutVars>
          <dgm:chPref val="3"/>
        </dgm:presLayoutVars>
      </dgm:prSet>
      <dgm:spPr/>
    </dgm:pt>
    <dgm:pt modelId="{E41FB701-11F7-4E57-9390-43A98AA7A830}" type="pres">
      <dgm:prSet presAssocID="{FA3DE6C4-DA96-4D73-B69C-8CAB18D1E67E}" presName="rootConnector" presStyleLbl="node2" presStyleIdx="2" presStyleCnt="3"/>
      <dgm:spPr/>
    </dgm:pt>
    <dgm:pt modelId="{E790F3EF-D210-445F-8D27-49EA718DF75A}" type="pres">
      <dgm:prSet presAssocID="{FA3DE6C4-DA96-4D73-B69C-8CAB18D1E67E}" presName="hierChild4" presStyleCnt="0"/>
      <dgm:spPr/>
    </dgm:pt>
    <dgm:pt modelId="{22454785-9C63-4F14-907E-28C0A8A4977A}" type="pres">
      <dgm:prSet presAssocID="{FA3DE6C4-DA96-4D73-B69C-8CAB18D1E67E}" presName="hierChild5" presStyleCnt="0"/>
      <dgm:spPr/>
    </dgm:pt>
    <dgm:pt modelId="{793A179F-4A22-479E-807C-87D04C819B08}" type="pres">
      <dgm:prSet presAssocID="{692A6D4F-2FF9-4128-BF73-367471F28766}" presName="hierChild3" presStyleCnt="0"/>
      <dgm:spPr/>
    </dgm:pt>
  </dgm:ptLst>
  <dgm:cxnLst>
    <dgm:cxn modelId="{8A875A07-D052-4724-9F53-1F1FF26C495C}" type="presOf" srcId="{97A474C1-6FD7-42C8-9291-C7335352BC15}" destId="{B981A6EA-6D87-4EEC-96D4-C4415392A8FE}" srcOrd="0" destOrd="0" presId="urn:microsoft.com/office/officeart/2005/8/layout/orgChart1"/>
    <dgm:cxn modelId="{E625C12E-81A8-4687-9DB3-6489EBD05921}" srcId="{6C78B60B-DDFB-4EC1-9B73-7A7A5118842D}" destId="{692A6D4F-2FF9-4128-BF73-367471F28766}" srcOrd="0" destOrd="0" parTransId="{51371975-5AB6-4C78-8C4C-C225C80226CA}" sibTransId="{B425D4AB-6452-433E-820F-7474EB6E24DD}"/>
    <dgm:cxn modelId="{33B8F931-356D-4176-9ECB-E7A4C41D6AB7}" type="presOf" srcId="{FA3DE6C4-DA96-4D73-B69C-8CAB18D1E67E}" destId="{93CF0420-0E2B-496A-A70C-58EE144A1C13}" srcOrd="0" destOrd="0" presId="urn:microsoft.com/office/officeart/2005/8/layout/orgChart1"/>
    <dgm:cxn modelId="{1774EC42-F4F9-491E-B395-E3283AB932EF}" type="presOf" srcId="{4D5E74E5-4404-4698-B013-902F8D14ED6C}" destId="{CB18C763-5A6D-4530-B85A-FEF9E9C8D437}" srcOrd="1" destOrd="0" presId="urn:microsoft.com/office/officeart/2005/8/layout/orgChart1"/>
    <dgm:cxn modelId="{27921E6F-6D6E-4E02-BBFD-23FC16B86002}" srcId="{692A6D4F-2FF9-4128-BF73-367471F28766}" destId="{4D5E74E5-4404-4698-B013-902F8D14ED6C}" srcOrd="0" destOrd="0" parTransId="{E8342B1B-5ADF-4CA9-94BE-A7DF445E29FA}" sibTransId="{E1CC61CC-219B-4601-8764-402D7F51CE10}"/>
    <dgm:cxn modelId="{0E205754-BB67-48CE-BD55-DABEA5F3DEAE}" srcId="{692A6D4F-2FF9-4128-BF73-367471F28766}" destId="{965216A7-8E64-4B43-8DF4-D70FE415E2A2}" srcOrd="1" destOrd="0" parTransId="{97A474C1-6FD7-42C8-9291-C7335352BC15}" sibTransId="{2CCC1315-39CD-4F39-AEAC-9595BF1C6C91}"/>
    <dgm:cxn modelId="{FD09EB88-42B6-4481-8D90-490F530010DC}" srcId="{692A6D4F-2FF9-4128-BF73-367471F28766}" destId="{FA3DE6C4-DA96-4D73-B69C-8CAB18D1E67E}" srcOrd="2" destOrd="0" parTransId="{DC688A66-0FD1-4E07-AA5C-7C71BD79E553}" sibTransId="{529FCB47-6942-47D6-AD44-F96A7CE1277D}"/>
    <dgm:cxn modelId="{77477899-E40B-4371-B4AA-AA3176A39F5F}" type="presOf" srcId="{692A6D4F-2FF9-4128-BF73-367471F28766}" destId="{F2F85CB3-DC59-44B2-800D-88DB3CCB8741}" srcOrd="0" destOrd="0" presId="urn:microsoft.com/office/officeart/2005/8/layout/orgChart1"/>
    <dgm:cxn modelId="{7BFF449B-097F-47D9-B04A-CADE84CF693E}" type="presOf" srcId="{4D5E74E5-4404-4698-B013-902F8D14ED6C}" destId="{6648209F-6BF1-4AD9-A648-0E1D17860121}" srcOrd="0" destOrd="0" presId="urn:microsoft.com/office/officeart/2005/8/layout/orgChart1"/>
    <dgm:cxn modelId="{06E466AD-2F3E-4B74-AE5F-CD6DFB457993}" type="presOf" srcId="{6C78B60B-DDFB-4EC1-9B73-7A7A5118842D}" destId="{7901998F-6F3C-432A-9EF0-30E694535945}" srcOrd="0" destOrd="0" presId="urn:microsoft.com/office/officeart/2005/8/layout/orgChart1"/>
    <dgm:cxn modelId="{4573F7AF-56F8-4BA1-8F73-B40143FEDD88}" type="presOf" srcId="{692A6D4F-2FF9-4128-BF73-367471F28766}" destId="{E7C02849-2E47-401C-B646-E56F4F1FB7D3}" srcOrd="1" destOrd="0" presId="urn:microsoft.com/office/officeart/2005/8/layout/orgChart1"/>
    <dgm:cxn modelId="{A63DC4B5-E800-47A0-9D17-4D6F16674CEA}" type="presOf" srcId="{965216A7-8E64-4B43-8DF4-D70FE415E2A2}" destId="{1FE76EE4-3568-48B2-866F-56F617AC4BA8}" srcOrd="1" destOrd="0" presId="urn:microsoft.com/office/officeart/2005/8/layout/orgChart1"/>
    <dgm:cxn modelId="{D29034B8-0C68-4ED7-B596-B29D2D3C8BE8}" type="presOf" srcId="{E8342B1B-5ADF-4CA9-94BE-A7DF445E29FA}" destId="{982440C0-4704-48E7-A355-31444726E048}" srcOrd="0" destOrd="0" presId="urn:microsoft.com/office/officeart/2005/8/layout/orgChart1"/>
    <dgm:cxn modelId="{DF1CC2B8-F780-4FC3-808F-ECC032531D6C}" type="presOf" srcId="{FA3DE6C4-DA96-4D73-B69C-8CAB18D1E67E}" destId="{E41FB701-11F7-4E57-9390-43A98AA7A830}" srcOrd="1" destOrd="0" presId="urn:microsoft.com/office/officeart/2005/8/layout/orgChart1"/>
    <dgm:cxn modelId="{4F1463BE-DC20-443B-8DFE-D35BB6EFD6BD}" type="presOf" srcId="{965216A7-8E64-4B43-8DF4-D70FE415E2A2}" destId="{CB578EC1-00B7-4AF3-BAD7-21549F74B0A9}" srcOrd="0" destOrd="0" presId="urn:microsoft.com/office/officeart/2005/8/layout/orgChart1"/>
    <dgm:cxn modelId="{4230F4CE-2049-4066-A403-1A2A19BC7980}" type="presOf" srcId="{DC688A66-0FD1-4E07-AA5C-7C71BD79E553}" destId="{EE74E172-566D-44E3-B64C-9F82010ED1BE}" srcOrd="0" destOrd="0" presId="urn:microsoft.com/office/officeart/2005/8/layout/orgChart1"/>
    <dgm:cxn modelId="{C162BCC4-18EB-49CF-A15F-C51311FCE9E5}" type="presParOf" srcId="{7901998F-6F3C-432A-9EF0-30E694535945}" destId="{34FCFAB8-6841-479D-A6A8-D41A7C0B99B8}" srcOrd="0" destOrd="0" presId="urn:microsoft.com/office/officeart/2005/8/layout/orgChart1"/>
    <dgm:cxn modelId="{2FD02104-52E1-4C93-B877-D99FD73ECBFD}" type="presParOf" srcId="{34FCFAB8-6841-479D-A6A8-D41A7C0B99B8}" destId="{F256BC91-5E5A-4490-8C2D-170A0FA396EB}" srcOrd="0" destOrd="0" presId="urn:microsoft.com/office/officeart/2005/8/layout/orgChart1"/>
    <dgm:cxn modelId="{B8F8C048-14D5-4EBF-B583-1758D39FB083}" type="presParOf" srcId="{F256BC91-5E5A-4490-8C2D-170A0FA396EB}" destId="{F2F85CB3-DC59-44B2-800D-88DB3CCB8741}" srcOrd="0" destOrd="0" presId="urn:microsoft.com/office/officeart/2005/8/layout/orgChart1"/>
    <dgm:cxn modelId="{2E85F8CD-6371-4FF4-BF89-9A7EEA4E2B47}" type="presParOf" srcId="{F256BC91-5E5A-4490-8C2D-170A0FA396EB}" destId="{E7C02849-2E47-401C-B646-E56F4F1FB7D3}" srcOrd="1" destOrd="0" presId="urn:microsoft.com/office/officeart/2005/8/layout/orgChart1"/>
    <dgm:cxn modelId="{6E6CE33D-D958-4DFF-B1E9-3FB2282CDB0A}" type="presParOf" srcId="{34FCFAB8-6841-479D-A6A8-D41A7C0B99B8}" destId="{233CC1F1-5C8F-4622-B333-63B938C8D7D8}" srcOrd="1" destOrd="0" presId="urn:microsoft.com/office/officeart/2005/8/layout/orgChart1"/>
    <dgm:cxn modelId="{0415329F-38D9-4DE8-9CEC-7651436AE8FD}" type="presParOf" srcId="{233CC1F1-5C8F-4622-B333-63B938C8D7D8}" destId="{982440C0-4704-48E7-A355-31444726E048}" srcOrd="0" destOrd="0" presId="urn:microsoft.com/office/officeart/2005/8/layout/orgChart1"/>
    <dgm:cxn modelId="{1D807BBF-FC89-4613-9C45-81906702AF4A}" type="presParOf" srcId="{233CC1F1-5C8F-4622-B333-63B938C8D7D8}" destId="{B0AA50DD-09F3-4E50-A1D2-E845CD9999E4}" srcOrd="1" destOrd="0" presId="urn:microsoft.com/office/officeart/2005/8/layout/orgChart1"/>
    <dgm:cxn modelId="{B5544CE8-540E-4330-8A14-2E211C14344D}" type="presParOf" srcId="{B0AA50DD-09F3-4E50-A1D2-E845CD9999E4}" destId="{E21D410A-4CDC-4529-8220-41F995EBE35B}" srcOrd="0" destOrd="0" presId="urn:microsoft.com/office/officeart/2005/8/layout/orgChart1"/>
    <dgm:cxn modelId="{F2BB5555-6B8E-40DA-BD6B-99BD67C2AD8E}" type="presParOf" srcId="{E21D410A-4CDC-4529-8220-41F995EBE35B}" destId="{6648209F-6BF1-4AD9-A648-0E1D17860121}" srcOrd="0" destOrd="0" presId="urn:microsoft.com/office/officeart/2005/8/layout/orgChart1"/>
    <dgm:cxn modelId="{865DA327-E56D-4875-B757-28911E37D106}" type="presParOf" srcId="{E21D410A-4CDC-4529-8220-41F995EBE35B}" destId="{CB18C763-5A6D-4530-B85A-FEF9E9C8D437}" srcOrd="1" destOrd="0" presId="urn:microsoft.com/office/officeart/2005/8/layout/orgChart1"/>
    <dgm:cxn modelId="{F2C3C30A-5E36-4143-B7FA-D1B2705D81DA}" type="presParOf" srcId="{B0AA50DD-09F3-4E50-A1D2-E845CD9999E4}" destId="{77CDFCE1-FBD9-4DED-BF42-9AB648B39AF4}" srcOrd="1" destOrd="0" presId="urn:microsoft.com/office/officeart/2005/8/layout/orgChart1"/>
    <dgm:cxn modelId="{3DAF76E5-DEB8-46C6-B372-0CA5B97E3E05}" type="presParOf" srcId="{B0AA50DD-09F3-4E50-A1D2-E845CD9999E4}" destId="{85AE77C9-CF2E-4B75-B767-A3751ED55A3E}" srcOrd="2" destOrd="0" presId="urn:microsoft.com/office/officeart/2005/8/layout/orgChart1"/>
    <dgm:cxn modelId="{EB81287B-F87B-40FA-928E-993745EADA60}" type="presParOf" srcId="{233CC1F1-5C8F-4622-B333-63B938C8D7D8}" destId="{B981A6EA-6D87-4EEC-96D4-C4415392A8FE}" srcOrd="2" destOrd="0" presId="urn:microsoft.com/office/officeart/2005/8/layout/orgChart1"/>
    <dgm:cxn modelId="{6B9C0BCD-1FBF-415B-963D-180A0853ECFB}" type="presParOf" srcId="{233CC1F1-5C8F-4622-B333-63B938C8D7D8}" destId="{1DF75F8C-9F9C-4B9A-8D31-6787DBC1D829}" srcOrd="3" destOrd="0" presId="urn:microsoft.com/office/officeart/2005/8/layout/orgChart1"/>
    <dgm:cxn modelId="{13E85446-773D-4E91-A0E7-5B90A3A63FAD}" type="presParOf" srcId="{1DF75F8C-9F9C-4B9A-8D31-6787DBC1D829}" destId="{B33A6B04-520E-43EE-8BD8-706CB3E8880D}" srcOrd="0" destOrd="0" presId="urn:microsoft.com/office/officeart/2005/8/layout/orgChart1"/>
    <dgm:cxn modelId="{5704B7A7-297E-4701-8925-700B6AF82A88}" type="presParOf" srcId="{B33A6B04-520E-43EE-8BD8-706CB3E8880D}" destId="{CB578EC1-00B7-4AF3-BAD7-21549F74B0A9}" srcOrd="0" destOrd="0" presId="urn:microsoft.com/office/officeart/2005/8/layout/orgChart1"/>
    <dgm:cxn modelId="{C5F036AD-E11C-4786-84CA-978F0C063D26}" type="presParOf" srcId="{B33A6B04-520E-43EE-8BD8-706CB3E8880D}" destId="{1FE76EE4-3568-48B2-866F-56F617AC4BA8}" srcOrd="1" destOrd="0" presId="urn:microsoft.com/office/officeart/2005/8/layout/orgChart1"/>
    <dgm:cxn modelId="{4C908726-46D9-4E0C-905F-2B61F67D5959}" type="presParOf" srcId="{1DF75F8C-9F9C-4B9A-8D31-6787DBC1D829}" destId="{E31490B2-8906-40BD-8266-3C62501D7CEF}" srcOrd="1" destOrd="0" presId="urn:microsoft.com/office/officeart/2005/8/layout/orgChart1"/>
    <dgm:cxn modelId="{71C02885-249E-41F5-8EC4-908CE9423359}" type="presParOf" srcId="{1DF75F8C-9F9C-4B9A-8D31-6787DBC1D829}" destId="{D3BC41DA-38E0-44BE-8199-39A634AB4A75}" srcOrd="2" destOrd="0" presId="urn:microsoft.com/office/officeart/2005/8/layout/orgChart1"/>
    <dgm:cxn modelId="{778CAD74-7AAC-4FF3-97E6-200EE4BC035D}" type="presParOf" srcId="{233CC1F1-5C8F-4622-B333-63B938C8D7D8}" destId="{EE74E172-566D-44E3-B64C-9F82010ED1BE}" srcOrd="4" destOrd="0" presId="urn:microsoft.com/office/officeart/2005/8/layout/orgChart1"/>
    <dgm:cxn modelId="{0852E0C9-CEB1-4AE9-9C62-ABD8CFD41168}" type="presParOf" srcId="{233CC1F1-5C8F-4622-B333-63B938C8D7D8}" destId="{120434D5-AE3A-4670-8D9C-C966DCB5BC40}" srcOrd="5" destOrd="0" presId="urn:microsoft.com/office/officeart/2005/8/layout/orgChart1"/>
    <dgm:cxn modelId="{6AABFAF9-850E-4D47-A0F1-E27B1B9B65DD}" type="presParOf" srcId="{120434D5-AE3A-4670-8D9C-C966DCB5BC40}" destId="{D9BF6E6E-9412-4443-883A-BA01B80C54A0}" srcOrd="0" destOrd="0" presId="urn:microsoft.com/office/officeart/2005/8/layout/orgChart1"/>
    <dgm:cxn modelId="{D4D99D3E-9762-46D4-909E-EA4232E6D436}" type="presParOf" srcId="{D9BF6E6E-9412-4443-883A-BA01B80C54A0}" destId="{93CF0420-0E2B-496A-A70C-58EE144A1C13}" srcOrd="0" destOrd="0" presId="urn:microsoft.com/office/officeart/2005/8/layout/orgChart1"/>
    <dgm:cxn modelId="{C4525107-1D11-4C63-9DB9-8DC14C475785}" type="presParOf" srcId="{D9BF6E6E-9412-4443-883A-BA01B80C54A0}" destId="{E41FB701-11F7-4E57-9390-43A98AA7A830}" srcOrd="1" destOrd="0" presId="urn:microsoft.com/office/officeart/2005/8/layout/orgChart1"/>
    <dgm:cxn modelId="{D5FA90E9-8113-4CA3-983C-FB8E6E84A687}" type="presParOf" srcId="{120434D5-AE3A-4670-8D9C-C966DCB5BC40}" destId="{E790F3EF-D210-445F-8D27-49EA718DF75A}" srcOrd="1" destOrd="0" presId="urn:microsoft.com/office/officeart/2005/8/layout/orgChart1"/>
    <dgm:cxn modelId="{F9AA2E8B-E605-4CBC-8E87-4DF2041A8B26}" type="presParOf" srcId="{120434D5-AE3A-4670-8D9C-C966DCB5BC40}" destId="{22454785-9C63-4F14-907E-28C0A8A4977A}" srcOrd="2" destOrd="0" presId="urn:microsoft.com/office/officeart/2005/8/layout/orgChart1"/>
    <dgm:cxn modelId="{B6667EF4-1727-4F6D-A643-99C15AB3A3D7}" type="presParOf" srcId="{34FCFAB8-6841-479D-A6A8-D41A7C0B99B8}" destId="{793A179F-4A22-479E-807C-87D04C819B0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C78B60B-DDFB-4EC1-9B73-7A7A5118842D}"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GB"/>
        </a:p>
      </dgm:t>
    </dgm:pt>
    <dgm:pt modelId="{692A6D4F-2FF9-4128-BF73-367471F28766}" type="asst">
      <dgm:prSet phldrT="[Text]"/>
      <dgm:spPr/>
      <dgm:t>
        <a:bodyPr/>
        <a:lstStyle/>
        <a:p>
          <a:r>
            <a:rPr lang="en-GB" dirty="0"/>
            <a:t>Improvements</a:t>
          </a:r>
        </a:p>
      </dgm:t>
    </dgm:pt>
    <dgm:pt modelId="{51371975-5AB6-4C78-8C4C-C225C80226CA}" type="parTrans" cxnId="{E625C12E-81A8-4687-9DB3-6489EBD05921}">
      <dgm:prSet/>
      <dgm:spPr/>
      <dgm:t>
        <a:bodyPr/>
        <a:lstStyle/>
        <a:p>
          <a:endParaRPr lang="en-GB"/>
        </a:p>
      </dgm:t>
    </dgm:pt>
    <dgm:pt modelId="{B425D4AB-6452-433E-820F-7474EB6E24DD}" type="sibTrans" cxnId="{E625C12E-81A8-4687-9DB3-6489EBD05921}">
      <dgm:prSet/>
      <dgm:spPr/>
      <dgm:t>
        <a:bodyPr/>
        <a:lstStyle/>
        <a:p>
          <a:endParaRPr lang="en-GB"/>
        </a:p>
      </dgm:t>
    </dgm:pt>
    <dgm:pt modelId="{4D5E74E5-4404-4698-B013-902F8D14ED6C}">
      <dgm:prSet phldrT="[Text]"/>
      <dgm:spPr/>
      <dgm:t>
        <a:bodyPr/>
        <a:lstStyle/>
        <a:p>
          <a:r>
            <a:rPr lang="en-GB" dirty="0"/>
            <a:t>Live Chat On Front Page</a:t>
          </a:r>
        </a:p>
      </dgm:t>
    </dgm:pt>
    <dgm:pt modelId="{E8342B1B-5ADF-4CA9-94BE-A7DF445E29FA}" type="parTrans" cxnId="{27921E6F-6D6E-4E02-BBFD-23FC16B86002}">
      <dgm:prSet/>
      <dgm:spPr/>
      <dgm:t>
        <a:bodyPr/>
        <a:lstStyle/>
        <a:p>
          <a:endParaRPr lang="en-GB"/>
        </a:p>
      </dgm:t>
    </dgm:pt>
    <dgm:pt modelId="{E1CC61CC-219B-4601-8764-402D7F51CE10}" type="sibTrans" cxnId="{27921E6F-6D6E-4E02-BBFD-23FC16B86002}">
      <dgm:prSet/>
      <dgm:spPr/>
      <dgm:t>
        <a:bodyPr/>
        <a:lstStyle/>
        <a:p>
          <a:endParaRPr lang="en-GB"/>
        </a:p>
      </dgm:t>
    </dgm:pt>
    <dgm:pt modelId="{965216A7-8E64-4B43-8DF4-D70FE415E2A2}">
      <dgm:prSet phldrT="[Text]"/>
      <dgm:spPr/>
      <dgm:t>
        <a:bodyPr/>
        <a:lstStyle/>
        <a:p>
          <a:r>
            <a:rPr lang="en-GB" dirty="0"/>
            <a:t>Add in Accessibility Options</a:t>
          </a:r>
        </a:p>
      </dgm:t>
    </dgm:pt>
    <dgm:pt modelId="{97A474C1-6FD7-42C8-9291-C7335352BC15}" type="parTrans" cxnId="{0E205754-BB67-48CE-BD55-DABEA5F3DEAE}">
      <dgm:prSet/>
      <dgm:spPr/>
      <dgm:t>
        <a:bodyPr/>
        <a:lstStyle/>
        <a:p>
          <a:endParaRPr lang="en-GB"/>
        </a:p>
      </dgm:t>
    </dgm:pt>
    <dgm:pt modelId="{2CCC1315-39CD-4F39-AEAC-9595BF1C6C91}" type="sibTrans" cxnId="{0E205754-BB67-48CE-BD55-DABEA5F3DEAE}">
      <dgm:prSet/>
      <dgm:spPr/>
      <dgm:t>
        <a:bodyPr/>
        <a:lstStyle/>
        <a:p>
          <a:endParaRPr lang="en-GB"/>
        </a:p>
      </dgm:t>
    </dgm:pt>
    <dgm:pt modelId="{FA3DE6C4-DA96-4D73-B69C-8CAB18D1E67E}">
      <dgm:prSet phldrT="[Text]"/>
      <dgm:spPr/>
      <dgm:t>
        <a:bodyPr/>
        <a:lstStyle/>
        <a:p>
          <a:r>
            <a:rPr lang="en-GB" dirty="0"/>
            <a:t>More Detailed Sitemap</a:t>
          </a:r>
        </a:p>
      </dgm:t>
    </dgm:pt>
    <dgm:pt modelId="{DC688A66-0FD1-4E07-AA5C-7C71BD79E553}" type="parTrans" cxnId="{FD09EB88-42B6-4481-8D90-490F530010DC}">
      <dgm:prSet/>
      <dgm:spPr/>
      <dgm:t>
        <a:bodyPr/>
        <a:lstStyle/>
        <a:p>
          <a:endParaRPr lang="en-GB"/>
        </a:p>
      </dgm:t>
    </dgm:pt>
    <dgm:pt modelId="{529FCB47-6942-47D6-AD44-F96A7CE1277D}" type="sibTrans" cxnId="{FD09EB88-42B6-4481-8D90-490F530010DC}">
      <dgm:prSet/>
      <dgm:spPr/>
      <dgm:t>
        <a:bodyPr/>
        <a:lstStyle/>
        <a:p>
          <a:endParaRPr lang="en-GB"/>
        </a:p>
      </dgm:t>
    </dgm:pt>
    <dgm:pt modelId="{7901998F-6F3C-432A-9EF0-30E694535945}" type="pres">
      <dgm:prSet presAssocID="{6C78B60B-DDFB-4EC1-9B73-7A7A5118842D}" presName="hierChild1" presStyleCnt="0">
        <dgm:presLayoutVars>
          <dgm:orgChart val="1"/>
          <dgm:chPref val="1"/>
          <dgm:dir/>
          <dgm:animOne val="branch"/>
          <dgm:animLvl val="lvl"/>
          <dgm:resizeHandles/>
        </dgm:presLayoutVars>
      </dgm:prSet>
      <dgm:spPr/>
    </dgm:pt>
    <dgm:pt modelId="{34FCFAB8-6841-479D-A6A8-D41A7C0B99B8}" type="pres">
      <dgm:prSet presAssocID="{692A6D4F-2FF9-4128-BF73-367471F28766}" presName="hierRoot1" presStyleCnt="0">
        <dgm:presLayoutVars>
          <dgm:hierBranch val="init"/>
        </dgm:presLayoutVars>
      </dgm:prSet>
      <dgm:spPr/>
    </dgm:pt>
    <dgm:pt modelId="{F256BC91-5E5A-4490-8C2D-170A0FA396EB}" type="pres">
      <dgm:prSet presAssocID="{692A6D4F-2FF9-4128-BF73-367471F28766}" presName="rootComposite1" presStyleCnt="0"/>
      <dgm:spPr/>
    </dgm:pt>
    <dgm:pt modelId="{F2F85CB3-DC59-44B2-800D-88DB3CCB8741}" type="pres">
      <dgm:prSet presAssocID="{692A6D4F-2FF9-4128-BF73-367471F28766}" presName="rootText1" presStyleLbl="node0" presStyleIdx="0" presStyleCnt="1" custLinFactNeighborY="-854">
        <dgm:presLayoutVars>
          <dgm:chPref val="3"/>
        </dgm:presLayoutVars>
      </dgm:prSet>
      <dgm:spPr/>
    </dgm:pt>
    <dgm:pt modelId="{E7C02849-2E47-401C-B646-E56F4F1FB7D3}" type="pres">
      <dgm:prSet presAssocID="{692A6D4F-2FF9-4128-BF73-367471F28766}" presName="rootConnector1" presStyleLbl="asst0" presStyleIdx="0" presStyleCnt="0"/>
      <dgm:spPr/>
    </dgm:pt>
    <dgm:pt modelId="{233CC1F1-5C8F-4622-B333-63B938C8D7D8}" type="pres">
      <dgm:prSet presAssocID="{692A6D4F-2FF9-4128-BF73-367471F28766}" presName="hierChild2" presStyleCnt="0"/>
      <dgm:spPr/>
    </dgm:pt>
    <dgm:pt modelId="{982440C0-4704-48E7-A355-31444726E048}" type="pres">
      <dgm:prSet presAssocID="{E8342B1B-5ADF-4CA9-94BE-A7DF445E29FA}" presName="Name37" presStyleLbl="parChTrans1D2" presStyleIdx="0" presStyleCnt="3"/>
      <dgm:spPr/>
    </dgm:pt>
    <dgm:pt modelId="{B0AA50DD-09F3-4E50-A1D2-E845CD9999E4}" type="pres">
      <dgm:prSet presAssocID="{4D5E74E5-4404-4698-B013-902F8D14ED6C}" presName="hierRoot2" presStyleCnt="0">
        <dgm:presLayoutVars>
          <dgm:hierBranch val="init"/>
        </dgm:presLayoutVars>
      </dgm:prSet>
      <dgm:spPr/>
    </dgm:pt>
    <dgm:pt modelId="{E21D410A-4CDC-4529-8220-41F995EBE35B}" type="pres">
      <dgm:prSet presAssocID="{4D5E74E5-4404-4698-B013-902F8D14ED6C}" presName="rootComposite" presStyleCnt="0"/>
      <dgm:spPr/>
    </dgm:pt>
    <dgm:pt modelId="{6648209F-6BF1-4AD9-A648-0E1D17860121}" type="pres">
      <dgm:prSet presAssocID="{4D5E74E5-4404-4698-B013-902F8D14ED6C}" presName="rootText" presStyleLbl="node2" presStyleIdx="0" presStyleCnt="3">
        <dgm:presLayoutVars>
          <dgm:chPref val="3"/>
        </dgm:presLayoutVars>
      </dgm:prSet>
      <dgm:spPr/>
    </dgm:pt>
    <dgm:pt modelId="{CB18C763-5A6D-4530-B85A-FEF9E9C8D437}" type="pres">
      <dgm:prSet presAssocID="{4D5E74E5-4404-4698-B013-902F8D14ED6C}" presName="rootConnector" presStyleLbl="node2" presStyleIdx="0" presStyleCnt="3"/>
      <dgm:spPr/>
    </dgm:pt>
    <dgm:pt modelId="{77CDFCE1-FBD9-4DED-BF42-9AB648B39AF4}" type="pres">
      <dgm:prSet presAssocID="{4D5E74E5-4404-4698-B013-902F8D14ED6C}" presName="hierChild4" presStyleCnt="0"/>
      <dgm:spPr/>
    </dgm:pt>
    <dgm:pt modelId="{85AE77C9-CF2E-4B75-B767-A3751ED55A3E}" type="pres">
      <dgm:prSet presAssocID="{4D5E74E5-4404-4698-B013-902F8D14ED6C}" presName="hierChild5" presStyleCnt="0"/>
      <dgm:spPr/>
    </dgm:pt>
    <dgm:pt modelId="{B981A6EA-6D87-4EEC-96D4-C4415392A8FE}" type="pres">
      <dgm:prSet presAssocID="{97A474C1-6FD7-42C8-9291-C7335352BC15}" presName="Name37" presStyleLbl="parChTrans1D2" presStyleIdx="1" presStyleCnt="3"/>
      <dgm:spPr/>
    </dgm:pt>
    <dgm:pt modelId="{1DF75F8C-9F9C-4B9A-8D31-6787DBC1D829}" type="pres">
      <dgm:prSet presAssocID="{965216A7-8E64-4B43-8DF4-D70FE415E2A2}" presName="hierRoot2" presStyleCnt="0">
        <dgm:presLayoutVars>
          <dgm:hierBranch val="init"/>
        </dgm:presLayoutVars>
      </dgm:prSet>
      <dgm:spPr/>
    </dgm:pt>
    <dgm:pt modelId="{B33A6B04-520E-43EE-8BD8-706CB3E8880D}" type="pres">
      <dgm:prSet presAssocID="{965216A7-8E64-4B43-8DF4-D70FE415E2A2}" presName="rootComposite" presStyleCnt="0"/>
      <dgm:spPr/>
    </dgm:pt>
    <dgm:pt modelId="{CB578EC1-00B7-4AF3-BAD7-21549F74B0A9}" type="pres">
      <dgm:prSet presAssocID="{965216A7-8E64-4B43-8DF4-D70FE415E2A2}" presName="rootText" presStyleLbl="node2" presStyleIdx="1" presStyleCnt="3">
        <dgm:presLayoutVars>
          <dgm:chPref val="3"/>
        </dgm:presLayoutVars>
      </dgm:prSet>
      <dgm:spPr/>
    </dgm:pt>
    <dgm:pt modelId="{1FE76EE4-3568-48B2-866F-56F617AC4BA8}" type="pres">
      <dgm:prSet presAssocID="{965216A7-8E64-4B43-8DF4-D70FE415E2A2}" presName="rootConnector" presStyleLbl="node2" presStyleIdx="1" presStyleCnt="3"/>
      <dgm:spPr/>
    </dgm:pt>
    <dgm:pt modelId="{E31490B2-8906-40BD-8266-3C62501D7CEF}" type="pres">
      <dgm:prSet presAssocID="{965216A7-8E64-4B43-8DF4-D70FE415E2A2}" presName="hierChild4" presStyleCnt="0"/>
      <dgm:spPr/>
    </dgm:pt>
    <dgm:pt modelId="{D3BC41DA-38E0-44BE-8199-39A634AB4A75}" type="pres">
      <dgm:prSet presAssocID="{965216A7-8E64-4B43-8DF4-D70FE415E2A2}" presName="hierChild5" presStyleCnt="0"/>
      <dgm:spPr/>
    </dgm:pt>
    <dgm:pt modelId="{EE74E172-566D-44E3-B64C-9F82010ED1BE}" type="pres">
      <dgm:prSet presAssocID="{DC688A66-0FD1-4E07-AA5C-7C71BD79E553}" presName="Name37" presStyleLbl="parChTrans1D2" presStyleIdx="2" presStyleCnt="3"/>
      <dgm:spPr/>
    </dgm:pt>
    <dgm:pt modelId="{120434D5-AE3A-4670-8D9C-C966DCB5BC40}" type="pres">
      <dgm:prSet presAssocID="{FA3DE6C4-DA96-4D73-B69C-8CAB18D1E67E}" presName="hierRoot2" presStyleCnt="0">
        <dgm:presLayoutVars>
          <dgm:hierBranch val="init"/>
        </dgm:presLayoutVars>
      </dgm:prSet>
      <dgm:spPr/>
    </dgm:pt>
    <dgm:pt modelId="{D9BF6E6E-9412-4443-883A-BA01B80C54A0}" type="pres">
      <dgm:prSet presAssocID="{FA3DE6C4-DA96-4D73-B69C-8CAB18D1E67E}" presName="rootComposite" presStyleCnt="0"/>
      <dgm:spPr/>
    </dgm:pt>
    <dgm:pt modelId="{93CF0420-0E2B-496A-A70C-58EE144A1C13}" type="pres">
      <dgm:prSet presAssocID="{FA3DE6C4-DA96-4D73-B69C-8CAB18D1E67E}" presName="rootText" presStyleLbl="node2" presStyleIdx="2" presStyleCnt="3" custLinFactNeighborX="-713" custLinFactNeighborY="1">
        <dgm:presLayoutVars>
          <dgm:chPref val="3"/>
        </dgm:presLayoutVars>
      </dgm:prSet>
      <dgm:spPr/>
    </dgm:pt>
    <dgm:pt modelId="{E41FB701-11F7-4E57-9390-43A98AA7A830}" type="pres">
      <dgm:prSet presAssocID="{FA3DE6C4-DA96-4D73-B69C-8CAB18D1E67E}" presName="rootConnector" presStyleLbl="node2" presStyleIdx="2" presStyleCnt="3"/>
      <dgm:spPr/>
    </dgm:pt>
    <dgm:pt modelId="{E790F3EF-D210-445F-8D27-49EA718DF75A}" type="pres">
      <dgm:prSet presAssocID="{FA3DE6C4-DA96-4D73-B69C-8CAB18D1E67E}" presName="hierChild4" presStyleCnt="0"/>
      <dgm:spPr/>
    </dgm:pt>
    <dgm:pt modelId="{22454785-9C63-4F14-907E-28C0A8A4977A}" type="pres">
      <dgm:prSet presAssocID="{FA3DE6C4-DA96-4D73-B69C-8CAB18D1E67E}" presName="hierChild5" presStyleCnt="0"/>
      <dgm:spPr/>
    </dgm:pt>
    <dgm:pt modelId="{793A179F-4A22-479E-807C-87D04C819B08}" type="pres">
      <dgm:prSet presAssocID="{692A6D4F-2FF9-4128-BF73-367471F28766}" presName="hierChild3" presStyleCnt="0"/>
      <dgm:spPr/>
    </dgm:pt>
  </dgm:ptLst>
  <dgm:cxnLst>
    <dgm:cxn modelId="{8A875A07-D052-4724-9F53-1F1FF26C495C}" type="presOf" srcId="{97A474C1-6FD7-42C8-9291-C7335352BC15}" destId="{B981A6EA-6D87-4EEC-96D4-C4415392A8FE}" srcOrd="0" destOrd="0" presId="urn:microsoft.com/office/officeart/2005/8/layout/orgChart1"/>
    <dgm:cxn modelId="{E625C12E-81A8-4687-9DB3-6489EBD05921}" srcId="{6C78B60B-DDFB-4EC1-9B73-7A7A5118842D}" destId="{692A6D4F-2FF9-4128-BF73-367471F28766}" srcOrd="0" destOrd="0" parTransId="{51371975-5AB6-4C78-8C4C-C225C80226CA}" sibTransId="{B425D4AB-6452-433E-820F-7474EB6E24DD}"/>
    <dgm:cxn modelId="{33B8F931-356D-4176-9ECB-E7A4C41D6AB7}" type="presOf" srcId="{FA3DE6C4-DA96-4D73-B69C-8CAB18D1E67E}" destId="{93CF0420-0E2B-496A-A70C-58EE144A1C13}" srcOrd="0" destOrd="0" presId="urn:microsoft.com/office/officeart/2005/8/layout/orgChart1"/>
    <dgm:cxn modelId="{1774EC42-F4F9-491E-B395-E3283AB932EF}" type="presOf" srcId="{4D5E74E5-4404-4698-B013-902F8D14ED6C}" destId="{CB18C763-5A6D-4530-B85A-FEF9E9C8D437}" srcOrd="1" destOrd="0" presId="urn:microsoft.com/office/officeart/2005/8/layout/orgChart1"/>
    <dgm:cxn modelId="{27921E6F-6D6E-4E02-BBFD-23FC16B86002}" srcId="{692A6D4F-2FF9-4128-BF73-367471F28766}" destId="{4D5E74E5-4404-4698-B013-902F8D14ED6C}" srcOrd="0" destOrd="0" parTransId="{E8342B1B-5ADF-4CA9-94BE-A7DF445E29FA}" sibTransId="{E1CC61CC-219B-4601-8764-402D7F51CE10}"/>
    <dgm:cxn modelId="{0E205754-BB67-48CE-BD55-DABEA5F3DEAE}" srcId="{692A6D4F-2FF9-4128-BF73-367471F28766}" destId="{965216A7-8E64-4B43-8DF4-D70FE415E2A2}" srcOrd="1" destOrd="0" parTransId="{97A474C1-6FD7-42C8-9291-C7335352BC15}" sibTransId="{2CCC1315-39CD-4F39-AEAC-9595BF1C6C91}"/>
    <dgm:cxn modelId="{FD09EB88-42B6-4481-8D90-490F530010DC}" srcId="{692A6D4F-2FF9-4128-BF73-367471F28766}" destId="{FA3DE6C4-DA96-4D73-B69C-8CAB18D1E67E}" srcOrd="2" destOrd="0" parTransId="{DC688A66-0FD1-4E07-AA5C-7C71BD79E553}" sibTransId="{529FCB47-6942-47D6-AD44-F96A7CE1277D}"/>
    <dgm:cxn modelId="{77477899-E40B-4371-B4AA-AA3176A39F5F}" type="presOf" srcId="{692A6D4F-2FF9-4128-BF73-367471F28766}" destId="{F2F85CB3-DC59-44B2-800D-88DB3CCB8741}" srcOrd="0" destOrd="0" presId="urn:microsoft.com/office/officeart/2005/8/layout/orgChart1"/>
    <dgm:cxn modelId="{7BFF449B-097F-47D9-B04A-CADE84CF693E}" type="presOf" srcId="{4D5E74E5-4404-4698-B013-902F8D14ED6C}" destId="{6648209F-6BF1-4AD9-A648-0E1D17860121}" srcOrd="0" destOrd="0" presId="urn:microsoft.com/office/officeart/2005/8/layout/orgChart1"/>
    <dgm:cxn modelId="{06E466AD-2F3E-4B74-AE5F-CD6DFB457993}" type="presOf" srcId="{6C78B60B-DDFB-4EC1-9B73-7A7A5118842D}" destId="{7901998F-6F3C-432A-9EF0-30E694535945}" srcOrd="0" destOrd="0" presId="urn:microsoft.com/office/officeart/2005/8/layout/orgChart1"/>
    <dgm:cxn modelId="{4573F7AF-56F8-4BA1-8F73-B40143FEDD88}" type="presOf" srcId="{692A6D4F-2FF9-4128-BF73-367471F28766}" destId="{E7C02849-2E47-401C-B646-E56F4F1FB7D3}" srcOrd="1" destOrd="0" presId="urn:microsoft.com/office/officeart/2005/8/layout/orgChart1"/>
    <dgm:cxn modelId="{A63DC4B5-E800-47A0-9D17-4D6F16674CEA}" type="presOf" srcId="{965216A7-8E64-4B43-8DF4-D70FE415E2A2}" destId="{1FE76EE4-3568-48B2-866F-56F617AC4BA8}" srcOrd="1" destOrd="0" presId="urn:microsoft.com/office/officeart/2005/8/layout/orgChart1"/>
    <dgm:cxn modelId="{D29034B8-0C68-4ED7-B596-B29D2D3C8BE8}" type="presOf" srcId="{E8342B1B-5ADF-4CA9-94BE-A7DF445E29FA}" destId="{982440C0-4704-48E7-A355-31444726E048}" srcOrd="0" destOrd="0" presId="urn:microsoft.com/office/officeart/2005/8/layout/orgChart1"/>
    <dgm:cxn modelId="{DF1CC2B8-F780-4FC3-808F-ECC032531D6C}" type="presOf" srcId="{FA3DE6C4-DA96-4D73-B69C-8CAB18D1E67E}" destId="{E41FB701-11F7-4E57-9390-43A98AA7A830}" srcOrd="1" destOrd="0" presId="urn:microsoft.com/office/officeart/2005/8/layout/orgChart1"/>
    <dgm:cxn modelId="{4F1463BE-DC20-443B-8DFE-D35BB6EFD6BD}" type="presOf" srcId="{965216A7-8E64-4B43-8DF4-D70FE415E2A2}" destId="{CB578EC1-00B7-4AF3-BAD7-21549F74B0A9}" srcOrd="0" destOrd="0" presId="urn:microsoft.com/office/officeart/2005/8/layout/orgChart1"/>
    <dgm:cxn modelId="{4230F4CE-2049-4066-A403-1A2A19BC7980}" type="presOf" srcId="{DC688A66-0FD1-4E07-AA5C-7C71BD79E553}" destId="{EE74E172-566D-44E3-B64C-9F82010ED1BE}" srcOrd="0" destOrd="0" presId="urn:microsoft.com/office/officeart/2005/8/layout/orgChart1"/>
    <dgm:cxn modelId="{C162BCC4-18EB-49CF-A15F-C51311FCE9E5}" type="presParOf" srcId="{7901998F-6F3C-432A-9EF0-30E694535945}" destId="{34FCFAB8-6841-479D-A6A8-D41A7C0B99B8}" srcOrd="0" destOrd="0" presId="urn:microsoft.com/office/officeart/2005/8/layout/orgChart1"/>
    <dgm:cxn modelId="{2FD02104-52E1-4C93-B877-D99FD73ECBFD}" type="presParOf" srcId="{34FCFAB8-6841-479D-A6A8-D41A7C0B99B8}" destId="{F256BC91-5E5A-4490-8C2D-170A0FA396EB}" srcOrd="0" destOrd="0" presId="urn:microsoft.com/office/officeart/2005/8/layout/orgChart1"/>
    <dgm:cxn modelId="{B8F8C048-14D5-4EBF-B583-1758D39FB083}" type="presParOf" srcId="{F256BC91-5E5A-4490-8C2D-170A0FA396EB}" destId="{F2F85CB3-DC59-44B2-800D-88DB3CCB8741}" srcOrd="0" destOrd="0" presId="urn:microsoft.com/office/officeart/2005/8/layout/orgChart1"/>
    <dgm:cxn modelId="{2E85F8CD-6371-4FF4-BF89-9A7EEA4E2B47}" type="presParOf" srcId="{F256BC91-5E5A-4490-8C2D-170A0FA396EB}" destId="{E7C02849-2E47-401C-B646-E56F4F1FB7D3}" srcOrd="1" destOrd="0" presId="urn:microsoft.com/office/officeart/2005/8/layout/orgChart1"/>
    <dgm:cxn modelId="{6E6CE33D-D958-4DFF-B1E9-3FB2282CDB0A}" type="presParOf" srcId="{34FCFAB8-6841-479D-A6A8-D41A7C0B99B8}" destId="{233CC1F1-5C8F-4622-B333-63B938C8D7D8}" srcOrd="1" destOrd="0" presId="urn:microsoft.com/office/officeart/2005/8/layout/orgChart1"/>
    <dgm:cxn modelId="{0415329F-38D9-4DE8-9CEC-7651436AE8FD}" type="presParOf" srcId="{233CC1F1-5C8F-4622-B333-63B938C8D7D8}" destId="{982440C0-4704-48E7-A355-31444726E048}" srcOrd="0" destOrd="0" presId="urn:microsoft.com/office/officeart/2005/8/layout/orgChart1"/>
    <dgm:cxn modelId="{1D807BBF-FC89-4613-9C45-81906702AF4A}" type="presParOf" srcId="{233CC1F1-5C8F-4622-B333-63B938C8D7D8}" destId="{B0AA50DD-09F3-4E50-A1D2-E845CD9999E4}" srcOrd="1" destOrd="0" presId="urn:microsoft.com/office/officeart/2005/8/layout/orgChart1"/>
    <dgm:cxn modelId="{B5544CE8-540E-4330-8A14-2E211C14344D}" type="presParOf" srcId="{B0AA50DD-09F3-4E50-A1D2-E845CD9999E4}" destId="{E21D410A-4CDC-4529-8220-41F995EBE35B}" srcOrd="0" destOrd="0" presId="urn:microsoft.com/office/officeart/2005/8/layout/orgChart1"/>
    <dgm:cxn modelId="{F2BB5555-6B8E-40DA-BD6B-99BD67C2AD8E}" type="presParOf" srcId="{E21D410A-4CDC-4529-8220-41F995EBE35B}" destId="{6648209F-6BF1-4AD9-A648-0E1D17860121}" srcOrd="0" destOrd="0" presId="urn:microsoft.com/office/officeart/2005/8/layout/orgChart1"/>
    <dgm:cxn modelId="{865DA327-E56D-4875-B757-28911E37D106}" type="presParOf" srcId="{E21D410A-4CDC-4529-8220-41F995EBE35B}" destId="{CB18C763-5A6D-4530-B85A-FEF9E9C8D437}" srcOrd="1" destOrd="0" presId="urn:microsoft.com/office/officeart/2005/8/layout/orgChart1"/>
    <dgm:cxn modelId="{F2C3C30A-5E36-4143-B7FA-D1B2705D81DA}" type="presParOf" srcId="{B0AA50DD-09F3-4E50-A1D2-E845CD9999E4}" destId="{77CDFCE1-FBD9-4DED-BF42-9AB648B39AF4}" srcOrd="1" destOrd="0" presId="urn:microsoft.com/office/officeart/2005/8/layout/orgChart1"/>
    <dgm:cxn modelId="{3DAF76E5-DEB8-46C6-B372-0CA5B97E3E05}" type="presParOf" srcId="{B0AA50DD-09F3-4E50-A1D2-E845CD9999E4}" destId="{85AE77C9-CF2E-4B75-B767-A3751ED55A3E}" srcOrd="2" destOrd="0" presId="urn:microsoft.com/office/officeart/2005/8/layout/orgChart1"/>
    <dgm:cxn modelId="{EB81287B-F87B-40FA-928E-993745EADA60}" type="presParOf" srcId="{233CC1F1-5C8F-4622-B333-63B938C8D7D8}" destId="{B981A6EA-6D87-4EEC-96D4-C4415392A8FE}" srcOrd="2" destOrd="0" presId="urn:microsoft.com/office/officeart/2005/8/layout/orgChart1"/>
    <dgm:cxn modelId="{6B9C0BCD-1FBF-415B-963D-180A0853ECFB}" type="presParOf" srcId="{233CC1F1-5C8F-4622-B333-63B938C8D7D8}" destId="{1DF75F8C-9F9C-4B9A-8D31-6787DBC1D829}" srcOrd="3" destOrd="0" presId="urn:microsoft.com/office/officeart/2005/8/layout/orgChart1"/>
    <dgm:cxn modelId="{13E85446-773D-4E91-A0E7-5B90A3A63FAD}" type="presParOf" srcId="{1DF75F8C-9F9C-4B9A-8D31-6787DBC1D829}" destId="{B33A6B04-520E-43EE-8BD8-706CB3E8880D}" srcOrd="0" destOrd="0" presId="urn:microsoft.com/office/officeart/2005/8/layout/orgChart1"/>
    <dgm:cxn modelId="{5704B7A7-297E-4701-8925-700B6AF82A88}" type="presParOf" srcId="{B33A6B04-520E-43EE-8BD8-706CB3E8880D}" destId="{CB578EC1-00B7-4AF3-BAD7-21549F74B0A9}" srcOrd="0" destOrd="0" presId="urn:microsoft.com/office/officeart/2005/8/layout/orgChart1"/>
    <dgm:cxn modelId="{C5F036AD-E11C-4786-84CA-978F0C063D26}" type="presParOf" srcId="{B33A6B04-520E-43EE-8BD8-706CB3E8880D}" destId="{1FE76EE4-3568-48B2-866F-56F617AC4BA8}" srcOrd="1" destOrd="0" presId="urn:microsoft.com/office/officeart/2005/8/layout/orgChart1"/>
    <dgm:cxn modelId="{4C908726-46D9-4E0C-905F-2B61F67D5959}" type="presParOf" srcId="{1DF75F8C-9F9C-4B9A-8D31-6787DBC1D829}" destId="{E31490B2-8906-40BD-8266-3C62501D7CEF}" srcOrd="1" destOrd="0" presId="urn:microsoft.com/office/officeart/2005/8/layout/orgChart1"/>
    <dgm:cxn modelId="{71C02885-249E-41F5-8EC4-908CE9423359}" type="presParOf" srcId="{1DF75F8C-9F9C-4B9A-8D31-6787DBC1D829}" destId="{D3BC41DA-38E0-44BE-8199-39A634AB4A75}" srcOrd="2" destOrd="0" presId="urn:microsoft.com/office/officeart/2005/8/layout/orgChart1"/>
    <dgm:cxn modelId="{778CAD74-7AAC-4FF3-97E6-200EE4BC035D}" type="presParOf" srcId="{233CC1F1-5C8F-4622-B333-63B938C8D7D8}" destId="{EE74E172-566D-44E3-B64C-9F82010ED1BE}" srcOrd="4" destOrd="0" presId="urn:microsoft.com/office/officeart/2005/8/layout/orgChart1"/>
    <dgm:cxn modelId="{0852E0C9-CEB1-4AE9-9C62-ABD8CFD41168}" type="presParOf" srcId="{233CC1F1-5C8F-4622-B333-63B938C8D7D8}" destId="{120434D5-AE3A-4670-8D9C-C966DCB5BC40}" srcOrd="5" destOrd="0" presId="urn:microsoft.com/office/officeart/2005/8/layout/orgChart1"/>
    <dgm:cxn modelId="{6AABFAF9-850E-4D47-A0F1-E27B1B9B65DD}" type="presParOf" srcId="{120434D5-AE3A-4670-8D9C-C966DCB5BC40}" destId="{D9BF6E6E-9412-4443-883A-BA01B80C54A0}" srcOrd="0" destOrd="0" presId="urn:microsoft.com/office/officeart/2005/8/layout/orgChart1"/>
    <dgm:cxn modelId="{D4D99D3E-9762-46D4-909E-EA4232E6D436}" type="presParOf" srcId="{D9BF6E6E-9412-4443-883A-BA01B80C54A0}" destId="{93CF0420-0E2B-496A-A70C-58EE144A1C13}" srcOrd="0" destOrd="0" presId="urn:microsoft.com/office/officeart/2005/8/layout/orgChart1"/>
    <dgm:cxn modelId="{C4525107-1D11-4C63-9DB9-8DC14C475785}" type="presParOf" srcId="{D9BF6E6E-9412-4443-883A-BA01B80C54A0}" destId="{E41FB701-11F7-4E57-9390-43A98AA7A830}" srcOrd="1" destOrd="0" presId="urn:microsoft.com/office/officeart/2005/8/layout/orgChart1"/>
    <dgm:cxn modelId="{D5FA90E9-8113-4CA3-983C-FB8E6E84A687}" type="presParOf" srcId="{120434D5-AE3A-4670-8D9C-C966DCB5BC40}" destId="{E790F3EF-D210-445F-8D27-49EA718DF75A}" srcOrd="1" destOrd="0" presId="urn:microsoft.com/office/officeart/2005/8/layout/orgChart1"/>
    <dgm:cxn modelId="{F9AA2E8B-E605-4CBC-8E87-4DF2041A8B26}" type="presParOf" srcId="{120434D5-AE3A-4670-8D9C-C966DCB5BC40}" destId="{22454785-9C63-4F14-907E-28C0A8A4977A}" srcOrd="2" destOrd="0" presId="urn:microsoft.com/office/officeart/2005/8/layout/orgChart1"/>
    <dgm:cxn modelId="{B6667EF4-1727-4F6D-A643-99C15AB3A3D7}" type="presParOf" srcId="{34FCFAB8-6841-479D-A6A8-D41A7C0B99B8}" destId="{793A179F-4A22-479E-807C-87D04C819B0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6C78B60B-DDFB-4EC1-9B73-7A7A5118842D}" type="doc">
      <dgm:prSet loTypeId="urn:microsoft.com/office/officeart/2005/8/layout/orgChart1" loCatId="hierarchy" qsTypeId="urn:microsoft.com/office/officeart/2005/8/quickstyle/simple1" qsCatId="simple" csTypeId="urn:microsoft.com/office/officeart/2005/8/colors/accent1_4" csCatId="accent1" phldr="1"/>
      <dgm:spPr/>
      <dgm:t>
        <a:bodyPr/>
        <a:lstStyle/>
        <a:p>
          <a:endParaRPr lang="en-GB"/>
        </a:p>
      </dgm:t>
    </dgm:pt>
    <dgm:pt modelId="{692A6D4F-2FF9-4128-BF73-367471F28766}" type="asst">
      <dgm:prSet phldrT="[Text]"/>
      <dgm:spPr/>
      <dgm:t>
        <a:bodyPr/>
        <a:lstStyle/>
        <a:p>
          <a:r>
            <a:rPr lang="en-GB" dirty="0"/>
            <a:t>Weaknesses</a:t>
          </a:r>
        </a:p>
      </dgm:t>
    </dgm:pt>
    <dgm:pt modelId="{51371975-5AB6-4C78-8C4C-C225C80226CA}" type="parTrans" cxnId="{E625C12E-81A8-4687-9DB3-6489EBD05921}">
      <dgm:prSet/>
      <dgm:spPr/>
      <dgm:t>
        <a:bodyPr/>
        <a:lstStyle/>
        <a:p>
          <a:endParaRPr lang="en-GB"/>
        </a:p>
      </dgm:t>
    </dgm:pt>
    <dgm:pt modelId="{B425D4AB-6452-433E-820F-7474EB6E24DD}" type="sibTrans" cxnId="{E625C12E-81A8-4687-9DB3-6489EBD05921}">
      <dgm:prSet/>
      <dgm:spPr/>
      <dgm:t>
        <a:bodyPr/>
        <a:lstStyle/>
        <a:p>
          <a:endParaRPr lang="en-GB"/>
        </a:p>
      </dgm:t>
    </dgm:pt>
    <dgm:pt modelId="{4D5E74E5-4404-4698-B013-902F8D14ED6C}">
      <dgm:prSet phldrT="[Text]"/>
      <dgm:spPr/>
      <dgm:t>
        <a:bodyPr/>
        <a:lstStyle/>
        <a:p>
          <a:r>
            <a:rPr lang="en-GB" dirty="0"/>
            <a:t>Animations on site are linked to scroll wheel speed</a:t>
          </a:r>
        </a:p>
      </dgm:t>
    </dgm:pt>
    <dgm:pt modelId="{E8342B1B-5ADF-4CA9-94BE-A7DF445E29FA}" type="parTrans" cxnId="{27921E6F-6D6E-4E02-BBFD-23FC16B86002}">
      <dgm:prSet/>
      <dgm:spPr/>
      <dgm:t>
        <a:bodyPr/>
        <a:lstStyle/>
        <a:p>
          <a:endParaRPr lang="en-GB"/>
        </a:p>
      </dgm:t>
    </dgm:pt>
    <dgm:pt modelId="{E1CC61CC-219B-4601-8764-402D7F51CE10}" type="sibTrans" cxnId="{27921E6F-6D6E-4E02-BBFD-23FC16B86002}">
      <dgm:prSet/>
      <dgm:spPr/>
      <dgm:t>
        <a:bodyPr/>
        <a:lstStyle/>
        <a:p>
          <a:endParaRPr lang="en-GB"/>
        </a:p>
      </dgm:t>
    </dgm:pt>
    <dgm:pt modelId="{965216A7-8E64-4B43-8DF4-D70FE415E2A2}">
      <dgm:prSet phldrT="[Text]"/>
      <dgm:spPr/>
      <dgm:t>
        <a:bodyPr/>
        <a:lstStyle/>
        <a:p>
          <a:r>
            <a:rPr lang="en-GB" dirty="0"/>
            <a:t>Accessibility Options are blocked by some firewalls </a:t>
          </a:r>
        </a:p>
      </dgm:t>
    </dgm:pt>
    <dgm:pt modelId="{97A474C1-6FD7-42C8-9291-C7335352BC15}" type="parTrans" cxnId="{0E205754-BB67-48CE-BD55-DABEA5F3DEAE}">
      <dgm:prSet/>
      <dgm:spPr/>
      <dgm:t>
        <a:bodyPr/>
        <a:lstStyle/>
        <a:p>
          <a:endParaRPr lang="en-GB"/>
        </a:p>
      </dgm:t>
    </dgm:pt>
    <dgm:pt modelId="{2CCC1315-39CD-4F39-AEAC-9595BF1C6C91}" type="sibTrans" cxnId="{0E205754-BB67-48CE-BD55-DABEA5F3DEAE}">
      <dgm:prSet/>
      <dgm:spPr/>
      <dgm:t>
        <a:bodyPr/>
        <a:lstStyle/>
        <a:p>
          <a:endParaRPr lang="en-GB"/>
        </a:p>
      </dgm:t>
    </dgm:pt>
    <dgm:pt modelId="{FA3DE6C4-DA96-4D73-B69C-8CAB18D1E67E}">
      <dgm:prSet phldrT="[Text]"/>
      <dgm:spPr/>
      <dgm:t>
        <a:bodyPr/>
        <a:lstStyle/>
        <a:p>
          <a:r>
            <a:rPr lang="en-GB" dirty="0"/>
            <a:t>Hard to read text</a:t>
          </a:r>
        </a:p>
      </dgm:t>
    </dgm:pt>
    <dgm:pt modelId="{DC688A66-0FD1-4E07-AA5C-7C71BD79E553}" type="parTrans" cxnId="{FD09EB88-42B6-4481-8D90-490F530010DC}">
      <dgm:prSet/>
      <dgm:spPr/>
      <dgm:t>
        <a:bodyPr/>
        <a:lstStyle/>
        <a:p>
          <a:endParaRPr lang="en-GB"/>
        </a:p>
      </dgm:t>
    </dgm:pt>
    <dgm:pt modelId="{529FCB47-6942-47D6-AD44-F96A7CE1277D}" type="sibTrans" cxnId="{FD09EB88-42B6-4481-8D90-490F530010DC}">
      <dgm:prSet/>
      <dgm:spPr/>
      <dgm:t>
        <a:bodyPr/>
        <a:lstStyle/>
        <a:p>
          <a:endParaRPr lang="en-GB"/>
        </a:p>
      </dgm:t>
    </dgm:pt>
    <dgm:pt modelId="{7901998F-6F3C-432A-9EF0-30E694535945}" type="pres">
      <dgm:prSet presAssocID="{6C78B60B-DDFB-4EC1-9B73-7A7A5118842D}" presName="hierChild1" presStyleCnt="0">
        <dgm:presLayoutVars>
          <dgm:orgChart val="1"/>
          <dgm:chPref val="1"/>
          <dgm:dir/>
          <dgm:animOne val="branch"/>
          <dgm:animLvl val="lvl"/>
          <dgm:resizeHandles/>
        </dgm:presLayoutVars>
      </dgm:prSet>
      <dgm:spPr/>
    </dgm:pt>
    <dgm:pt modelId="{34FCFAB8-6841-479D-A6A8-D41A7C0B99B8}" type="pres">
      <dgm:prSet presAssocID="{692A6D4F-2FF9-4128-BF73-367471F28766}" presName="hierRoot1" presStyleCnt="0">
        <dgm:presLayoutVars>
          <dgm:hierBranch val="init"/>
        </dgm:presLayoutVars>
      </dgm:prSet>
      <dgm:spPr/>
    </dgm:pt>
    <dgm:pt modelId="{F256BC91-5E5A-4490-8C2D-170A0FA396EB}" type="pres">
      <dgm:prSet presAssocID="{692A6D4F-2FF9-4128-BF73-367471F28766}" presName="rootComposite1" presStyleCnt="0"/>
      <dgm:spPr/>
    </dgm:pt>
    <dgm:pt modelId="{F2F85CB3-DC59-44B2-800D-88DB3CCB8741}" type="pres">
      <dgm:prSet presAssocID="{692A6D4F-2FF9-4128-BF73-367471F28766}" presName="rootText1" presStyleLbl="node0" presStyleIdx="0" presStyleCnt="1">
        <dgm:presLayoutVars>
          <dgm:chPref val="3"/>
        </dgm:presLayoutVars>
      </dgm:prSet>
      <dgm:spPr/>
    </dgm:pt>
    <dgm:pt modelId="{E7C02849-2E47-401C-B646-E56F4F1FB7D3}" type="pres">
      <dgm:prSet presAssocID="{692A6D4F-2FF9-4128-BF73-367471F28766}" presName="rootConnector1" presStyleLbl="asst0" presStyleIdx="0" presStyleCnt="0"/>
      <dgm:spPr/>
    </dgm:pt>
    <dgm:pt modelId="{233CC1F1-5C8F-4622-B333-63B938C8D7D8}" type="pres">
      <dgm:prSet presAssocID="{692A6D4F-2FF9-4128-BF73-367471F28766}" presName="hierChild2" presStyleCnt="0"/>
      <dgm:spPr/>
    </dgm:pt>
    <dgm:pt modelId="{982440C0-4704-48E7-A355-31444726E048}" type="pres">
      <dgm:prSet presAssocID="{E8342B1B-5ADF-4CA9-94BE-A7DF445E29FA}" presName="Name37" presStyleLbl="parChTrans1D2" presStyleIdx="0" presStyleCnt="3"/>
      <dgm:spPr/>
    </dgm:pt>
    <dgm:pt modelId="{B0AA50DD-09F3-4E50-A1D2-E845CD9999E4}" type="pres">
      <dgm:prSet presAssocID="{4D5E74E5-4404-4698-B013-902F8D14ED6C}" presName="hierRoot2" presStyleCnt="0">
        <dgm:presLayoutVars>
          <dgm:hierBranch val="init"/>
        </dgm:presLayoutVars>
      </dgm:prSet>
      <dgm:spPr/>
    </dgm:pt>
    <dgm:pt modelId="{E21D410A-4CDC-4529-8220-41F995EBE35B}" type="pres">
      <dgm:prSet presAssocID="{4D5E74E5-4404-4698-B013-902F8D14ED6C}" presName="rootComposite" presStyleCnt="0"/>
      <dgm:spPr/>
    </dgm:pt>
    <dgm:pt modelId="{6648209F-6BF1-4AD9-A648-0E1D17860121}" type="pres">
      <dgm:prSet presAssocID="{4D5E74E5-4404-4698-B013-902F8D14ED6C}" presName="rootText" presStyleLbl="node2" presStyleIdx="0" presStyleCnt="3">
        <dgm:presLayoutVars>
          <dgm:chPref val="3"/>
        </dgm:presLayoutVars>
      </dgm:prSet>
      <dgm:spPr/>
    </dgm:pt>
    <dgm:pt modelId="{CB18C763-5A6D-4530-B85A-FEF9E9C8D437}" type="pres">
      <dgm:prSet presAssocID="{4D5E74E5-4404-4698-B013-902F8D14ED6C}" presName="rootConnector" presStyleLbl="node2" presStyleIdx="0" presStyleCnt="3"/>
      <dgm:spPr/>
    </dgm:pt>
    <dgm:pt modelId="{77CDFCE1-FBD9-4DED-BF42-9AB648B39AF4}" type="pres">
      <dgm:prSet presAssocID="{4D5E74E5-4404-4698-B013-902F8D14ED6C}" presName="hierChild4" presStyleCnt="0"/>
      <dgm:spPr/>
    </dgm:pt>
    <dgm:pt modelId="{85AE77C9-CF2E-4B75-B767-A3751ED55A3E}" type="pres">
      <dgm:prSet presAssocID="{4D5E74E5-4404-4698-B013-902F8D14ED6C}" presName="hierChild5" presStyleCnt="0"/>
      <dgm:spPr/>
    </dgm:pt>
    <dgm:pt modelId="{B981A6EA-6D87-4EEC-96D4-C4415392A8FE}" type="pres">
      <dgm:prSet presAssocID="{97A474C1-6FD7-42C8-9291-C7335352BC15}" presName="Name37" presStyleLbl="parChTrans1D2" presStyleIdx="1" presStyleCnt="3"/>
      <dgm:spPr/>
    </dgm:pt>
    <dgm:pt modelId="{1DF75F8C-9F9C-4B9A-8D31-6787DBC1D829}" type="pres">
      <dgm:prSet presAssocID="{965216A7-8E64-4B43-8DF4-D70FE415E2A2}" presName="hierRoot2" presStyleCnt="0">
        <dgm:presLayoutVars>
          <dgm:hierBranch val="init"/>
        </dgm:presLayoutVars>
      </dgm:prSet>
      <dgm:spPr/>
    </dgm:pt>
    <dgm:pt modelId="{B33A6B04-520E-43EE-8BD8-706CB3E8880D}" type="pres">
      <dgm:prSet presAssocID="{965216A7-8E64-4B43-8DF4-D70FE415E2A2}" presName="rootComposite" presStyleCnt="0"/>
      <dgm:spPr/>
    </dgm:pt>
    <dgm:pt modelId="{CB578EC1-00B7-4AF3-BAD7-21549F74B0A9}" type="pres">
      <dgm:prSet presAssocID="{965216A7-8E64-4B43-8DF4-D70FE415E2A2}" presName="rootText" presStyleLbl="node2" presStyleIdx="1" presStyleCnt="3" custLinFactNeighborY="-547">
        <dgm:presLayoutVars>
          <dgm:chPref val="3"/>
        </dgm:presLayoutVars>
      </dgm:prSet>
      <dgm:spPr/>
    </dgm:pt>
    <dgm:pt modelId="{1FE76EE4-3568-48B2-866F-56F617AC4BA8}" type="pres">
      <dgm:prSet presAssocID="{965216A7-8E64-4B43-8DF4-D70FE415E2A2}" presName="rootConnector" presStyleLbl="node2" presStyleIdx="1" presStyleCnt="3"/>
      <dgm:spPr/>
    </dgm:pt>
    <dgm:pt modelId="{E31490B2-8906-40BD-8266-3C62501D7CEF}" type="pres">
      <dgm:prSet presAssocID="{965216A7-8E64-4B43-8DF4-D70FE415E2A2}" presName="hierChild4" presStyleCnt="0"/>
      <dgm:spPr/>
    </dgm:pt>
    <dgm:pt modelId="{D3BC41DA-38E0-44BE-8199-39A634AB4A75}" type="pres">
      <dgm:prSet presAssocID="{965216A7-8E64-4B43-8DF4-D70FE415E2A2}" presName="hierChild5" presStyleCnt="0"/>
      <dgm:spPr/>
    </dgm:pt>
    <dgm:pt modelId="{EE74E172-566D-44E3-B64C-9F82010ED1BE}" type="pres">
      <dgm:prSet presAssocID="{DC688A66-0FD1-4E07-AA5C-7C71BD79E553}" presName="Name37" presStyleLbl="parChTrans1D2" presStyleIdx="2" presStyleCnt="3"/>
      <dgm:spPr/>
    </dgm:pt>
    <dgm:pt modelId="{120434D5-AE3A-4670-8D9C-C966DCB5BC40}" type="pres">
      <dgm:prSet presAssocID="{FA3DE6C4-DA96-4D73-B69C-8CAB18D1E67E}" presName="hierRoot2" presStyleCnt="0">
        <dgm:presLayoutVars>
          <dgm:hierBranch val="init"/>
        </dgm:presLayoutVars>
      </dgm:prSet>
      <dgm:spPr/>
    </dgm:pt>
    <dgm:pt modelId="{D9BF6E6E-9412-4443-883A-BA01B80C54A0}" type="pres">
      <dgm:prSet presAssocID="{FA3DE6C4-DA96-4D73-B69C-8CAB18D1E67E}" presName="rootComposite" presStyleCnt="0"/>
      <dgm:spPr/>
    </dgm:pt>
    <dgm:pt modelId="{93CF0420-0E2B-496A-A70C-58EE144A1C13}" type="pres">
      <dgm:prSet presAssocID="{FA3DE6C4-DA96-4D73-B69C-8CAB18D1E67E}" presName="rootText" presStyleLbl="node2" presStyleIdx="2" presStyleCnt="3">
        <dgm:presLayoutVars>
          <dgm:chPref val="3"/>
        </dgm:presLayoutVars>
      </dgm:prSet>
      <dgm:spPr/>
    </dgm:pt>
    <dgm:pt modelId="{E41FB701-11F7-4E57-9390-43A98AA7A830}" type="pres">
      <dgm:prSet presAssocID="{FA3DE6C4-DA96-4D73-B69C-8CAB18D1E67E}" presName="rootConnector" presStyleLbl="node2" presStyleIdx="2" presStyleCnt="3"/>
      <dgm:spPr/>
    </dgm:pt>
    <dgm:pt modelId="{E790F3EF-D210-445F-8D27-49EA718DF75A}" type="pres">
      <dgm:prSet presAssocID="{FA3DE6C4-DA96-4D73-B69C-8CAB18D1E67E}" presName="hierChild4" presStyleCnt="0"/>
      <dgm:spPr/>
    </dgm:pt>
    <dgm:pt modelId="{22454785-9C63-4F14-907E-28C0A8A4977A}" type="pres">
      <dgm:prSet presAssocID="{FA3DE6C4-DA96-4D73-B69C-8CAB18D1E67E}" presName="hierChild5" presStyleCnt="0"/>
      <dgm:spPr/>
    </dgm:pt>
    <dgm:pt modelId="{793A179F-4A22-479E-807C-87D04C819B08}" type="pres">
      <dgm:prSet presAssocID="{692A6D4F-2FF9-4128-BF73-367471F28766}" presName="hierChild3" presStyleCnt="0"/>
      <dgm:spPr/>
    </dgm:pt>
  </dgm:ptLst>
  <dgm:cxnLst>
    <dgm:cxn modelId="{8A875A07-D052-4724-9F53-1F1FF26C495C}" type="presOf" srcId="{97A474C1-6FD7-42C8-9291-C7335352BC15}" destId="{B981A6EA-6D87-4EEC-96D4-C4415392A8FE}" srcOrd="0" destOrd="0" presId="urn:microsoft.com/office/officeart/2005/8/layout/orgChart1"/>
    <dgm:cxn modelId="{E625C12E-81A8-4687-9DB3-6489EBD05921}" srcId="{6C78B60B-DDFB-4EC1-9B73-7A7A5118842D}" destId="{692A6D4F-2FF9-4128-BF73-367471F28766}" srcOrd="0" destOrd="0" parTransId="{51371975-5AB6-4C78-8C4C-C225C80226CA}" sibTransId="{B425D4AB-6452-433E-820F-7474EB6E24DD}"/>
    <dgm:cxn modelId="{33B8F931-356D-4176-9ECB-E7A4C41D6AB7}" type="presOf" srcId="{FA3DE6C4-DA96-4D73-B69C-8CAB18D1E67E}" destId="{93CF0420-0E2B-496A-A70C-58EE144A1C13}" srcOrd="0" destOrd="0" presId="urn:microsoft.com/office/officeart/2005/8/layout/orgChart1"/>
    <dgm:cxn modelId="{1774EC42-F4F9-491E-B395-E3283AB932EF}" type="presOf" srcId="{4D5E74E5-4404-4698-B013-902F8D14ED6C}" destId="{CB18C763-5A6D-4530-B85A-FEF9E9C8D437}" srcOrd="1" destOrd="0" presId="urn:microsoft.com/office/officeart/2005/8/layout/orgChart1"/>
    <dgm:cxn modelId="{27921E6F-6D6E-4E02-BBFD-23FC16B86002}" srcId="{692A6D4F-2FF9-4128-BF73-367471F28766}" destId="{4D5E74E5-4404-4698-B013-902F8D14ED6C}" srcOrd="0" destOrd="0" parTransId="{E8342B1B-5ADF-4CA9-94BE-A7DF445E29FA}" sibTransId="{E1CC61CC-219B-4601-8764-402D7F51CE10}"/>
    <dgm:cxn modelId="{0E205754-BB67-48CE-BD55-DABEA5F3DEAE}" srcId="{692A6D4F-2FF9-4128-BF73-367471F28766}" destId="{965216A7-8E64-4B43-8DF4-D70FE415E2A2}" srcOrd="1" destOrd="0" parTransId="{97A474C1-6FD7-42C8-9291-C7335352BC15}" sibTransId="{2CCC1315-39CD-4F39-AEAC-9595BF1C6C91}"/>
    <dgm:cxn modelId="{FD09EB88-42B6-4481-8D90-490F530010DC}" srcId="{692A6D4F-2FF9-4128-BF73-367471F28766}" destId="{FA3DE6C4-DA96-4D73-B69C-8CAB18D1E67E}" srcOrd="2" destOrd="0" parTransId="{DC688A66-0FD1-4E07-AA5C-7C71BD79E553}" sibTransId="{529FCB47-6942-47D6-AD44-F96A7CE1277D}"/>
    <dgm:cxn modelId="{77477899-E40B-4371-B4AA-AA3176A39F5F}" type="presOf" srcId="{692A6D4F-2FF9-4128-BF73-367471F28766}" destId="{F2F85CB3-DC59-44B2-800D-88DB3CCB8741}" srcOrd="0" destOrd="0" presId="urn:microsoft.com/office/officeart/2005/8/layout/orgChart1"/>
    <dgm:cxn modelId="{7BFF449B-097F-47D9-B04A-CADE84CF693E}" type="presOf" srcId="{4D5E74E5-4404-4698-B013-902F8D14ED6C}" destId="{6648209F-6BF1-4AD9-A648-0E1D17860121}" srcOrd="0" destOrd="0" presId="urn:microsoft.com/office/officeart/2005/8/layout/orgChart1"/>
    <dgm:cxn modelId="{06E466AD-2F3E-4B74-AE5F-CD6DFB457993}" type="presOf" srcId="{6C78B60B-DDFB-4EC1-9B73-7A7A5118842D}" destId="{7901998F-6F3C-432A-9EF0-30E694535945}" srcOrd="0" destOrd="0" presId="urn:microsoft.com/office/officeart/2005/8/layout/orgChart1"/>
    <dgm:cxn modelId="{4573F7AF-56F8-4BA1-8F73-B40143FEDD88}" type="presOf" srcId="{692A6D4F-2FF9-4128-BF73-367471F28766}" destId="{E7C02849-2E47-401C-B646-E56F4F1FB7D3}" srcOrd="1" destOrd="0" presId="urn:microsoft.com/office/officeart/2005/8/layout/orgChart1"/>
    <dgm:cxn modelId="{A63DC4B5-E800-47A0-9D17-4D6F16674CEA}" type="presOf" srcId="{965216A7-8E64-4B43-8DF4-D70FE415E2A2}" destId="{1FE76EE4-3568-48B2-866F-56F617AC4BA8}" srcOrd="1" destOrd="0" presId="urn:microsoft.com/office/officeart/2005/8/layout/orgChart1"/>
    <dgm:cxn modelId="{D29034B8-0C68-4ED7-B596-B29D2D3C8BE8}" type="presOf" srcId="{E8342B1B-5ADF-4CA9-94BE-A7DF445E29FA}" destId="{982440C0-4704-48E7-A355-31444726E048}" srcOrd="0" destOrd="0" presId="urn:microsoft.com/office/officeart/2005/8/layout/orgChart1"/>
    <dgm:cxn modelId="{DF1CC2B8-F780-4FC3-808F-ECC032531D6C}" type="presOf" srcId="{FA3DE6C4-DA96-4D73-B69C-8CAB18D1E67E}" destId="{E41FB701-11F7-4E57-9390-43A98AA7A830}" srcOrd="1" destOrd="0" presId="urn:microsoft.com/office/officeart/2005/8/layout/orgChart1"/>
    <dgm:cxn modelId="{4F1463BE-DC20-443B-8DFE-D35BB6EFD6BD}" type="presOf" srcId="{965216A7-8E64-4B43-8DF4-D70FE415E2A2}" destId="{CB578EC1-00B7-4AF3-BAD7-21549F74B0A9}" srcOrd="0" destOrd="0" presId="urn:microsoft.com/office/officeart/2005/8/layout/orgChart1"/>
    <dgm:cxn modelId="{4230F4CE-2049-4066-A403-1A2A19BC7980}" type="presOf" srcId="{DC688A66-0FD1-4E07-AA5C-7C71BD79E553}" destId="{EE74E172-566D-44E3-B64C-9F82010ED1BE}" srcOrd="0" destOrd="0" presId="urn:microsoft.com/office/officeart/2005/8/layout/orgChart1"/>
    <dgm:cxn modelId="{C162BCC4-18EB-49CF-A15F-C51311FCE9E5}" type="presParOf" srcId="{7901998F-6F3C-432A-9EF0-30E694535945}" destId="{34FCFAB8-6841-479D-A6A8-D41A7C0B99B8}" srcOrd="0" destOrd="0" presId="urn:microsoft.com/office/officeart/2005/8/layout/orgChart1"/>
    <dgm:cxn modelId="{2FD02104-52E1-4C93-B877-D99FD73ECBFD}" type="presParOf" srcId="{34FCFAB8-6841-479D-A6A8-D41A7C0B99B8}" destId="{F256BC91-5E5A-4490-8C2D-170A0FA396EB}" srcOrd="0" destOrd="0" presId="urn:microsoft.com/office/officeart/2005/8/layout/orgChart1"/>
    <dgm:cxn modelId="{B8F8C048-14D5-4EBF-B583-1758D39FB083}" type="presParOf" srcId="{F256BC91-5E5A-4490-8C2D-170A0FA396EB}" destId="{F2F85CB3-DC59-44B2-800D-88DB3CCB8741}" srcOrd="0" destOrd="0" presId="urn:microsoft.com/office/officeart/2005/8/layout/orgChart1"/>
    <dgm:cxn modelId="{2E85F8CD-6371-4FF4-BF89-9A7EEA4E2B47}" type="presParOf" srcId="{F256BC91-5E5A-4490-8C2D-170A0FA396EB}" destId="{E7C02849-2E47-401C-B646-E56F4F1FB7D3}" srcOrd="1" destOrd="0" presId="urn:microsoft.com/office/officeart/2005/8/layout/orgChart1"/>
    <dgm:cxn modelId="{6E6CE33D-D958-4DFF-B1E9-3FB2282CDB0A}" type="presParOf" srcId="{34FCFAB8-6841-479D-A6A8-D41A7C0B99B8}" destId="{233CC1F1-5C8F-4622-B333-63B938C8D7D8}" srcOrd="1" destOrd="0" presId="urn:microsoft.com/office/officeart/2005/8/layout/orgChart1"/>
    <dgm:cxn modelId="{0415329F-38D9-4DE8-9CEC-7651436AE8FD}" type="presParOf" srcId="{233CC1F1-5C8F-4622-B333-63B938C8D7D8}" destId="{982440C0-4704-48E7-A355-31444726E048}" srcOrd="0" destOrd="0" presId="urn:microsoft.com/office/officeart/2005/8/layout/orgChart1"/>
    <dgm:cxn modelId="{1D807BBF-FC89-4613-9C45-81906702AF4A}" type="presParOf" srcId="{233CC1F1-5C8F-4622-B333-63B938C8D7D8}" destId="{B0AA50DD-09F3-4E50-A1D2-E845CD9999E4}" srcOrd="1" destOrd="0" presId="urn:microsoft.com/office/officeart/2005/8/layout/orgChart1"/>
    <dgm:cxn modelId="{B5544CE8-540E-4330-8A14-2E211C14344D}" type="presParOf" srcId="{B0AA50DD-09F3-4E50-A1D2-E845CD9999E4}" destId="{E21D410A-4CDC-4529-8220-41F995EBE35B}" srcOrd="0" destOrd="0" presId="urn:microsoft.com/office/officeart/2005/8/layout/orgChart1"/>
    <dgm:cxn modelId="{F2BB5555-6B8E-40DA-BD6B-99BD67C2AD8E}" type="presParOf" srcId="{E21D410A-4CDC-4529-8220-41F995EBE35B}" destId="{6648209F-6BF1-4AD9-A648-0E1D17860121}" srcOrd="0" destOrd="0" presId="urn:microsoft.com/office/officeart/2005/8/layout/orgChart1"/>
    <dgm:cxn modelId="{865DA327-E56D-4875-B757-28911E37D106}" type="presParOf" srcId="{E21D410A-4CDC-4529-8220-41F995EBE35B}" destId="{CB18C763-5A6D-4530-B85A-FEF9E9C8D437}" srcOrd="1" destOrd="0" presId="urn:microsoft.com/office/officeart/2005/8/layout/orgChart1"/>
    <dgm:cxn modelId="{F2C3C30A-5E36-4143-B7FA-D1B2705D81DA}" type="presParOf" srcId="{B0AA50DD-09F3-4E50-A1D2-E845CD9999E4}" destId="{77CDFCE1-FBD9-4DED-BF42-9AB648B39AF4}" srcOrd="1" destOrd="0" presId="urn:microsoft.com/office/officeart/2005/8/layout/orgChart1"/>
    <dgm:cxn modelId="{3DAF76E5-DEB8-46C6-B372-0CA5B97E3E05}" type="presParOf" srcId="{B0AA50DD-09F3-4E50-A1D2-E845CD9999E4}" destId="{85AE77C9-CF2E-4B75-B767-A3751ED55A3E}" srcOrd="2" destOrd="0" presId="urn:microsoft.com/office/officeart/2005/8/layout/orgChart1"/>
    <dgm:cxn modelId="{EB81287B-F87B-40FA-928E-993745EADA60}" type="presParOf" srcId="{233CC1F1-5C8F-4622-B333-63B938C8D7D8}" destId="{B981A6EA-6D87-4EEC-96D4-C4415392A8FE}" srcOrd="2" destOrd="0" presId="urn:microsoft.com/office/officeart/2005/8/layout/orgChart1"/>
    <dgm:cxn modelId="{6B9C0BCD-1FBF-415B-963D-180A0853ECFB}" type="presParOf" srcId="{233CC1F1-5C8F-4622-B333-63B938C8D7D8}" destId="{1DF75F8C-9F9C-4B9A-8D31-6787DBC1D829}" srcOrd="3" destOrd="0" presId="urn:microsoft.com/office/officeart/2005/8/layout/orgChart1"/>
    <dgm:cxn modelId="{13E85446-773D-4E91-A0E7-5B90A3A63FAD}" type="presParOf" srcId="{1DF75F8C-9F9C-4B9A-8D31-6787DBC1D829}" destId="{B33A6B04-520E-43EE-8BD8-706CB3E8880D}" srcOrd="0" destOrd="0" presId="urn:microsoft.com/office/officeart/2005/8/layout/orgChart1"/>
    <dgm:cxn modelId="{5704B7A7-297E-4701-8925-700B6AF82A88}" type="presParOf" srcId="{B33A6B04-520E-43EE-8BD8-706CB3E8880D}" destId="{CB578EC1-00B7-4AF3-BAD7-21549F74B0A9}" srcOrd="0" destOrd="0" presId="urn:microsoft.com/office/officeart/2005/8/layout/orgChart1"/>
    <dgm:cxn modelId="{C5F036AD-E11C-4786-84CA-978F0C063D26}" type="presParOf" srcId="{B33A6B04-520E-43EE-8BD8-706CB3E8880D}" destId="{1FE76EE4-3568-48B2-866F-56F617AC4BA8}" srcOrd="1" destOrd="0" presId="urn:microsoft.com/office/officeart/2005/8/layout/orgChart1"/>
    <dgm:cxn modelId="{4C908726-46D9-4E0C-905F-2B61F67D5959}" type="presParOf" srcId="{1DF75F8C-9F9C-4B9A-8D31-6787DBC1D829}" destId="{E31490B2-8906-40BD-8266-3C62501D7CEF}" srcOrd="1" destOrd="0" presId="urn:microsoft.com/office/officeart/2005/8/layout/orgChart1"/>
    <dgm:cxn modelId="{71C02885-249E-41F5-8EC4-908CE9423359}" type="presParOf" srcId="{1DF75F8C-9F9C-4B9A-8D31-6787DBC1D829}" destId="{D3BC41DA-38E0-44BE-8199-39A634AB4A75}" srcOrd="2" destOrd="0" presId="urn:microsoft.com/office/officeart/2005/8/layout/orgChart1"/>
    <dgm:cxn modelId="{778CAD74-7AAC-4FF3-97E6-200EE4BC035D}" type="presParOf" srcId="{233CC1F1-5C8F-4622-B333-63B938C8D7D8}" destId="{EE74E172-566D-44E3-B64C-9F82010ED1BE}" srcOrd="4" destOrd="0" presId="urn:microsoft.com/office/officeart/2005/8/layout/orgChart1"/>
    <dgm:cxn modelId="{0852E0C9-CEB1-4AE9-9C62-ABD8CFD41168}" type="presParOf" srcId="{233CC1F1-5C8F-4622-B333-63B938C8D7D8}" destId="{120434D5-AE3A-4670-8D9C-C966DCB5BC40}" srcOrd="5" destOrd="0" presId="urn:microsoft.com/office/officeart/2005/8/layout/orgChart1"/>
    <dgm:cxn modelId="{6AABFAF9-850E-4D47-A0F1-E27B1B9B65DD}" type="presParOf" srcId="{120434D5-AE3A-4670-8D9C-C966DCB5BC40}" destId="{D9BF6E6E-9412-4443-883A-BA01B80C54A0}" srcOrd="0" destOrd="0" presId="urn:microsoft.com/office/officeart/2005/8/layout/orgChart1"/>
    <dgm:cxn modelId="{D4D99D3E-9762-46D4-909E-EA4232E6D436}" type="presParOf" srcId="{D9BF6E6E-9412-4443-883A-BA01B80C54A0}" destId="{93CF0420-0E2B-496A-A70C-58EE144A1C13}" srcOrd="0" destOrd="0" presId="urn:microsoft.com/office/officeart/2005/8/layout/orgChart1"/>
    <dgm:cxn modelId="{C4525107-1D11-4C63-9DB9-8DC14C475785}" type="presParOf" srcId="{D9BF6E6E-9412-4443-883A-BA01B80C54A0}" destId="{E41FB701-11F7-4E57-9390-43A98AA7A830}" srcOrd="1" destOrd="0" presId="urn:microsoft.com/office/officeart/2005/8/layout/orgChart1"/>
    <dgm:cxn modelId="{D5FA90E9-8113-4CA3-983C-FB8E6E84A687}" type="presParOf" srcId="{120434D5-AE3A-4670-8D9C-C966DCB5BC40}" destId="{E790F3EF-D210-445F-8D27-49EA718DF75A}" srcOrd="1" destOrd="0" presId="urn:microsoft.com/office/officeart/2005/8/layout/orgChart1"/>
    <dgm:cxn modelId="{F9AA2E8B-E605-4CBC-8E87-4DF2041A8B26}" type="presParOf" srcId="{120434D5-AE3A-4670-8D9C-C966DCB5BC40}" destId="{22454785-9C63-4F14-907E-28C0A8A4977A}" srcOrd="2" destOrd="0" presId="urn:microsoft.com/office/officeart/2005/8/layout/orgChart1"/>
    <dgm:cxn modelId="{B6667EF4-1727-4F6D-A643-99C15AB3A3D7}" type="presParOf" srcId="{34FCFAB8-6841-479D-A6A8-D41A7C0B99B8}" destId="{793A179F-4A22-479E-807C-87D04C819B0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6C78B60B-DDFB-4EC1-9B73-7A7A5118842D}"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en-GB"/>
        </a:p>
      </dgm:t>
    </dgm:pt>
    <dgm:pt modelId="{692A6D4F-2FF9-4128-BF73-367471F28766}" type="asst">
      <dgm:prSet phldrT="[Text]"/>
      <dgm:spPr/>
      <dgm:t>
        <a:bodyPr/>
        <a:lstStyle/>
        <a:p>
          <a:r>
            <a:rPr lang="en-GB" dirty="0"/>
            <a:t>Strengths</a:t>
          </a:r>
        </a:p>
      </dgm:t>
    </dgm:pt>
    <dgm:pt modelId="{51371975-5AB6-4C78-8C4C-C225C80226CA}" type="parTrans" cxnId="{E625C12E-81A8-4687-9DB3-6489EBD05921}">
      <dgm:prSet/>
      <dgm:spPr/>
      <dgm:t>
        <a:bodyPr/>
        <a:lstStyle/>
        <a:p>
          <a:endParaRPr lang="en-GB"/>
        </a:p>
      </dgm:t>
    </dgm:pt>
    <dgm:pt modelId="{B425D4AB-6452-433E-820F-7474EB6E24DD}" type="sibTrans" cxnId="{E625C12E-81A8-4687-9DB3-6489EBD05921}">
      <dgm:prSet/>
      <dgm:spPr/>
      <dgm:t>
        <a:bodyPr/>
        <a:lstStyle/>
        <a:p>
          <a:endParaRPr lang="en-GB"/>
        </a:p>
      </dgm:t>
    </dgm:pt>
    <dgm:pt modelId="{4D5E74E5-4404-4698-B013-902F8D14ED6C}">
      <dgm:prSet phldrT="[Text]"/>
      <dgm:spPr/>
      <dgm:t>
        <a:bodyPr/>
        <a:lstStyle/>
        <a:p>
          <a:r>
            <a:rPr lang="en-GB" dirty="0"/>
            <a:t>Simple Colour Scheme</a:t>
          </a:r>
        </a:p>
      </dgm:t>
    </dgm:pt>
    <dgm:pt modelId="{E8342B1B-5ADF-4CA9-94BE-A7DF445E29FA}" type="parTrans" cxnId="{27921E6F-6D6E-4E02-BBFD-23FC16B86002}">
      <dgm:prSet/>
      <dgm:spPr/>
      <dgm:t>
        <a:bodyPr/>
        <a:lstStyle/>
        <a:p>
          <a:endParaRPr lang="en-GB"/>
        </a:p>
      </dgm:t>
    </dgm:pt>
    <dgm:pt modelId="{E1CC61CC-219B-4601-8764-402D7F51CE10}" type="sibTrans" cxnId="{27921E6F-6D6E-4E02-BBFD-23FC16B86002}">
      <dgm:prSet/>
      <dgm:spPr/>
      <dgm:t>
        <a:bodyPr/>
        <a:lstStyle/>
        <a:p>
          <a:endParaRPr lang="en-GB"/>
        </a:p>
      </dgm:t>
    </dgm:pt>
    <dgm:pt modelId="{965216A7-8E64-4B43-8DF4-D70FE415E2A2}">
      <dgm:prSet phldrT="[Text]"/>
      <dgm:spPr/>
      <dgm:t>
        <a:bodyPr/>
        <a:lstStyle/>
        <a:p>
          <a:r>
            <a:rPr lang="en-GB" dirty="0"/>
            <a:t>Options For Everyone</a:t>
          </a:r>
        </a:p>
      </dgm:t>
    </dgm:pt>
    <dgm:pt modelId="{97A474C1-6FD7-42C8-9291-C7335352BC15}" type="parTrans" cxnId="{0E205754-BB67-48CE-BD55-DABEA5F3DEAE}">
      <dgm:prSet/>
      <dgm:spPr/>
      <dgm:t>
        <a:bodyPr/>
        <a:lstStyle/>
        <a:p>
          <a:endParaRPr lang="en-GB"/>
        </a:p>
      </dgm:t>
    </dgm:pt>
    <dgm:pt modelId="{2CCC1315-39CD-4F39-AEAC-9595BF1C6C91}" type="sibTrans" cxnId="{0E205754-BB67-48CE-BD55-DABEA5F3DEAE}">
      <dgm:prSet/>
      <dgm:spPr/>
      <dgm:t>
        <a:bodyPr/>
        <a:lstStyle/>
        <a:p>
          <a:endParaRPr lang="en-GB"/>
        </a:p>
      </dgm:t>
    </dgm:pt>
    <dgm:pt modelId="{FA3DE6C4-DA96-4D73-B69C-8CAB18D1E67E}">
      <dgm:prSet phldrT="[Text]"/>
      <dgm:spPr/>
      <dgm:t>
        <a:bodyPr/>
        <a:lstStyle/>
        <a:p>
          <a:r>
            <a:rPr lang="en-GB" dirty="0"/>
            <a:t>Updated Website</a:t>
          </a:r>
        </a:p>
      </dgm:t>
    </dgm:pt>
    <dgm:pt modelId="{DC688A66-0FD1-4E07-AA5C-7C71BD79E553}" type="parTrans" cxnId="{FD09EB88-42B6-4481-8D90-490F530010DC}">
      <dgm:prSet/>
      <dgm:spPr/>
      <dgm:t>
        <a:bodyPr/>
        <a:lstStyle/>
        <a:p>
          <a:endParaRPr lang="en-GB"/>
        </a:p>
      </dgm:t>
    </dgm:pt>
    <dgm:pt modelId="{529FCB47-6942-47D6-AD44-F96A7CE1277D}" type="sibTrans" cxnId="{FD09EB88-42B6-4481-8D90-490F530010DC}">
      <dgm:prSet/>
      <dgm:spPr/>
      <dgm:t>
        <a:bodyPr/>
        <a:lstStyle/>
        <a:p>
          <a:endParaRPr lang="en-GB"/>
        </a:p>
      </dgm:t>
    </dgm:pt>
    <dgm:pt modelId="{7901998F-6F3C-432A-9EF0-30E694535945}" type="pres">
      <dgm:prSet presAssocID="{6C78B60B-DDFB-4EC1-9B73-7A7A5118842D}" presName="hierChild1" presStyleCnt="0">
        <dgm:presLayoutVars>
          <dgm:orgChart val="1"/>
          <dgm:chPref val="1"/>
          <dgm:dir/>
          <dgm:animOne val="branch"/>
          <dgm:animLvl val="lvl"/>
          <dgm:resizeHandles/>
        </dgm:presLayoutVars>
      </dgm:prSet>
      <dgm:spPr/>
    </dgm:pt>
    <dgm:pt modelId="{34FCFAB8-6841-479D-A6A8-D41A7C0B99B8}" type="pres">
      <dgm:prSet presAssocID="{692A6D4F-2FF9-4128-BF73-367471F28766}" presName="hierRoot1" presStyleCnt="0">
        <dgm:presLayoutVars>
          <dgm:hierBranch val="init"/>
        </dgm:presLayoutVars>
      </dgm:prSet>
      <dgm:spPr/>
    </dgm:pt>
    <dgm:pt modelId="{F256BC91-5E5A-4490-8C2D-170A0FA396EB}" type="pres">
      <dgm:prSet presAssocID="{692A6D4F-2FF9-4128-BF73-367471F28766}" presName="rootComposite1" presStyleCnt="0"/>
      <dgm:spPr/>
    </dgm:pt>
    <dgm:pt modelId="{F2F85CB3-DC59-44B2-800D-88DB3CCB8741}" type="pres">
      <dgm:prSet presAssocID="{692A6D4F-2FF9-4128-BF73-367471F28766}" presName="rootText1" presStyleLbl="node0" presStyleIdx="0" presStyleCnt="1" custLinFactNeighborX="-93" custLinFactNeighborY="-2850">
        <dgm:presLayoutVars>
          <dgm:chPref val="3"/>
        </dgm:presLayoutVars>
      </dgm:prSet>
      <dgm:spPr/>
    </dgm:pt>
    <dgm:pt modelId="{E7C02849-2E47-401C-B646-E56F4F1FB7D3}" type="pres">
      <dgm:prSet presAssocID="{692A6D4F-2FF9-4128-BF73-367471F28766}" presName="rootConnector1" presStyleLbl="asst0" presStyleIdx="0" presStyleCnt="0"/>
      <dgm:spPr/>
    </dgm:pt>
    <dgm:pt modelId="{233CC1F1-5C8F-4622-B333-63B938C8D7D8}" type="pres">
      <dgm:prSet presAssocID="{692A6D4F-2FF9-4128-BF73-367471F28766}" presName="hierChild2" presStyleCnt="0"/>
      <dgm:spPr/>
    </dgm:pt>
    <dgm:pt modelId="{982440C0-4704-48E7-A355-31444726E048}" type="pres">
      <dgm:prSet presAssocID="{E8342B1B-5ADF-4CA9-94BE-A7DF445E29FA}" presName="Name37" presStyleLbl="parChTrans1D2" presStyleIdx="0" presStyleCnt="3"/>
      <dgm:spPr/>
    </dgm:pt>
    <dgm:pt modelId="{B0AA50DD-09F3-4E50-A1D2-E845CD9999E4}" type="pres">
      <dgm:prSet presAssocID="{4D5E74E5-4404-4698-B013-902F8D14ED6C}" presName="hierRoot2" presStyleCnt="0">
        <dgm:presLayoutVars>
          <dgm:hierBranch val="init"/>
        </dgm:presLayoutVars>
      </dgm:prSet>
      <dgm:spPr/>
    </dgm:pt>
    <dgm:pt modelId="{E21D410A-4CDC-4529-8220-41F995EBE35B}" type="pres">
      <dgm:prSet presAssocID="{4D5E74E5-4404-4698-B013-902F8D14ED6C}" presName="rootComposite" presStyleCnt="0"/>
      <dgm:spPr/>
    </dgm:pt>
    <dgm:pt modelId="{6648209F-6BF1-4AD9-A648-0E1D17860121}" type="pres">
      <dgm:prSet presAssocID="{4D5E74E5-4404-4698-B013-902F8D14ED6C}" presName="rootText" presStyleLbl="node2" presStyleIdx="0" presStyleCnt="3">
        <dgm:presLayoutVars>
          <dgm:chPref val="3"/>
        </dgm:presLayoutVars>
      </dgm:prSet>
      <dgm:spPr/>
    </dgm:pt>
    <dgm:pt modelId="{CB18C763-5A6D-4530-B85A-FEF9E9C8D437}" type="pres">
      <dgm:prSet presAssocID="{4D5E74E5-4404-4698-B013-902F8D14ED6C}" presName="rootConnector" presStyleLbl="node2" presStyleIdx="0" presStyleCnt="3"/>
      <dgm:spPr/>
    </dgm:pt>
    <dgm:pt modelId="{77CDFCE1-FBD9-4DED-BF42-9AB648B39AF4}" type="pres">
      <dgm:prSet presAssocID="{4D5E74E5-4404-4698-B013-902F8D14ED6C}" presName="hierChild4" presStyleCnt="0"/>
      <dgm:spPr/>
    </dgm:pt>
    <dgm:pt modelId="{85AE77C9-CF2E-4B75-B767-A3751ED55A3E}" type="pres">
      <dgm:prSet presAssocID="{4D5E74E5-4404-4698-B013-902F8D14ED6C}" presName="hierChild5" presStyleCnt="0"/>
      <dgm:spPr/>
    </dgm:pt>
    <dgm:pt modelId="{B981A6EA-6D87-4EEC-96D4-C4415392A8FE}" type="pres">
      <dgm:prSet presAssocID="{97A474C1-6FD7-42C8-9291-C7335352BC15}" presName="Name37" presStyleLbl="parChTrans1D2" presStyleIdx="1" presStyleCnt="3"/>
      <dgm:spPr/>
    </dgm:pt>
    <dgm:pt modelId="{1DF75F8C-9F9C-4B9A-8D31-6787DBC1D829}" type="pres">
      <dgm:prSet presAssocID="{965216A7-8E64-4B43-8DF4-D70FE415E2A2}" presName="hierRoot2" presStyleCnt="0">
        <dgm:presLayoutVars>
          <dgm:hierBranch val="init"/>
        </dgm:presLayoutVars>
      </dgm:prSet>
      <dgm:spPr/>
    </dgm:pt>
    <dgm:pt modelId="{B33A6B04-520E-43EE-8BD8-706CB3E8880D}" type="pres">
      <dgm:prSet presAssocID="{965216A7-8E64-4B43-8DF4-D70FE415E2A2}" presName="rootComposite" presStyleCnt="0"/>
      <dgm:spPr/>
    </dgm:pt>
    <dgm:pt modelId="{CB578EC1-00B7-4AF3-BAD7-21549F74B0A9}" type="pres">
      <dgm:prSet presAssocID="{965216A7-8E64-4B43-8DF4-D70FE415E2A2}" presName="rootText" presStyleLbl="node2" presStyleIdx="1" presStyleCnt="3">
        <dgm:presLayoutVars>
          <dgm:chPref val="3"/>
        </dgm:presLayoutVars>
      </dgm:prSet>
      <dgm:spPr/>
    </dgm:pt>
    <dgm:pt modelId="{1FE76EE4-3568-48B2-866F-56F617AC4BA8}" type="pres">
      <dgm:prSet presAssocID="{965216A7-8E64-4B43-8DF4-D70FE415E2A2}" presName="rootConnector" presStyleLbl="node2" presStyleIdx="1" presStyleCnt="3"/>
      <dgm:spPr/>
    </dgm:pt>
    <dgm:pt modelId="{E31490B2-8906-40BD-8266-3C62501D7CEF}" type="pres">
      <dgm:prSet presAssocID="{965216A7-8E64-4B43-8DF4-D70FE415E2A2}" presName="hierChild4" presStyleCnt="0"/>
      <dgm:spPr/>
    </dgm:pt>
    <dgm:pt modelId="{D3BC41DA-38E0-44BE-8199-39A634AB4A75}" type="pres">
      <dgm:prSet presAssocID="{965216A7-8E64-4B43-8DF4-D70FE415E2A2}" presName="hierChild5" presStyleCnt="0"/>
      <dgm:spPr/>
    </dgm:pt>
    <dgm:pt modelId="{EE74E172-566D-44E3-B64C-9F82010ED1BE}" type="pres">
      <dgm:prSet presAssocID="{DC688A66-0FD1-4E07-AA5C-7C71BD79E553}" presName="Name37" presStyleLbl="parChTrans1D2" presStyleIdx="2" presStyleCnt="3"/>
      <dgm:spPr/>
    </dgm:pt>
    <dgm:pt modelId="{120434D5-AE3A-4670-8D9C-C966DCB5BC40}" type="pres">
      <dgm:prSet presAssocID="{FA3DE6C4-DA96-4D73-B69C-8CAB18D1E67E}" presName="hierRoot2" presStyleCnt="0">
        <dgm:presLayoutVars>
          <dgm:hierBranch val="init"/>
        </dgm:presLayoutVars>
      </dgm:prSet>
      <dgm:spPr/>
    </dgm:pt>
    <dgm:pt modelId="{D9BF6E6E-9412-4443-883A-BA01B80C54A0}" type="pres">
      <dgm:prSet presAssocID="{FA3DE6C4-DA96-4D73-B69C-8CAB18D1E67E}" presName="rootComposite" presStyleCnt="0"/>
      <dgm:spPr/>
    </dgm:pt>
    <dgm:pt modelId="{93CF0420-0E2B-496A-A70C-58EE144A1C13}" type="pres">
      <dgm:prSet presAssocID="{FA3DE6C4-DA96-4D73-B69C-8CAB18D1E67E}" presName="rootText" presStyleLbl="node2" presStyleIdx="2" presStyleCnt="3">
        <dgm:presLayoutVars>
          <dgm:chPref val="3"/>
        </dgm:presLayoutVars>
      </dgm:prSet>
      <dgm:spPr/>
    </dgm:pt>
    <dgm:pt modelId="{E41FB701-11F7-4E57-9390-43A98AA7A830}" type="pres">
      <dgm:prSet presAssocID="{FA3DE6C4-DA96-4D73-B69C-8CAB18D1E67E}" presName="rootConnector" presStyleLbl="node2" presStyleIdx="2" presStyleCnt="3"/>
      <dgm:spPr/>
    </dgm:pt>
    <dgm:pt modelId="{E790F3EF-D210-445F-8D27-49EA718DF75A}" type="pres">
      <dgm:prSet presAssocID="{FA3DE6C4-DA96-4D73-B69C-8CAB18D1E67E}" presName="hierChild4" presStyleCnt="0"/>
      <dgm:spPr/>
    </dgm:pt>
    <dgm:pt modelId="{22454785-9C63-4F14-907E-28C0A8A4977A}" type="pres">
      <dgm:prSet presAssocID="{FA3DE6C4-DA96-4D73-B69C-8CAB18D1E67E}" presName="hierChild5" presStyleCnt="0"/>
      <dgm:spPr/>
    </dgm:pt>
    <dgm:pt modelId="{793A179F-4A22-479E-807C-87D04C819B08}" type="pres">
      <dgm:prSet presAssocID="{692A6D4F-2FF9-4128-BF73-367471F28766}" presName="hierChild3" presStyleCnt="0"/>
      <dgm:spPr/>
    </dgm:pt>
  </dgm:ptLst>
  <dgm:cxnLst>
    <dgm:cxn modelId="{8A875A07-D052-4724-9F53-1F1FF26C495C}" type="presOf" srcId="{97A474C1-6FD7-42C8-9291-C7335352BC15}" destId="{B981A6EA-6D87-4EEC-96D4-C4415392A8FE}" srcOrd="0" destOrd="0" presId="urn:microsoft.com/office/officeart/2005/8/layout/orgChart1"/>
    <dgm:cxn modelId="{E625C12E-81A8-4687-9DB3-6489EBD05921}" srcId="{6C78B60B-DDFB-4EC1-9B73-7A7A5118842D}" destId="{692A6D4F-2FF9-4128-BF73-367471F28766}" srcOrd="0" destOrd="0" parTransId="{51371975-5AB6-4C78-8C4C-C225C80226CA}" sibTransId="{B425D4AB-6452-433E-820F-7474EB6E24DD}"/>
    <dgm:cxn modelId="{33B8F931-356D-4176-9ECB-E7A4C41D6AB7}" type="presOf" srcId="{FA3DE6C4-DA96-4D73-B69C-8CAB18D1E67E}" destId="{93CF0420-0E2B-496A-A70C-58EE144A1C13}" srcOrd="0" destOrd="0" presId="urn:microsoft.com/office/officeart/2005/8/layout/orgChart1"/>
    <dgm:cxn modelId="{1774EC42-F4F9-491E-B395-E3283AB932EF}" type="presOf" srcId="{4D5E74E5-4404-4698-B013-902F8D14ED6C}" destId="{CB18C763-5A6D-4530-B85A-FEF9E9C8D437}" srcOrd="1" destOrd="0" presId="urn:microsoft.com/office/officeart/2005/8/layout/orgChart1"/>
    <dgm:cxn modelId="{27921E6F-6D6E-4E02-BBFD-23FC16B86002}" srcId="{692A6D4F-2FF9-4128-BF73-367471F28766}" destId="{4D5E74E5-4404-4698-B013-902F8D14ED6C}" srcOrd="0" destOrd="0" parTransId="{E8342B1B-5ADF-4CA9-94BE-A7DF445E29FA}" sibTransId="{E1CC61CC-219B-4601-8764-402D7F51CE10}"/>
    <dgm:cxn modelId="{0E205754-BB67-48CE-BD55-DABEA5F3DEAE}" srcId="{692A6D4F-2FF9-4128-BF73-367471F28766}" destId="{965216A7-8E64-4B43-8DF4-D70FE415E2A2}" srcOrd="1" destOrd="0" parTransId="{97A474C1-6FD7-42C8-9291-C7335352BC15}" sibTransId="{2CCC1315-39CD-4F39-AEAC-9595BF1C6C91}"/>
    <dgm:cxn modelId="{FD09EB88-42B6-4481-8D90-490F530010DC}" srcId="{692A6D4F-2FF9-4128-BF73-367471F28766}" destId="{FA3DE6C4-DA96-4D73-B69C-8CAB18D1E67E}" srcOrd="2" destOrd="0" parTransId="{DC688A66-0FD1-4E07-AA5C-7C71BD79E553}" sibTransId="{529FCB47-6942-47D6-AD44-F96A7CE1277D}"/>
    <dgm:cxn modelId="{77477899-E40B-4371-B4AA-AA3176A39F5F}" type="presOf" srcId="{692A6D4F-2FF9-4128-BF73-367471F28766}" destId="{F2F85CB3-DC59-44B2-800D-88DB3CCB8741}" srcOrd="0" destOrd="0" presId="urn:microsoft.com/office/officeart/2005/8/layout/orgChart1"/>
    <dgm:cxn modelId="{7BFF449B-097F-47D9-B04A-CADE84CF693E}" type="presOf" srcId="{4D5E74E5-4404-4698-B013-902F8D14ED6C}" destId="{6648209F-6BF1-4AD9-A648-0E1D17860121}" srcOrd="0" destOrd="0" presId="urn:microsoft.com/office/officeart/2005/8/layout/orgChart1"/>
    <dgm:cxn modelId="{06E466AD-2F3E-4B74-AE5F-CD6DFB457993}" type="presOf" srcId="{6C78B60B-DDFB-4EC1-9B73-7A7A5118842D}" destId="{7901998F-6F3C-432A-9EF0-30E694535945}" srcOrd="0" destOrd="0" presId="urn:microsoft.com/office/officeart/2005/8/layout/orgChart1"/>
    <dgm:cxn modelId="{4573F7AF-56F8-4BA1-8F73-B40143FEDD88}" type="presOf" srcId="{692A6D4F-2FF9-4128-BF73-367471F28766}" destId="{E7C02849-2E47-401C-B646-E56F4F1FB7D3}" srcOrd="1" destOrd="0" presId="urn:microsoft.com/office/officeart/2005/8/layout/orgChart1"/>
    <dgm:cxn modelId="{A63DC4B5-E800-47A0-9D17-4D6F16674CEA}" type="presOf" srcId="{965216A7-8E64-4B43-8DF4-D70FE415E2A2}" destId="{1FE76EE4-3568-48B2-866F-56F617AC4BA8}" srcOrd="1" destOrd="0" presId="urn:microsoft.com/office/officeart/2005/8/layout/orgChart1"/>
    <dgm:cxn modelId="{D29034B8-0C68-4ED7-B596-B29D2D3C8BE8}" type="presOf" srcId="{E8342B1B-5ADF-4CA9-94BE-A7DF445E29FA}" destId="{982440C0-4704-48E7-A355-31444726E048}" srcOrd="0" destOrd="0" presId="urn:microsoft.com/office/officeart/2005/8/layout/orgChart1"/>
    <dgm:cxn modelId="{DF1CC2B8-F780-4FC3-808F-ECC032531D6C}" type="presOf" srcId="{FA3DE6C4-DA96-4D73-B69C-8CAB18D1E67E}" destId="{E41FB701-11F7-4E57-9390-43A98AA7A830}" srcOrd="1" destOrd="0" presId="urn:microsoft.com/office/officeart/2005/8/layout/orgChart1"/>
    <dgm:cxn modelId="{4F1463BE-DC20-443B-8DFE-D35BB6EFD6BD}" type="presOf" srcId="{965216A7-8E64-4B43-8DF4-D70FE415E2A2}" destId="{CB578EC1-00B7-4AF3-BAD7-21549F74B0A9}" srcOrd="0" destOrd="0" presId="urn:microsoft.com/office/officeart/2005/8/layout/orgChart1"/>
    <dgm:cxn modelId="{4230F4CE-2049-4066-A403-1A2A19BC7980}" type="presOf" srcId="{DC688A66-0FD1-4E07-AA5C-7C71BD79E553}" destId="{EE74E172-566D-44E3-B64C-9F82010ED1BE}" srcOrd="0" destOrd="0" presId="urn:microsoft.com/office/officeart/2005/8/layout/orgChart1"/>
    <dgm:cxn modelId="{C162BCC4-18EB-49CF-A15F-C51311FCE9E5}" type="presParOf" srcId="{7901998F-6F3C-432A-9EF0-30E694535945}" destId="{34FCFAB8-6841-479D-A6A8-D41A7C0B99B8}" srcOrd="0" destOrd="0" presId="urn:microsoft.com/office/officeart/2005/8/layout/orgChart1"/>
    <dgm:cxn modelId="{2FD02104-52E1-4C93-B877-D99FD73ECBFD}" type="presParOf" srcId="{34FCFAB8-6841-479D-A6A8-D41A7C0B99B8}" destId="{F256BC91-5E5A-4490-8C2D-170A0FA396EB}" srcOrd="0" destOrd="0" presId="urn:microsoft.com/office/officeart/2005/8/layout/orgChart1"/>
    <dgm:cxn modelId="{B8F8C048-14D5-4EBF-B583-1758D39FB083}" type="presParOf" srcId="{F256BC91-5E5A-4490-8C2D-170A0FA396EB}" destId="{F2F85CB3-DC59-44B2-800D-88DB3CCB8741}" srcOrd="0" destOrd="0" presId="urn:microsoft.com/office/officeart/2005/8/layout/orgChart1"/>
    <dgm:cxn modelId="{2E85F8CD-6371-4FF4-BF89-9A7EEA4E2B47}" type="presParOf" srcId="{F256BC91-5E5A-4490-8C2D-170A0FA396EB}" destId="{E7C02849-2E47-401C-B646-E56F4F1FB7D3}" srcOrd="1" destOrd="0" presId="urn:microsoft.com/office/officeart/2005/8/layout/orgChart1"/>
    <dgm:cxn modelId="{6E6CE33D-D958-4DFF-B1E9-3FB2282CDB0A}" type="presParOf" srcId="{34FCFAB8-6841-479D-A6A8-D41A7C0B99B8}" destId="{233CC1F1-5C8F-4622-B333-63B938C8D7D8}" srcOrd="1" destOrd="0" presId="urn:microsoft.com/office/officeart/2005/8/layout/orgChart1"/>
    <dgm:cxn modelId="{0415329F-38D9-4DE8-9CEC-7651436AE8FD}" type="presParOf" srcId="{233CC1F1-5C8F-4622-B333-63B938C8D7D8}" destId="{982440C0-4704-48E7-A355-31444726E048}" srcOrd="0" destOrd="0" presId="urn:microsoft.com/office/officeart/2005/8/layout/orgChart1"/>
    <dgm:cxn modelId="{1D807BBF-FC89-4613-9C45-81906702AF4A}" type="presParOf" srcId="{233CC1F1-5C8F-4622-B333-63B938C8D7D8}" destId="{B0AA50DD-09F3-4E50-A1D2-E845CD9999E4}" srcOrd="1" destOrd="0" presId="urn:microsoft.com/office/officeart/2005/8/layout/orgChart1"/>
    <dgm:cxn modelId="{B5544CE8-540E-4330-8A14-2E211C14344D}" type="presParOf" srcId="{B0AA50DD-09F3-4E50-A1D2-E845CD9999E4}" destId="{E21D410A-4CDC-4529-8220-41F995EBE35B}" srcOrd="0" destOrd="0" presId="urn:microsoft.com/office/officeart/2005/8/layout/orgChart1"/>
    <dgm:cxn modelId="{F2BB5555-6B8E-40DA-BD6B-99BD67C2AD8E}" type="presParOf" srcId="{E21D410A-4CDC-4529-8220-41F995EBE35B}" destId="{6648209F-6BF1-4AD9-A648-0E1D17860121}" srcOrd="0" destOrd="0" presId="urn:microsoft.com/office/officeart/2005/8/layout/orgChart1"/>
    <dgm:cxn modelId="{865DA327-E56D-4875-B757-28911E37D106}" type="presParOf" srcId="{E21D410A-4CDC-4529-8220-41F995EBE35B}" destId="{CB18C763-5A6D-4530-B85A-FEF9E9C8D437}" srcOrd="1" destOrd="0" presId="urn:microsoft.com/office/officeart/2005/8/layout/orgChart1"/>
    <dgm:cxn modelId="{F2C3C30A-5E36-4143-B7FA-D1B2705D81DA}" type="presParOf" srcId="{B0AA50DD-09F3-4E50-A1D2-E845CD9999E4}" destId="{77CDFCE1-FBD9-4DED-BF42-9AB648B39AF4}" srcOrd="1" destOrd="0" presId="urn:microsoft.com/office/officeart/2005/8/layout/orgChart1"/>
    <dgm:cxn modelId="{3DAF76E5-DEB8-46C6-B372-0CA5B97E3E05}" type="presParOf" srcId="{B0AA50DD-09F3-4E50-A1D2-E845CD9999E4}" destId="{85AE77C9-CF2E-4B75-B767-A3751ED55A3E}" srcOrd="2" destOrd="0" presId="urn:microsoft.com/office/officeart/2005/8/layout/orgChart1"/>
    <dgm:cxn modelId="{EB81287B-F87B-40FA-928E-993745EADA60}" type="presParOf" srcId="{233CC1F1-5C8F-4622-B333-63B938C8D7D8}" destId="{B981A6EA-6D87-4EEC-96D4-C4415392A8FE}" srcOrd="2" destOrd="0" presId="urn:microsoft.com/office/officeart/2005/8/layout/orgChart1"/>
    <dgm:cxn modelId="{6B9C0BCD-1FBF-415B-963D-180A0853ECFB}" type="presParOf" srcId="{233CC1F1-5C8F-4622-B333-63B938C8D7D8}" destId="{1DF75F8C-9F9C-4B9A-8D31-6787DBC1D829}" srcOrd="3" destOrd="0" presId="urn:microsoft.com/office/officeart/2005/8/layout/orgChart1"/>
    <dgm:cxn modelId="{13E85446-773D-4E91-A0E7-5B90A3A63FAD}" type="presParOf" srcId="{1DF75F8C-9F9C-4B9A-8D31-6787DBC1D829}" destId="{B33A6B04-520E-43EE-8BD8-706CB3E8880D}" srcOrd="0" destOrd="0" presId="urn:microsoft.com/office/officeart/2005/8/layout/orgChart1"/>
    <dgm:cxn modelId="{5704B7A7-297E-4701-8925-700B6AF82A88}" type="presParOf" srcId="{B33A6B04-520E-43EE-8BD8-706CB3E8880D}" destId="{CB578EC1-00B7-4AF3-BAD7-21549F74B0A9}" srcOrd="0" destOrd="0" presId="urn:microsoft.com/office/officeart/2005/8/layout/orgChart1"/>
    <dgm:cxn modelId="{C5F036AD-E11C-4786-84CA-978F0C063D26}" type="presParOf" srcId="{B33A6B04-520E-43EE-8BD8-706CB3E8880D}" destId="{1FE76EE4-3568-48B2-866F-56F617AC4BA8}" srcOrd="1" destOrd="0" presId="urn:microsoft.com/office/officeart/2005/8/layout/orgChart1"/>
    <dgm:cxn modelId="{4C908726-46D9-4E0C-905F-2B61F67D5959}" type="presParOf" srcId="{1DF75F8C-9F9C-4B9A-8D31-6787DBC1D829}" destId="{E31490B2-8906-40BD-8266-3C62501D7CEF}" srcOrd="1" destOrd="0" presId="urn:microsoft.com/office/officeart/2005/8/layout/orgChart1"/>
    <dgm:cxn modelId="{71C02885-249E-41F5-8EC4-908CE9423359}" type="presParOf" srcId="{1DF75F8C-9F9C-4B9A-8D31-6787DBC1D829}" destId="{D3BC41DA-38E0-44BE-8199-39A634AB4A75}" srcOrd="2" destOrd="0" presId="urn:microsoft.com/office/officeart/2005/8/layout/orgChart1"/>
    <dgm:cxn modelId="{778CAD74-7AAC-4FF3-97E6-200EE4BC035D}" type="presParOf" srcId="{233CC1F1-5C8F-4622-B333-63B938C8D7D8}" destId="{EE74E172-566D-44E3-B64C-9F82010ED1BE}" srcOrd="4" destOrd="0" presId="urn:microsoft.com/office/officeart/2005/8/layout/orgChart1"/>
    <dgm:cxn modelId="{0852E0C9-CEB1-4AE9-9C62-ABD8CFD41168}" type="presParOf" srcId="{233CC1F1-5C8F-4622-B333-63B938C8D7D8}" destId="{120434D5-AE3A-4670-8D9C-C966DCB5BC40}" srcOrd="5" destOrd="0" presId="urn:microsoft.com/office/officeart/2005/8/layout/orgChart1"/>
    <dgm:cxn modelId="{6AABFAF9-850E-4D47-A0F1-E27B1B9B65DD}" type="presParOf" srcId="{120434D5-AE3A-4670-8D9C-C966DCB5BC40}" destId="{D9BF6E6E-9412-4443-883A-BA01B80C54A0}" srcOrd="0" destOrd="0" presId="urn:microsoft.com/office/officeart/2005/8/layout/orgChart1"/>
    <dgm:cxn modelId="{D4D99D3E-9762-46D4-909E-EA4232E6D436}" type="presParOf" srcId="{D9BF6E6E-9412-4443-883A-BA01B80C54A0}" destId="{93CF0420-0E2B-496A-A70C-58EE144A1C13}" srcOrd="0" destOrd="0" presId="urn:microsoft.com/office/officeart/2005/8/layout/orgChart1"/>
    <dgm:cxn modelId="{C4525107-1D11-4C63-9DB9-8DC14C475785}" type="presParOf" srcId="{D9BF6E6E-9412-4443-883A-BA01B80C54A0}" destId="{E41FB701-11F7-4E57-9390-43A98AA7A830}" srcOrd="1" destOrd="0" presId="urn:microsoft.com/office/officeart/2005/8/layout/orgChart1"/>
    <dgm:cxn modelId="{D5FA90E9-8113-4CA3-983C-FB8E6E84A687}" type="presParOf" srcId="{120434D5-AE3A-4670-8D9C-C966DCB5BC40}" destId="{E790F3EF-D210-445F-8D27-49EA718DF75A}" srcOrd="1" destOrd="0" presId="urn:microsoft.com/office/officeart/2005/8/layout/orgChart1"/>
    <dgm:cxn modelId="{F9AA2E8B-E605-4CBC-8E87-4DF2041A8B26}" type="presParOf" srcId="{120434D5-AE3A-4670-8D9C-C966DCB5BC40}" destId="{22454785-9C63-4F14-907E-28C0A8A4977A}" srcOrd="2" destOrd="0" presId="urn:microsoft.com/office/officeart/2005/8/layout/orgChart1"/>
    <dgm:cxn modelId="{B6667EF4-1727-4F6D-A643-99C15AB3A3D7}" type="presParOf" srcId="{34FCFAB8-6841-479D-A6A8-D41A7C0B99B8}" destId="{793A179F-4A22-479E-807C-87D04C819B0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6C78B60B-DDFB-4EC1-9B73-7A7A5118842D}" type="doc">
      <dgm:prSet loTypeId="urn:microsoft.com/office/officeart/2005/8/layout/orgChart1" loCatId="hierarchy" qsTypeId="urn:microsoft.com/office/officeart/2005/8/quickstyle/simple1" qsCatId="simple" csTypeId="urn:microsoft.com/office/officeart/2005/8/colors/accent1_4" csCatId="accent1" phldr="1"/>
      <dgm:spPr/>
      <dgm:t>
        <a:bodyPr/>
        <a:lstStyle/>
        <a:p>
          <a:endParaRPr lang="en-GB"/>
        </a:p>
      </dgm:t>
    </dgm:pt>
    <dgm:pt modelId="{692A6D4F-2FF9-4128-BF73-367471F28766}" type="asst">
      <dgm:prSet phldrT="[Text]"/>
      <dgm:spPr/>
      <dgm:t>
        <a:bodyPr/>
        <a:lstStyle/>
        <a:p>
          <a:r>
            <a:rPr lang="en-GB" dirty="0"/>
            <a:t>Improvements</a:t>
          </a:r>
        </a:p>
        <a:p>
          <a:endParaRPr lang="en-GB" dirty="0"/>
        </a:p>
      </dgm:t>
    </dgm:pt>
    <dgm:pt modelId="{51371975-5AB6-4C78-8C4C-C225C80226CA}" type="parTrans" cxnId="{E625C12E-81A8-4687-9DB3-6489EBD05921}">
      <dgm:prSet/>
      <dgm:spPr/>
      <dgm:t>
        <a:bodyPr/>
        <a:lstStyle/>
        <a:p>
          <a:endParaRPr lang="en-GB"/>
        </a:p>
      </dgm:t>
    </dgm:pt>
    <dgm:pt modelId="{B425D4AB-6452-433E-820F-7474EB6E24DD}" type="sibTrans" cxnId="{E625C12E-81A8-4687-9DB3-6489EBD05921}">
      <dgm:prSet/>
      <dgm:spPr/>
      <dgm:t>
        <a:bodyPr/>
        <a:lstStyle/>
        <a:p>
          <a:endParaRPr lang="en-GB"/>
        </a:p>
      </dgm:t>
    </dgm:pt>
    <dgm:pt modelId="{4D5E74E5-4404-4698-B013-902F8D14ED6C}">
      <dgm:prSet phldrT="[Text]"/>
      <dgm:spPr/>
      <dgm:t>
        <a:bodyPr/>
        <a:lstStyle/>
        <a:p>
          <a:r>
            <a:rPr lang="en-GB" dirty="0"/>
            <a:t>Link The Animation Speed To A Consistent Speed</a:t>
          </a:r>
        </a:p>
      </dgm:t>
    </dgm:pt>
    <dgm:pt modelId="{E8342B1B-5ADF-4CA9-94BE-A7DF445E29FA}" type="parTrans" cxnId="{27921E6F-6D6E-4E02-BBFD-23FC16B86002}">
      <dgm:prSet/>
      <dgm:spPr/>
      <dgm:t>
        <a:bodyPr/>
        <a:lstStyle/>
        <a:p>
          <a:endParaRPr lang="en-GB"/>
        </a:p>
      </dgm:t>
    </dgm:pt>
    <dgm:pt modelId="{E1CC61CC-219B-4601-8764-402D7F51CE10}" type="sibTrans" cxnId="{27921E6F-6D6E-4E02-BBFD-23FC16B86002}">
      <dgm:prSet/>
      <dgm:spPr/>
      <dgm:t>
        <a:bodyPr/>
        <a:lstStyle/>
        <a:p>
          <a:endParaRPr lang="en-GB"/>
        </a:p>
      </dgm:t>
    </dgm:pt>
    <dgm:pt modelId="{965216A7-8E64-4B43-8DF4-D70FE415E2A2}">
      <dgm:prSet phldrT="[Text]"/>
      <dgm:spPr/>
      <dgm:t>
        <a:bodyPr/>
        <a:lstStyle/>
        <a:p>
          <a:r>
            <a:rPr lang="en-GB" dirty="0"/>
            <a:t>Build The Accessibility Options Right Into the site instead of a secondary webpage</a:t>
          </a:r>
        </a:p>
      </dgm:t>
    </dgm:pt>
    <dgm:pt modelId="{97A474C1-6FD7-42C8-9291-C7335352BC15}" type="parTrans" cxnId="{0E205754-BB67-48CE-BD55-DABEA5F3DEAE}">
      <dgm:prSet/>
      <dgm:spPr/>
      <dgm:t>
        <a:bodyPr/>
        <a:lstStyle/>
        <a:p>
          <a:endParaRPr lang="en-GB"/>
        </a:p>
      </dgm:t>
    </dgm:pt>
    <dgm:pt modelId="{2CCC1315-39CD-4F39-AEAC-9595BF1C6C91}" type="sibTrans" cxnId="{0E205754-BB67-48CE-BD55-DABEA5F3DEAE}">
      <dgm:prSet/>
      <dgm:spPr/>
      <dgm:t>
        <a:bodyPr/>
        <a:lstStyle/>
        <a:p>
          <a:endParaRPr lang="en-GB"/>
        </a:p>
      </dgm:t>
    </dgm:pt>
    <dgm:pt modelId="{FA3DE6C4-DA96-4D73-B69C-8CAB18D1E67E}">
      <dgm:prSet phldrT="[Text]"/>
      <dgm:spPr/>
      <dgm:t>
        <a:bodyPr/>
        <a:lstStyle/>
        <a:p>
          <a:r>
            <a:rPr lang="en-GB" dirty="0"/>
            <a:t>Move The Text so it doesn’t go over images</a:t>
          </a:r>
        </a:p>
        <a:p>
          <a:endParaRPr lang="en-GB" dirty="0"/>
        </a:p>
      </dgm:t>
    </dgm:pt>
    <dgm:pt modelId="{DC688A66-0FD1-4E07-AA5C-7C71BD79E553}" type="parTrans" cxnId="{FD09EB88-42B6-4481-8D90-490F530010DC}">
      <dgm:prSet/>
      <dgm:spPr/>
      <dgm:t>
        <a:bodyPr/>
        <a:lstStyle/>
        <a:p>
          <a:endParaRPr lang="en-GB"/>
        </a:p>
      </dgm:t>
    </dgm:pt>
    <dgm:pt modelId="{529FCB47-6942-47D6-AD44-F96A7CE1277D}" type="sibTrans" cxnId="{FD09EB88-42B6-4481-8D90-490F530010DC}">
      <dgm:prSet/>
      <dgm:spPr/>
      <dgm:t>
        <a:bodyPr/>
        <a:lstStyle/>
        <a:p>
          <a:endParaRPr lang="en-GB"/>
        </a:p>
      </dgm:t>
    </dgm:pt>
    <dgm:pt modelId="{7901998F-6F3C-432A-9EF0-30E694535945}" type="pres">
      <dgm:prSet presAssocID="{6C78B60B-DDFB-4EC1-9B73-7A7A5118842D}" presName="hierChild1" presStyleCnt="0">
        <dgm:presLayoutVars>
          <dgm:orgChart val="1"/>
          <dgm:chPref val="1"/>
          <dgm:dir/>
          <dgm:animOne val="branch"/>
          <dgm:animLvl val="lvl"/>
          <dgm:resizeHandles/>
        </dgm:presLayoutVars>
      </dgm:prSet>
      <dgm:spPr/>
    </dgm:pt>
    <dgm:pt modelId="{34FCFAB8-6841-479D-A6A8-D41A7C0B99B8}" type="pres">
      <dgm:prSet presAssocID="{692A6D4F-2FF9-4128-BF73-367471F28766}" presName="hierRoot1" presStyleCnt="0">
        <dgm:presLayoutVars>
          <dgm:hierBranch val="init"/>
        </dgm:presLayoutVars>
      </dgm:prSet>
      <dgm:spPr/>
    </dgm:pt>
    <dgm:pt modelId="{F256BC91-5E5A-4490-8C2D-170A0FA396EB}" type="pres">
      <dgm:prSet presAssocID="{692A6D4F-2FF9-4128-BF73-367471F28766}" presName="rootComposite1" presStyleCnt="0"/>
      <dgm:spPr/>
    </dgm:pt>
    <dgm:pt modelId="{F2F85CB3-DC59-44B2-800D-88DB3CCB8741}" type="pres">
      <dgm:prSet presAssocID="{692A6D4F-2FF9-4128-BF73-367471F28766}" presName="rootText1" presStyleLbl="node0" presStyleIdx="0" presStyleCnt="1">
        <dgm:presLayoutVars>
          <dgm:chPref val="3"/>
        </dgm:presLayoutVars>
      </dgm:prSet>
      <dgm:spPr/>
    </dgm:pt>
    <dgm:pt modelId="{E7C02849-2E47-401C-B646-E56F4F1FB7D3}" type="pres">
      <dgm:prSet presAssocID="{692A6D4F-2FF9-4128-BF73-367471F28766}" presName="rootConnector1" presStyleLbl="asst0" presStyleIdx="0" presStyleCnt="0"/>
      <dgm:spPr/>
    </dgm:pt>
    <dgm:pt modelId="{233CC1F1-5C8F-4622-B333-63B938C8D7D8}" type="pres">
      <dgm:prSet presAssocID="{692A6D4F-2FF9-4128-BF73-367471F28766}" presName="hierChild2" presStyleCnt="0"/>
      <dgm:spPr/>
    </dgm:pt>
    <dgm:pt modelId="{982440C0-4704-48E7-A355-31444726E048}" type="pres">
      <dgm:prSet presAssocID="{E8342B1B-5ADF-4CA9-94BE-A7DF445E29FA}" presName="Name37" presStyleLbl="parChTrans1D2" presStyleIdx="0" presStyleCnt="3"/>
      <dgm:spPr/>
    </dgm:pt>
    <dgm:pt modelId="{B0AA50DD-09F3-4E50-A1D2-E845CD9999E4}" type="pres">
      <dgm:prSet presAssocID="{4D5E74E5-4404-4698-B013-902F8D14ED6C}" presName="hierRoot2" presStyleCnt="0">
        <dgm:presLayoutVars>
          <dgm:hierBranch val="init"/>
        </dgm:presLayoutVars>
      </dgm:prSet>
      <dgm:spPr/>
    </dgm:pt>
    <dgm:pt modelId="{E21D410A-4CDC-4529-8220-41F995EBE35B}" type="pres">
      <dgm:prSet presAssocID="{4D5E74E5-4404-4698-B013-902F8D14ED6C}" presName="rootComposite" presStyleCnt="0"/>
      <dgm:spPr/>
    </dgm:pt>
    <dgm:pt modelId="{6648209F-6BF1-4AD9-A648-0E1D17860121}" type="pres">
      <dgm:prSet presAssocID="{4D5E74E5-4404-4698-B013-902F8D14ED6C}" presName="rootText" presStyleLbl="node2" presStyleIdx="0" presStyleCnt="3">
        <dgm:presLayoutVars>
          <dgm:chPref val="3"/>
        </dgm:presLayoutVars>
      </dgm:prSet>
      <dgm:spPr/>
    </dgm:pt>
    <dgm:pt modelId="{CB18C763-5A6D-4530-B85A-FEF9E9C8D437}" type="pres">
      <dgm:prSet presAssocID="{4D5E74E5-4404-4698-B013-902F8D14ED6C}" presName="rootConnector" presStyleLbl="node2" presStyleIdx="0" presStyleCnt="3"/>
      <dgm:spPr/>
    </dgm:pt>
    <dgm:pt modelId="{77CDFCE1-FBD9-4DED-BF42-9AB648B39AF4}" type="pres">
      <dgm:prSet presAssocID="{4D5E74E5-4404-4698-B013-902F8D14ED6C}" presName="hierChild4" presStyleCnt="0"/>
      <dgm:spPr/>
    </dgm:pt>
    <dgm:pt modelId="{85AE77C9-CF2E-4B75-B767-A3751ED55A3E}" type="pres">
      <dgm:prSet presAssocID="{4D5E74E5-4404-4698-B013-902F8D14ED6C}" presName="hierChild5" presStyleCnt="0"/>
      <dgm:spPr/>
    </dgm:pt>
    <dgm:pt modelId="{B981A6EA-6D87-4EEC-96D4-C4415392A8FE}" type="pres">
      <dgm:prSet presAssocID="{97A474C1-6FD7-42C8-9291-C7335352BC15}" presName="Name37" presStyleLbl="parChTrans1D2" presStyleIdx="1" presStyleCnt="3"/>
      <dgm:spPr/>
    </dgm:pt>
    <dgm:pt modelId="{1DF75F8C-9F9C-4B9A-8D31-6787DBC1D829}" type="pres">
      <dgm:prSet presAssocID="{965216A7-8E64-4B43-8DF4-D70FE415E2A2}" presName="hierRoot2" presStyleCnt="0">
        <dgm:presLayoutVars>
          <dgm:hierBranch val="init"/>
        </dgm:presLayoutVars>
      </dgm:prSet>
      <dgm:spPr/>
    </dgm:pt>
    <dgm:pt modelId="{B33A6B04-520E-43EE-8BD8-706CB3E8880D}" type="pres">
      <dgm:prSet presAssocID="{965216A7-8E64-4B43-8DF4-D70FE415E2A2}" presName="rootComposite" presStyleCnt="0"/>
      <dgm:spPr/>
    </dgm:pt>
    <dgm:pt modelId="{CB578EC1-00B7-4AF3-BAD7-21549F74B0A9}" type="pres">
      <dgm:prSet presAssocID="{965216A7-8E64-4B43-8DF4-D70FE415E2A2}" presName="rootText" presStyleLbl="node2" presStyleIdx="1" presStyleCnt="3" custLinFactNeighborY="-547">
        <dgm:presLayoutVars>
          <dgm:chPref val="3"/>
        </dgm:presLayoutVars>
      </dgm:prSet>
      <dgm:spPr/>
    </dgm:pt>
    <dgm:pt modelId="{1FE76EE4-3568-48B2-866F-56F617AC4BA8}" type="pres">
      <dgm:prSet presAssocID="{965216A7-8E64-4B43-8DF4-D70FE415E2A2}" presName="rootConnector" presStyleLbl="node2" presStyleIdx="1" presStyleCnt="3"/>
      <dgm:spPr/>
    </dgm:pt>
    <dgm:pt modelId="{E31490B2-8906-40BD-8266-3C62501D7CEF}" type="pres">
      <dgm:prSet presAssocID="{965216A7-8E64-4B43-8DF4-D70FE415E2A2}" presName="hierChild4" presStyleCnt="0"/>
      <dgm:spPr/>
    </dgm:pt>
    <dgm:pt modelId="{D3BC41DA-38E0-44BE-8199-39A634AB4A75}" type="pres">
      <dgm:prSet presAssocID="{965216A7-8E64-4B43-8DF4-D70FE415E2A2}" presName="hierChild5" presStyleCnt="0"/>
      <dgm:spPr/>
    </dgm:pt>
    <dgm:pt modelId="{EE74E172-566D-44E3-B64C-9F82010ED1BE}" type="pres">
      <dgm:prSet presAssocID="{DC688A66-0FD1-4E07-AA5C-7C71BD79E553}" presName="Name37" presStyleLbl="parChTrans1D2" presStyleIdx="2" presStyleCnt="3"/>
      <dgm:spPr/>
    </dgm:pt>
    <dgm:pt modelId="{120434D5-AE3A-4670-8D9C-C966DCB5BC40}" type="pres">
      <dgm:prSet presAssocID="{FA3DE6C4-DA96-4D73-B69C-8CAB18D1E67E}" presName="hierRoot2" presStyleCnt="0">
        <dgm:presLayoutVars>
          <dgm:hierBranch val="init"/>
        </dgm:presLayoutVars>
      </dgm:prSet>
      <dgm:spPr/>
    </dgm:pt>
    <dgm:pt modelId="{D9BF6E6E-9412-4443-883A-BA01B80C54A0}" type="pres">
      <dgm:prSet presAssocID="{FA3DE6C4-DA96-4D73-B69C-8CAB18D1E67E}" presName="rootComposite" presStyleCnt="0"/>
      <dgm:spPr/>
    </dgm:pt>
    <dgm:pt modelId="{93CF0420-0E2B-496A-A70C-58EE144A1C13}" type="pres">
      <dgm:prSet presAssocID="{FA3DE6C4-DA96-4D73-B69C-8CAB18D1E67E}" presName="rootText" presStyleLbl="node2" presStyleIdx="2" presStyleCnt="3">
        <dgm:presLayoutVars>
          <dgm:chPref val="3"/>
        </dgm:presLayoutVars>
      </dgm:prSet>
      <dgm:spPr/>
    </dgm:pt>
    <dgm:pt modelId="{E41FB701-11F7-4E57-9390-43A98AA7A830}" type="pres">
      <dgm:prSet presAssocID="{FA3DE6C4-DA96-4D73-B69C-8CAB18D1E67E}" presName="rootConnector" presStyleLbl="node2" presStyleIdx="2" presStyleCnt="3"/>
      <dgm:spPr/>
    </dgm:pt>
    <dgm:pt modelId="{E790F3EF-D210-445F-8D27-49EA718DF75A}" type="pres">
      <dgm:prSet presAssocID="{FA3DE6C4-DA96-4D73-B69C-8CAB18D1E67E}" presName="hierChild4" presStyleCnt="0"/>
      <dgm:spPr/>
    </dgm:pt>
    <dgm:pt modelId="{22454785-9C63-4F14-907E-28C0A8A4977A}" type="pres">
      <dgm:prSet presAssocID="{FA3DE6C4-DA96-4D73-B69C-8CAB18D1E67E}" presName="hierChild5" presStyleCnt="0"/>
      <dgm:spPr/>
    </dgm:pt>
    <dgm:pt modelId="{793A179F-4A22-479E-807C-87D04C819B08}" type="pres">
      <dgm:prSet presAssocID="{692A6D4F-2FF9-4128-BF73-367471F28766}" presName="hierChild3" presStyleCnt="0"/>
      <dgm:spPr/>
    </dgm:pt>
  </dgm:ptLst>
  <dgm:cxnLst>
    <dgm:cxn modelId="{8A875A07-D052-4724-9F53-1F1FF26C495C}" type="presOf" srcId="{97A474C1-6FD7-42C8-9291-C7335352BC15}" destId="{B981A6EA-6D87-4EEC-96D4-C4415392A8FE}" srcOrd="0" destOrd="0" presId="urn:microsoft.com/office/officeart/2005/8/layout/orgChart1"/>
    <dgm:cxn modelId="{E625C12E-81A8-4687-9DB3-6489EBD05921}" srcId="{6C78B60B-DDFB-4EC1-9B73-7A7A5118842D}" destId="{692A6D4F-2FF9-4128-BF73-367471F28766}" srcOrd="0" destOrd="0" parTransId="{51371975-5AB6-4C78-8C4C-C225C80226CA}" sibTransId="{B425D4AB-6452-433E-820F-7474EB6E24DD}"/>
    <dgm:cxn modelId="{33B8F931-356D-4176-9ECB-E7A4C41D6AB7}" type="presOf" srcId="{FA3DE6C4-DA96-4D73-B69C-8CAB18D1E67E}" destId="{93CF0420-0E2B-496A-A70C-58EE144A1C13}" srcOrd="0" destOrd="0" presId="urn:microsoft.com/office/officeart/2005/8/layout/orgChart1"/>
    <dgm:cxn modelId="{1774EC42-F4F9-491E-B395-E3283AB932EF}" type="presOf" srcId="{4D5E74E5-4404-4698-B013-902F8D14ED6C}" destId="{CB18C763-5A6D-4530-B85A-FEF9E9C8D437}" srcOrd="1" destOrd="0" presId="urn:microsoft.com/office/officeart/2005/8/layout/orgChart1"/>
    <dgm:cxn modelId="{27921E6F-6D6E-4E02-BBFD-23FC16B86002}" srcId="{692A6D4F-2FF9-4128-BF73-367471F28766}" destId="{4D5E74E5-4404-4698-B013-902F8D14ED6C}" srcOrd="0" destOrd="0" parTransId="{E8342B1B-5ADF-4CA9-94BE-A7DF445E29FA}" sibTransId="{E1CC61CC-219B-4601-8764-402D7F51CE10}"/>
    <dgm:cxn modelId="{0E205754-BB67-48CE-BD55-DABEA5F3DEAE}" srcId="{692A6D4F-2FF9-4128-BF73-367471F28766}" destId="{965216A7-8E64-4B43-8DF4-D70FE415E2A2}" srcOrd="1" destOrd="0" parTransId="{97A474C1-6FD7-42C8-9291-C7335352BC15}" sibTransId="{2CCC1315-39CD-4F39-AEAC-9595BF1C6C91}"/>
    <dgm:cxn modelId="{FD09EB88-42B6-4481-8D90-490F530010DC}" srcId="{692A6D4F-2FF9-4128-BF73-367471F28766}" destId="{FA3DE6C4-DA96-4D73-B69C-8CAB18D1E67E}" srcOrd="2" destOrd="0" parTransId="{DC688A66-0FD1-4E07-AA5C-7C71BD79E553}" sibTransId="{529FCB47-6942-47D6-AD44-F96A7CE1277D}"/>
    <dgm:cxn modelId="{77477899-E40B-4371-B4AA-AA3176A39F5F}" type="presOf" srcId="{692A6D4F-2FF9-4128-BF73-367471F28766}" destId="{F2F85CB3-DC59-44B2-800D-88DB3CCB8741}" srcOrd="0" destOrd="0" presId="urn:microsoft.com/office/officeart/2005/8/layout/orgChart1"/>
    <dgm:cxn modelId="{7BFF449B-097F-47D9-B04A-CADE84CF693E}" type="presOf" srcId="{4D5E74E5-4404-4698-B013-902F8D14ED6C}" destId="{6648209F-6BF1-4AD9-A648-0E1D17860121}" srcOrd="0" destOrd="0" presId="urn:microsoft.com/office/officeart/2005/8/layout/orgChart1"/>
    <dgm:cxn modelId="{06E466AD-2F3E-4B74-AE5F-CD6DFB457993}" type="presOf" srcId="{6C78B60B-DDFB-4EC1-9B73-7A7A5118842D}" destId="{7901998F-6F3C-432A-9EF0-30E694535945}" srcOrd="0" destOrd="0" presId="urn:microsoft.com/office/officeart/2005/8/layout/orgChart1"/>
    <dgm:cxn modelId="{4573F7AF-56F8-4BA1-8F73-B40143FEDD88}" type="presOf" srcId="{692A6D4F-2FF9-4128-BF73-367471F28766}" destId="{E7C02849-2E47-401C-B646-E56F4F1FB7D3}" srcOrd="1" destOrd="0" presId="urn:microsoft.com/office/officeart/2005/8/layout/orgChart1"/>
    <dgm:cxn modelId="{A63DC4B5-E800-47A0-9D17-4D6F16674CEA}" type="presOf" srcId="{965216A7-8E64-4B43-8DF4-D70FE415E2A2}" destId="{1FE76EE4-3568-48B2-866F-56F617AC4BA8}" srcOrd="1" destOrd="0" presId="urn:microsoft.com/office/officeart/2005/8/layout/orgChart1"/>
    <dgm:cxn modelId="{D29034B8-0C68-4ED7-B596-B29D2D3C8BE8}" type="presOf" srcId="{E8342B1B-5ADF-4CA9-94BE-A7DF445E29FA}" destId="{982440C0-4704-48E7-A355-31444726E048}" srcOrd="0" destOrd="0" presId="urn:microsoft.com/office/officeart/2005/8/layout/orgChart1"/>
    <dgm:cxn modelId="{DF1CC2B8-F780-4FC3-808F-ECC032531D6C}" type="presOf" srcId="{FA3DE6C4-DA96-4D73-B69C-8CAB18D1E67E}" destId="{E41FB701-11F7-4E57-9390-43A98AA7A830}" srcOrd="1" destOrd="0" presId="urn:microsoft.com/office/officeart/2005/8/layout/orgChart1"/>
    <dgm:cxn modelId="{4F1463BE-DC20-443B-8DFE-D35BB6EFD6BD}" type="presOf" srcId="{965216A7-8E64-4B43-8DF4-D70FE415E2A2}" destId="{CB578EC1-00B7-4AF3-BAD7-21549F74B0A9}" srcOrd="0" destOrd="0" presId="urn:microsoft.com/office/officeart/2005/8/layout/orgChart1"/>
    <dgm:cxn modelId="{4230F4CE-2049-4066-A403-1A2A19BC7980}" type="presOf" srcId="{DC688A66-0FD1-4E07-AA5C-7C71BD79E553}" destId="{EE74E172-566D-44E3-B64C-9F82010ED1BE}" srcOrd="0" destOrd="0" presId="urn:microsoft.com/office/officeart/2005/8/layout/orgChart1"/>
    <dgm:cxn modelId="{C162BCC4-18EB-49CF-A15F-C51311FCE9E5}" type="presParOf" srcId="{7901998F-6F3C-432A-9EF0-30E694535945}" destId="{34FCFAB8-6841-479D-A6A8-D41A7C0B99B8}" srcOrd="0" destOrd="0" presId="urn:microsoft.com/office/officeart/2005/8/layout/orgChart1"/>
    <dgm:cxn modelId="{2FD02104-52E1-4C93-B877-D99FD73ECBFD}" type="presParOf" srcId="{34FCFAB8-6841-479D-A6A8-D41A7C0B99B8}" destId="{F256BC91-5E5A-4490-8C2D-170A0FA396EB}" srcOrd="0" destOrd="0" presId="urn:microsoft.com/office/officeart/2005/8/layout/orgChart1"/>
    <dgm:cxn modelId="{B8F8C048-14D5-4EBF-B583-1758D39FB083}" type="presParOf" srcId="{F256BC91-5E5A-4490-8C2D-170A0FA396EB}" destId="{F2F85CB3-DC59-44B2-800D-88DB3CCB8741}" srcOrd="0" destOrd="0" presId="urn:microsoft.com/office/officeart/2005/8/layout/orgChart1"/>
    <dgm:cxn modelId="{2E85F8CD-6371-4FF4-BF89-9A7EEA4E2B47}" type="presParOf" srcId="{F256BC91-5E5A-4490-8C2D-170A0FA396EB}" destId="{E7C02849-2E47-401C-B646-E56F4F1FB7D3}" srcOrd="1" destOrd="0" presId="urn:microsoft.com/office/officeart/2005/8/layout/orgChart1"/>
    <dgm:cxn modelId="{6E6CE33D-D958-4DFF-B1E9-3FB2282CDB0A}" type="presParOf" srcId="{34FCFAB8-6841-479D-A6A8-D41A7C0B99B8}" destId="{233CC1F1-5C8F-4622-B333-63B938C8D7D8}" srcOrd="1" destOrd="0" presId="urn:microsoft.com/office/officeart/2005/8/layout/orgChart1"/>
    <dgm:cxn modelId="{0415329F-38D9-4DE8-9CEC-7651436AE8FD}" type="presParOf" srcId="{233CC1F1-5C8F-4622-B333-63B938C8D7D8}" destId="{982440C0-4704-48E7-A355-31444726E048}" srcOrd="0" destOrd="0" presId="urn:microsoft.com/office/officeart/2005/8/layout/orgChart1"/>
    <dgm:cxn modelId="{1D807BBF-FC89-4613-9C45-81906702AF4A}" type="presParOf" srcId="{233CC1F1-5C8F-4622-B333-63B938C8D7D8}" destId="{B0AA50DD-09F3-4E50-A1D2-E845CD9999E4}" srcOrd="1" destOrd="0" presId="urn:microsoft.com/office/officeart/2005/8/layout/orgChart1"/>
    <dgm:cxn modelId="{B5544CE8-540E-4330-8A14-2E211C14344D}" type="presParOf" srcId="{B0AA50DD-09F3-4E50-A1D2-E845CD9999E4}" destId="{E21D410A-4CDC-4529-8220-41F995EBE35B}" srcOrd="0" destOrd="0" presId="urn:microsoft.com/office/officeart/2005/8/layout/orgChart1"/>
    <dgm:cxn modelId="{F2BB5555-6B8E-40DA-BD6B-99BD67C2AD8E}" type="presParOf" srcId="{E21D410A-4CDC-4529-8220-41F995EBE35B}" destId="{6648209F-6BF1-4AD9-A648-0E1D17860121}" srcOrd="0" destOrd="0" presId="urn:microsoft.com/office/officeart/2005/8/layout/orgChart1"/>
    <dgm:cxn modelId="{865DA327-E56D-4875-B757-28911E37D106}" type="presParOf" srcId="{E21D410A-4CDC-4529-8220-41F995EBE35B}" destId="{CB18C763-5A6D-4530-B85A-FEF9E9C8D437}" srcOrd="1" destOrd="0" presId="urn:microsoft.com/office/officeart/2005/8/layout/orgChart1"/>
    <dgm:cxn modelId="{F2C3C30A-5E36-4143-B7FA-D1B2705D81DA}" type="presParOf" srcId="{B0AA50DD-09F3-4E50-A1D2-E845CD9999E4}" destId="{77CDFCE1-FBD9-4DED-BF42-9AB648B39AF4}" srcOrd="1" destOrd="0" presId="urn:microsoft.com/office/officeart/2005/8/layout/orgChart1"/>
    <dgm:cxn modelId="{3DAF76E5-DEB8-46C6-B372-0CA5B97E3E05}" type="presParOf" srcId="{B0AA50DD-09F3-4E50-A1D2-E845CD9999E4}" destId="{85AE77C9-CF2E-4B75-B767-A3751ED55A3E}" srcOrd="2" destOrd="0" presId="urn:microsoft.com/office/officeart/2005/8/layout/orgChart1"/>
    <dgm:cxn modelId="{EB81287B-F87B-40FA-928E-993745EADA60}" type="presParOf" srcId="{233CC1F1-5C8F-4622-B333-63B938C8D7D8}" destId="{B981A6EA-6D87-4EEC-96D4-C4415392A8FE}" srcOrd="2" destOrd="0" presId="urn:microsoft.com/office/officeart/2005/8/layout/orgChart1"/>
    <dgm:cxn modelId="{6B9C0BCD-1FBF-415B-963D-180A0853ECFB}" type="presParOf" srcId="{233CC1F1-5C8F-4622-B333-63B938C8D7D8}" destId="{1DF75F8C-9F9C-4B9A-8D31-6787DBC1D829}" srcOrd="3" destOrd="0" presId="urn:microsoft.com/office/officeart/2005/8/layout/orgChart1"/>
    <dgm:cxn modelId="{13E85446-773D-4E91-A0E7-5B90A3A63FAD}" type="presParOf" srcId="{1DF75F8C-9F9C-4B9A-8D31-6787DBC1D829}" destId="{B33A6B04-520E-43EE-8BD8-706CB3E8880D}" srcOrd="0" destOrd="0" presId="urn:microsoft.com/office/officeart/2005/8/layout/orgChart1"/>
    <dgm:cxn modelId="{5704B7A7-297E-4701-8925-700B6AF82A88}" type="presParOf" srcId="{B33A6B04-520E-43EE-8BD8-706CB3E8880D}" destId="{CB578EC1-00B7-4AF3-BAD7-21549F74B0A9}" srcOrd="0" destOrd="0" presId="urn:microsoft.com/office/officeart/2005/8/layout/orgChart1"/>
    <dgm:cxn modelId="{C5F036AD-E11C-4786-84CA-978F0C063D26}" type="presParOf" srcId="{B33A6B04-520E-43EE-8BD8-706CB3E8880D}" destId="{1FE76EE4-3568-48B2-866F-56F617AC4BA8}" srcOrd="1" destOrd="0" presId="urn:microsoft.com/office/officeart/2005/8/layout/orgChart1"/>
    <dgm:cxn modelId="{4C908726-46D9-4E0C-905F-2B61F67D5959}" type="presParOf" srcId="{1DF75F8C-9F9C-4B9A-8D31-6787DBC1D829}" destId="{E31490B2-8906-40BD-8266-3C62501D7CEF}" srcOrd="1" destOrd="0" presId="urn:microsoft.com/office/officeart/2005/8/layout/orgChart1"/>
    <dgm:cxn modelId="{71C02885-249E-41F5-8EC4-908CE9423359}" type="presParOf" srcId="{1DF75F8C-9F9C-4B9A-8D31-6787DBC1D829}" destId="{D3BC41DA-38E0-44BE-8199-39A634AB4A75}" srcOrd="2" destOrd="0" presId="urn:microsoft.com/office/officeart/2005/8/layout/orgChart1"/>
    <dgm:cxn modelId="{778CAD74-7AAC-4FF3-97E6-200EE4BC035D}" type="presParOf" srcId="{233CC1F1-5C8F-4622-B333-63B938C8D7D8}" destId="{EE74E172-566D-44E3-B64C-9F82010ED1BE}" srcOrd="4" destOrd="0" presId="urn:microsoft.com/office/officeart/2005/8/layout/orgChart1"/>
    <dgm:cxn modelId="{0852E0C9-CEB1-4AE9-9C62-ABD8CFD41168}" type="presParOf" srcId="{233CC1F1-5C8F-4622-B333-63B938C8D7D8}" destId="{120434D5-AE3A-4670-8D9C-C966DCB5BC40}" srcOrd="5" destOrd="0" presId="urn:microsoft.com/office/officeart/2005/8/layout/orgChart1"/>
    <dgm:cxn modelId="{6AABFAF9-850E-4D47-A0F1-E27B1B9B65DD}" type="presParOf" srcId="{120434D5-AE3A-4670-8D9C-C966DCB5BC40}" destId="{D9BF6E6E-9412-4443-883A-BA01B80C54A0}" srcOrd="0" destOrd="0" presId="urn:microsoft.com/office/officeart/2005/8/layout/orgChart1"/>
    <dgm:cxn modelId="{D4D99D3E-9762-46D4-909E-EA4232E6D436}" type="presParOf" srcId="{D9BF6E6E-9412-4443-883A-BA01B80C54A0}" destId="{93CF0420-0E2B-496A-A70C-58EE144A1C13}" srcOrd="0" destOrd="0" presId="urn:microsoft.com/office/officeart/2005/8/layout/orgChart1"/>
    <dgm:cxn modelId="{C4525107-1D11-4C63-9DB9-8DC14C475785}" type="presParOf" srcId="{D9BF6E6E-9412-4443-883A-BA01B80C54A0}" destId="{E41FB701-11F7-4E57-9390-43A98AA7A830}" srcOrd="1" destOrd="0" presId="urn:microsoft.com/office/officeart/2005/8/layout/orgChart1"/>
    <dgm:cxn modelId="{D5FA90E9-8113-4CA3-983C-FB8E6E84A687}" type="presParOf" srcId="{120434D5-AE3A-4670-8D9C-C966DCB5BC40}" destId="{E790F3EF-D210-445F-8D27-49EA718DF75A}" srcOrd="1" destOrd="0" presId="urn:microsoft.com/office/officeart/2005/8/layout/orgChart1"/>
    <dgm:cxn modelId="{F9AA2E8B-E605-4CBC-8E87-4DF2041A8B26}" type="presParOf" srcId="{120434D5-AE3A-4670-8D9C-C966DCB5BC40}" destId="{22454785-9C63-4F14-907E-28C0A8A4977A}" srcOrd="2" destOrd="0" presId="urn:microsoft.com/office/officeart/2005/8/layout/orgChart1"/>
    <dgm:cxn modelId="{B6667EF4-1727-4F6D-A643-99C15AB3A3D7}" type="presParOf" srcId="{34FCFAB8-6841-479D-A6A8-D41A7C0B99B8}" destId="{793A179F-4A22-479E-807C-87D04C819B0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E172-566D-44E3-B64C-9F82010ED1BE}">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1A6EA-6D87-4EEC-96D4-C4415392A8FE}">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440C0-4704-48E7-A355-31444726E048}">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85CB3-DC59-44B2-800D-88DB3CCB8741}">
      <dsp:nvSpPr>
        <dsp:cNvPr id="0" name=""/>
        <dsp:cNvSpPr/>
      </dsp:nvSpPr>
      <dsp:spPr>
        <a:xfrm>
          <a:off x="2875855" y="1271678"/>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Strengths</a:t>
          </a:r>
        </a:p>
      </dsp:txBody>
      <dsp:txXfrm>
        <a:off x="2875855" y="1271678"/>
        <a:ext cx="2376289" cy="1188144"/>
      </dsp:txXfrm>
    </dsp:sp>
    <dsp:sp modelId="{6648209F-6BF1-4AD9-A648-0E1D17860121}">
      <dsp:nvSpPr>
        <dsp:cNvPr id="0" name=""/>
        <dsp:cNvSpPr/>
      </dsp:nvSpPr>
      <dsp:spPr>
        <a:xfrm>
          <a:off x="54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Dark Mode</a:t>
          </a:r>
        </a:p>
      </dsp:txBody>
      <dsp:txXfrm>
        <a:off x="545" y="2958843"/>
        <a:ext cx="2376289" cy="1188144"/>
      </dsp:txXfrm>
    </dsp:sp>
    <dsp:sp modelId="{CB578EC1-00B7-4AF3-BAD7-21549F74B0A9}">
      <dsp:nvSpPr>
        <dsp:cNvPr id="0" name=""/>
        <dsp:cNvSpPr/>
      </dsp:nvSpPr>
      <dsp:spPr>
        <a:xfrm>
          <a:off x="287585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Simple Design</a:t>
          </a:r>
        </a:p>
      </dsp:txBody>
      <dsp:txXfrm>
        <a:off x="2875855" y="2958843"/>
        <a:ext cx="2376289" cy="1188144"/>
      </dsp:txXfrm>
    </dsp:sp>
    <dsp:sp modelId="{93CF0420-0E2B-496A-A70C-58EE144A1C13}">
      <dsp:nvSpPr>
        <dsp:cNvPr id="0" name=""/>
        <dsp:cNvSpPr/>
      </dsp:nvSpPr>
      <dsp:spPr>
        <a:xfrm>
          <a:off x="575116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dirty="0"/>
            <a:t>Easy to use website</a:t>
          </a:r>
        </a:p>
      </dsp:txBody>
      <dsp:txXfrm>
        <a:off x="5751165" y="2958843"/>
        <a:ext cx="2376289" cy="1188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E172-566D-44E3-B64C-9F82010ED1BE}">
      <dsp:nvSpPr>
        <dsp:cNvPr id="0" name=""/>
        <dsp:cNvSpPr/>
      </dsp:nvSpPr>
      <dsp:spPr>
        <a:xfrm>
          <a:off x="4064000" y="2449676"/>
          <a:ext cx="2858366" cy="509179"/>
        </a:xfrm>
        <a:custGeom>
          <a:avLst/>
          <a:gdLst/>
          <a:ahLst/>
          <a:cxnLst/>
          <a:rect l="0" t="0" r="0" b="0"/>
          <a:pathLst>
            <a:path>
              <a:moveTo>
                <a:pt x="0" y="0"/>
              </a:moveTo>
              <a:lnTo>
                <a:pt x="0" y="259668"/>
              </a:lnTo>
              <a:lnTo>
                <a:pt x="2858366" y="259668"/>
              </a:lnTo>
              <a:lnTo>
                <a:pt x="2858366" y="50917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1A6EA-6D87-4EEC-96D4-C4415392A8FE}">
      <dsp:nvSpPr>
        <dsp:cNvPr id="0" name=""/>
        <dsp:cNvSpPr/>
      </dsp:nvSpPr>
      <dsp:spPr>
        <a:xfrm>
          <a:off x="4018280" y="2449676"/>
          <a:ext cx="91440" cy="509167"/>
        </a:xfrm>
        <a:custGeom>
          <a:avLst/>
          <a:gdLst/>
          <a:ahLst/>
          <a:cxnLst/>
          <a:rect l="0" t="0" r="0" b="0"/>
          <a:pathLst>
            <a:path>
              <a:moveTo>
                <a:pt x="45720" y="0"/>
              </a:moveTo>
              <a:lnTo>
                <a:pt x="45720" y="5091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440C0-4704-48E7-A355-31444726E048}">
      <dsp:nvSpPr>
        <dsp:cNvPr id="0" name=""/>
        <dsp:cNvSpPr/>
      </dsp:nvSpPr>
      <dsp:spPr>
        <a:xfrm>
          <a:off x="1188690" y="2449676"/>
          <a:ext cx="2875309" cy="509167"/>
        </a:xfrm>
        <a:custGeom>
          <a:avLst/>
          <a:gdLst/>
          <a:ahLst/>
          <a:cxnLst/>
          <a:rect l="0" t="0" r="0" b="0"/>
          <a:pathLst>
            <a:path>
              <a:moveTo>
                <a:pt x="2875309" y="0"/>
              </a:moveTo>
              <a:lnTo>
                <a:pt x="2875309" y="259657"/>
              </a:lnTo>
              <a:lnTo>
                <a:pt x="0" y="259657"/>
              </a:lnTo>
              <a:lnTo>
                <a:pt x="0" y="5091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85CB3-DC59-44B2-800D-88DB3CCB8741}">
      <dsp:nvSpPr>
        <dsp:cNvPr id="0" name=""/>
        <dsp:cNvSpPr/>
      </dsp:nvSpPr>
      <dsp:spPr>
        <a:xfrm>
          <a:off x="2875855" y="1261531"/>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Weaknesses</a:t>
          </a:r>
        </a:p>
      </dsp:txBody>
      <dsp:txXfrm>
        <a:off x="2875855" y="1261531"/>
        <a:ext cx="2376289" cy="1188144"/>
      </dsp:txXfrm>
    </dsp:sp>
    <dsp:sp modelId="{6648209F-6BF1-4AD9-A648-0E1D17860121}">
      <dsp:nvSpPr>
        <dsp:cNvPr id="0" name=""/>
        <dsp:cNvSpPr/>
      </dsp:nvSpPr>
      <dsp:spPr>
        <a:xfrm>
          <a:off x="54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Hard to </a:t>
          </a:r>
          <a:r>
            <a:rPr lang="en-GB" sz="2800" kern="1200"/>
            <a:t>find live chat</a:t>
          </a:r>
          <a:endParaRPr lang="en-GB" sz="2800" kern="1200" dirty="0"/>
        </a:p>
      </dsp:txBody>
      <dsp:txXfrm>
        <a:off x="545" y="2958843"/>
        <a:ext cx="2376289" cy="1188144"/>
      </dsp:txXfrm>
    </dsp:sp>
    <dsp:sp modelId="{CB578EC1-00B7-4AF3-BAD7-21549F74B0A9}">
      <dsp:nvSpPr>
        <dsp:cNvPr id="0" name=""/>
        <dsp:cNvSpPr/>
      </dsp:nvSpPr>
      <dsp:spPr>
        <a:xfrm>
          <a:off x="287585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No accessibility options built in </a:t>
          </a:r>
        </a:p>
      </dsp:txBody>
      <dsp:txXfrm>
        <a:off x="2875855" y="2958843"/>
        <a:ext cx="2376289" cy="1188144"/>
      </dsp:txXfrm>
    </dsp:sp>
    <dsp:sp modelId="{93CF0420-0E2B-496A-A70C-58EE144A1C13}">
      <dsp:nvSpPr>
        <dsp:cNvPr id="0" name=""/>
        <dsp:cNvSpPr/>
      </dsp:nvSpPr>
      <dsp:spPr>
        <a:xfrm>
          <a:off x="5734222" y="2958855"/>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Every Page is not mentioned on the sitemap</a:t>
          </a:r>
        </a:p>
      </dsp:txBody>
      <dsp:txXfrm>
        <a:off x="5734222" y="2958855"/>
        <a:ext cx="2376289" cy="1188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E172-566D-44E3-B64C-9F82010ED1BE}">
      <dsp:nvSpPr>
        <dsp:cNvPr id="0" name=""/>
        <dsp:cNvSpPr/>
      </dsp:nvSpPr>
      <dsp:spPr>
        <a:xfrm>
          <a:off x="4064000" y="2449676"/>
          <a:ext cx="2858366" cy="509179"/>
        </a:xfrm>
        <a:custGeom>
          <a:avLst/>
          <a:gdLst/>
          <a:ahLst/>
          <a:cxnLst/>
          <a:rect l="0" t="0" r="0" b="0"/>
          <a:pathLst>
            <a:path>
              <a:moveTo>
                <a:pt x="0" y="0"/>
              </a:moveTo>
              <a:lnTo>
                <a:pt x="0" y="259668"/>
              </a:lnTo>
              <a:lnTo>
                <a:pt x="2858366" y="259668"/>
              </a:lnTo>
              <a:lnTo>
                <a:pt x="2858366" y="50917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1A6EA-6D87-4EEC-96D4-C4415392A8FE}">
      <dsp:nvSpPr>
        <dsp:cNvPr id="0" name=""/>
        <dsp:cNvSpPr/>
      </dsp:nvSpPr>
      <dsp:spPr>
        <a:xfrm>
          <a:off x="4018280" y="2449676"/>
          <a:ext cx="91440" cy="509167"/>
        </a:xfrm>
        <a:custGeom>
          <a:avLst/>
          <a:gdLst/>
          <a:ahLst/>
          <a:cxnLst/>
          <a:rect l="0" t="0" r="0" b="0"/>
          <a:pathLst>
            <a:path>
              <a:moveTo>
                <a:pt x="45720" y="0"/>
              </a:moveTo>
              <a:lnTo>
                <a:pt x="45720" y="5091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440C0-4704-48E7-A355-31444726E048}">
      <dsp:nvSpPr>
        <dsp:cNvPr id="0" name=""/>
        <dsp:cNvSpPr/>
      </dsp:nvSpPr>
      <dsp:spPr>
        <a:xfrm>
          <a:off x="1188690" y="2449676"/>
          <a:ext cx="2875309" cy="509167"/>
        </a:xfrm>
        <a:custGeom>
          <a:avLst/>
          <a:gdLst/>
          <a:ahLst/>
          <a:cxnLst/>
          <a:rect l="0" t="0" r="0" b="0"/>
          <a:pathLst>
            <a:path>
              <a:moveTo>
                <a:pt x="2875309" y="0"/>
              </a:moveTo>
              <a:lnTo>
                <a:pt x="2875309" y="259657"/>
              </a:lnTo>
              <a:lnTo>
                <a:pt x="0" y="259657"/>
              </a:lnTo>
              <a:lnTo>
                <a:pt x="0" y="50916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85CB3-DC59-44B2-800D-88DB3CCB8741}">
      <dsp:nvSpPr>
        <dsp:cNvPr id="0" name=""/>
        <dsp:cNvSpPr/>
      </dsp:nvSpPr>
      <dsp:spPr>
        <a:xfrm>
          <a:off x="2875855" y="1261531"/>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Improvements</a:t>
          </a:r>
        </a:p>
      </dsp:txBody>
      <dsp:txXfrm>
        <a:off x="2875855" y="1261531"/>
        <a:ext cx="2376289" cy="1188144"/>
      </dsp:txXfrm>
    </dsp:sp>
    <dsp:sp modelId="{6648209F-6BF1-4AD9-A648-0E1D17860121}">
      <dsp:nvSpPr>
        <dsp:cNvPr id="0" name=""/>
        <dsp:cNvSpPr/>
      </dsp:nvSpPr>
      <dsp:spPr>
        <a:xfrm>
          <a:off x="54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Live Chat On Front Page</a:t>
          </a:r>
        </a:p>
      </dsp:txBody>
      <dsp:txXfrm>
        <a:off x="545" y="2958843"/>
        <a:ext cx="2376289" cy="1188144"/>
      </dsp:txXfrm>
    </dsp:sp>
    <dsp:sp modelId="{CB578EC1-00B7-4AF3-BAD7-21549F74B0A9}">
      <dsp:nvSpPr>
        <dsp:cNvPr id="0" name=""/>
        <dsp:cNvSpPr/>
      </dsp:nvSpPr>
      <dsp:spPr>
        <a:xfrm>
          <a:off x="2875855" y="2958843"/>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Add in Accessibility Options</a:t>
          </a:r>
        </a:p>
      </dsp:txBody>
      <dsp:txXfrm>
        <a:off x="2875855" y="2958843"/>
        <a:ext cx="2376289" cy="1188144"/>
      </dsp:txXfrm>
    </dsp:sp>
    <dsp:sp modelId="{93CF0420-0E2B-496A-A70C-58EE144A1C13}">
      <dsp:nvSpPr>
        <dsp:cNvPr id="0" name=""/>
        <dsp:cNvSpPr/>
      </dsp:nvSpPr>
      <dsp:spPr>
        <a:xfrm>
          <a:off x="5734222" y="2958855"/>
          <a:ext cx="2376289" cy="11881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More Detailed Sitemap</a:t>
          </a:r>
        </a:p>
      </dsp:txBody>
      <dsp:txXfrm>
        <a:off x="5734222" y="2958855"/>
        <a:ext cx="2376289" cy="1188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E172-566D-44E3-B64C-9F82010ED1BE}">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1A6EA-6D87-4EEC-96D4-C4415392A8FE}">
      <dsp:nvSpPr>
        <dsp:cNvPr id="0" name=""/>
        <dsp:cNvSpPr/>
      </dsp:nvSpPr>
      <dsp:spPr>
        <a:xfrm>
          <a:off x="4018280" y="2459823"/>
          <a:ext cx="91440" cy="492521"/>
        </a:xfrm>
        <a:custGeom>
          <a:avLst/>
          <a:gdLst/>
          <a:ahLst/>
          <a:cxnLst/>
          <a:rect l="0" t="0" r="0" b="0"/>
          <a:pathLst>
            <a:path>
              <a:moveTo>
                <a:pt x="45720" y="0"/>
              </a:moveTo>
              <a:lnTo>
                <a:pt x="45720" y="492521"/>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440C0-4704-48E7-A355-31444726E048}">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85CB3-DC59-44B2-800D-88DB3CCB8741}">
      <dsp:nvSpPr>
        <dsp:cNvPr id="0" name=""/>
        <dsp:cNvSpPr/>
      </dsp:nvSpPr>
      <dsp:spPr>
        <a:xfrm>
          <a:off x="2875855" y="1271678"/>
          <a:ext cx="2376289" cy="1188144"/>
        </a:xfrm>
        <a:prstGeom prst="rect">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Weaknesses</a:t>
          </a:r>
        </a:p>
      </dsp:txBody>
      <dsp:txXfrm>
        <a:off x="2875855" y="1271678"/>
        <a:ext cx="2376289" cy="1188144"/>
      </dsp:txXfrm>
    </dsp:sp>
    <dsp:sp modelId="{6648209F-6BF1-4AD9-A648-0E1D17860121}">
      <dsp:nvSpPr>
        <dsp:cNvPr id="0" name=""/>
        <dsp:cNvSpPr/>
      </dsp:nvSpPr>
      <dsp:spPr>
        <a:xfrm>
          <a:off x="545" y="2958843"/>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Animations on site are linked to scroll wheel speed</a:t>
          </a:r>
        </a:p>
      </dsp:txBody>
      <dsp:txXfrm>
        <a:off x="545" y="2958843"/>
        <a:ext cx="2376289" cy="1188144"/>
      </dsp:txXfrm>
    </dsp:sp>
    <dsp:sp modelId="{CB578EC1-00B7-4AF3-BAD7-21549F74B0A9}">
      <dsp:nvSpPr>
        <dsp:cNvPr id="0" name=""/>
        <dsp:cNvSpPr/>
      </dsp:nvSpPr>
      <dsp:spPr>
        <a:xfrm>
          <a:off x="2875855" y="2952344"/>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Accessibility Options are blocked by some firewalls </a:t>
          </a:r>
        </a:p>
      </dsp:txBody>
      <dsp:txXfrm>
        <a:off x="2875855" y="2952344"/>
        <a:ext cx="2376289" cy="1188144"/>
      </dsp:txXfrm>
    </dsp:sp>
    <dsp:sp modelId="{93CF0420-0E2B-496A-A70C-58EE144A1C13}">
      <dsp:nvSpPr>
        <dsp:cNvPr id="0" name=""/>
        <dsp:cNvSpPr/>
      </dsp:nvSpPr>
      <dsp:spPr>
        <a:xfrm>
          <a:off x="5751165" y="2958843"/>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Hard to read text</a:t>
          </a:r>
        </a:p>
      </dsp:txBody>
      <dsp:txXfrm>
        <a:off x="5751165" y="2958843"/>
        <a:ext cx="2376289" cy="1188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E172-566D-44E3-B64C-9F82010ED1BE}">
      <dsp:nvSpPr>
        <dsp:cNvPr id="0" name=""/>
        <dsp:cNvSpPr/>
      </dsp:nvSpPr>
      <dsp:spPr>
        <a:xfrm>
          <a:off x="4061790" y="2425961"/>
          <a:ext cx="2877519" cy="532882"/>
        </a:xfrm>
        <a:custGeom>
          <a:avLst/>
          <a:gdLst/>
          <a:ahLst/>
          <a:cxnLst/>
          <a:rect l="0" t="0" r="0" b="0"/>
          <a:pathLst>
            <a:path>
              <a:moveTo>
                <a:pt x="0" y="0"/>
              </a:moveTo>
              <a:lnTo>
                <a:pt x="0" y="283372"/>
              </a:lnTo>
              <a:lnTo>
                <a:pt x="2877519" y="283372"/>
              </a:lnTo>
              <a:lnTo>
                <a:pt x="2877519" y="532882"/>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1A6EA-6D87-4EEC-96D4-C4415392A8FE}">
      <dsp:nvSpPr>
        <dsp:cNvPr id="0" name=""/>
        <dsp:cNvSpPr/>
      </dsp:nvSpPr>
      <dsp:spPr>
        <a:xfrm>
          <a:off x="4016070" y="2425961"/>
          <a:ext cx="91440" cy="532882"/>
        </a:xfrm>
        <a:custGeom>
          <a:avLst/>
          <a:gdLst/>
          <a:ahLst/>
          <a:cxnLst/>
          <a:rect l="0" t="0" r="0" b="0"/>
          <a:pathLst>
            <a:path>
              <a:moveTo>
                <a:pt x="45720" y="0"/>
              </a:moveTo>
              <a:lnTo>
                <a:pt x="45720" y="283372"/>
              </a:lnTo>
              <a:lnTo>
                <a:pt x="47929" y="283372"/>
              </a:lnTo>
              <a:lnTo>
                <a:pt x="47929" y="532882"/>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440C0-4704-48E7-A355-31444726E048}">
      <dsp:nvSpPr>
        <dsp:cNvPr id="0" name=""/>
        <dsp:cNvSpPr/>
      </dsp:nvSpPr>
      <dsp:spPr>
        <a:xfrm>
          <a:off x="1188690" y="2425961"/>
          <a:ext cx="2873099" cy="532882"/>
        </a:xfrm>
        <a:custGeom>
          <a:avLst/>
          <a:gdLst/>
          <a:ahLst/>
          <a:cxnLst/>
          <a:rect l="0" t="0" r="0" b="0"/>
          <a:pathLst>
            <a:path>
              <a:moveTo>
                <a:pt x="2873099" y="0"/>
              </a:moveTo>
              <a:lnTo>
                <a:pt x="2873099" y="283372"/>
              </a:lnTo>
              <a:lnTo>
                <a:pt x="0" y="283372"/>
              </a:lnTo>
              <a:lnTo>
                <a:pt x="0" y="532882"/>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85CB3-DC59-44B2-800D-88DB3CCB8741}">
      <dsp:nvSpPr>
        <dsp:cNvPr id="0" name=""/>
        <dsp:cNvSpPr/>
      </dsp:nvSpPr>
      <dsp:spPr>
        <a:xfrm>
          <a:off x="2873645" y="1237816"/>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Strengths</a:t>
          </a:r>
        </a:p>
      </dsp:txBody>
      <dsp:txXfrm>
        <a:off x="2873645" y="1237816"/>
        <a:ext cx="2376289" cy="1188144"/>
      </dsp:txXfrm>
    </dsp:sp>
    <dsp:sp modelId="{6648209F-6BF1-4AD9-A648-0E1D17860121}">
      <dsp:nvSpPr>
        <dsp:cNvPr id="0" name=""/>
        <dsp:cNvSpPr/>
      </dsp:nvSpPr>
      <dsp:spPr>
        <a:xfrm>
          <a:off x="545" y="2958843"/>
          <a:ext cx="2376289" cy="1188144"/>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Simple Colour Scheme</a:t>
          </a:r>
        </a:p>
      </dsp:txBody>
      <dsp:txXfrm>
        <a:off x="545" y="2958843"/>
        <a:ext cx="2376289" cy="1188144"/>
      </dsp:txXfrm>
    </dsp:sp>
    <dsp:sp modelId="{CB578EC1-00B7-4AF3-BAD7-21549F74B0A9}">
      <dsp:nvSpPr>
        <dsp:cNvPr id="0" name=""/>
        <dsp:cNvSpPr/>
      </dsp:nvSpPr>
      <dsp:spPr>
        <a:xfrm>
          <a:off x="2875855" y="2958843"/>
          <a:ext cx="2376289" cy="1188144"/>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Options For Everyone</a:t>
          </a:r>
        </a:p>
      </dsp:txBody>
      <dsp:txXfrm>
        <a:off x="2875855" y="2958843"/>
        <a:ext cx="2376289" cy="1188144"/>
      </dsp:txXfrm>
    </dsp:sp>
    <dsp:sp modelId="{93CF0420-0E2B-496A-A70C-58EE144A1C13}">
      <dsp:nvSpPr>
        <dsp:cNvPr id="0" name=""/>
        <dsp:cNvSpPr/>
      </dsp:nvSpPr>
      <dsp:spPr>
        <a:xfrm>
          <a:off x="5751165" y="2958843"/>
          <a:ext cx="2376289" cy="1188144"/>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Updated Website</a:t>
          </a:r>
        </a:p>
      </dsp:txBody>
      <dsp:txXfrm>
        <a:off x="5751165" y="2958843"/>
        <a:ext cx="2376289" cy="11881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E172-566D-44E3-B64C-9F82010ED1BE}">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1A6EA-6D87-4EEC-96D4-C4415392A8FE}">
      <dsp:nvSpPr>
        <dsp:cNvPr id="0" name=""/>
        <dsp:cNvSpPr/>
      </dsp:nvSpPr>
      <dsp:spPr>
        <a:xfrm>
          <a:off x="4018280" y="2459823"/>
          <a:ext cx="91440" cy="492521"/>
        </a:xfrm>
        <a:custGeom>
          <a:avLst/>
          <a:gdLst/>
          <a:ahLst/>
          <a:cxnLst/>
          <a:rect l="0" t="0" r="0" b="0"/>
          <a:pathLst>
            <a:path>
              <a:moveTo>
                <a:pt x="45720" y="0"/>
              </a:moveTo>
              <a:lnTo>
                <a:pt x="45720" y="492521"/>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440C0-4704-48E7-A355-31444726E048}">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F85CB3-DC59-44B2-800D-88DB3CCB8741}">
      <dsp:nvSpPr>
        <dsp:cNvPr id="0" name=""/>
        <dsp:cNvSpPr/>
      </dsp:nvSpPr>
      <dsp:spPr>
        <a:xfrm>
          <a:off x="2875855" y="1271678"/>
          <a:ext cx="2376289" cy="1188144"/>
        </a:xfrm>
        <a:prstGeom prst="rect">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Improvements</a:t>
          </a:r>
        </a:p>
        <a:p>
          <a:pPr marL="0" lvl="0" indent="0" algn="ctr" defTabSz="800100">
            <a:lnSpc>
              <a:spcPct val="90000"/>
            </a:lnSpc>
            <a:spcBef>
              <a:spcPct val="0"/>
            </a:spcBef>
            <a:spcAft>
              <a:spcPct val="35000"/>
            </a:spcAft>
            <a:buNone/>
          </a:pPr>
          <a:endParaRPr lang="en-GB" sz="1800" kern="1200" dirty="0"/>
        </a:p>
      </dsp:txBody>
      <dsp:txXfrm>
        <a:off x="2875855" y="1271678"/>
        <a:ext cx="2376289" cy="1188144"/>
      </dsp:txXfrm>
    </dsp:sp>
    <dsp:sp modelId="{6648209F-6BF1-4AD9-A648-0E1D17860121}">
      <dsp:nvSpPr>
        <dsp:cNvPr id="0" name=""/>
        <dsp:cNvSpPr/>
      </dsp:nvSpPr>
      <dsp:spPr>
        <a:xfrm>
          <a:off x="545" y="2958843"/>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Link The Animation Speed To A Consistent Speed</a:t>
          </a:r>
        </a:p>
      </dsp:txBody>
      <dsp:txXfrm>
        <a:off x="545" y="2958843"/>
        <a:ext cx="2376289" cy="1188144"/>
      </dsp:txXfrm>
    </dsp:sp>
    <dsp:sp modelId="{CB578EC1-00B7-4AF3-BAD7-21549F74B0A9}">
      <dsp:nvSpPr>
        <dsp:cNvPr id="0" name=""/>
        <dsp:cNvSpPr/>
      </dsp:nvSpPr>
      <dsp:spPr>
        <a:xfrm>
          <a:off x="2875855" y="2952344"/>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Build The Accessibility Options Right Into the site instead of a secondary webpage</a:t>
          </a:r>
        </a:p>
      </dsp:txBody>
      <dsp:txXfrm>
        <a:off x="2875855" y="2952344"/>
        <a:ext cx="2376289" cy="1188144"/>
      </dsp:txXfrm>
    </dsp:sp>
    <dsp:sp modelId="{93CF0420-0E2B-496A-A70C-58EE144A1C13}">
      <dsp:nvSpPr>
        <dsp:cNvPr id="0" name=""/>
        <dsp:cNvSpPr/>
      </dsp:nvSpPr>
      <dsp:spPr>
        <a:xfrm>
          <a:off x="5751165" y="2958843"/>
          <a:ext cx="2376289" cy="1188144"/>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Move The Text so it doesn’t go over images</a:t>
          </a:r>
        </a:p>
        <a:p>
          <a:pPr marL="0" lvl="0" indent="0" algn="ctr" defTabSz="800100">
            <a:lnSpc>
              <a:spcPct val="90000"/>
            </a:lnSpc>
            <a:spcBef>
              <a:spcPct val="0"/>
            </a:spcBef>
            <a:spcAft>
              <a:spcPct val="35000"/>
            </a:spcAft>
            <a:buNone/>
          </a:pPr>
          <a:endParaRPr lang="en-GB" sz="1800" kern="1200" dirty="0"/>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D41E5-23DD-46D5-BEA9-6BD29D20F6CF}" type="datetimeFigureOut">
              <a:rPr lang="en-GB" smtClean="0"/>
              <a:t>01/01/2025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D325E-56E0-4E24-BB95-BD6416212C7D}" type="slidenum">
              <a:rPr lang="en-GB" smtClean="0"/>
              <a:t>‹#›</a:t>
            </a:fld>
            <a:endParaRPr lang="en-GB"/>
          </a:p>
        </p:txBody>
      </p:sp>
    </p:spTree>
    <p:extLst>
      <p:ext uri="{BB962C8B-B14F-4D97-AF65-F5344CB8AC3E}">
        <p14:creationId xmlns:p14="http://schemas.microsoft.com/office/powerpoint/2010/main" val="3817728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6D325E-56E0-4E24-BB95-BD6416212C7D}" type="slidenum">
              <a:rPr lang="en-GB" smtClean="0"/>
              <a:t>1</a:t>
            </a:fld>
            <a:endParaRPr lang="en-GB"/>
          </a:p>
        </p:txBody>
      </p:sp>
    </p:spTree>
    <p:extLst>
      <p:ext uri="{BB962C8B-B14F-4D97-AF65-F5344CB8AC3E}">
        <p14:creationId xmlns:p14="http://schemas.microsoft.com/office/powerpoint/2010/main" val="2585552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10</a:t>
            </a:fld>
            <a:endParaRPr lang="en-GB"/>
          </a:p>
        </p:txBody>
      </p:sp>
    </p:spTree>
    <p:extLst>
      <p:ext uri="{BB962C8B-B14F-4D97-AF65-F5344CB8AC3E}">
        <p14:creationId xmlns:p14="http://schemas.microsoft.com/office/powerpoint/2010/main" val="115787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11</a:t>
            </a:fld>
            <a:endParaRPr lang="en-GB"/>
          </a:p>
        </p:txBody>
      </p:sp>
    </p:spTree>
    <p:extLst>
      <p:ext uri="{BB962C8B-B14F-4D97-AF65-F5344CB8AC3E}">
        <p14:creationId xmlns:p14="http://schemas.microsoft.com/office/powerpoint/2010/main" val="179343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12</a:t>
            </a:fld>
            <a:endParaRPr lang="en-GB"/>
          </a:p>
        </p:txBody>
      </p:sp>
    </p:spTree>
    <p:extLst>
      <p:ext uri="{BB962C8B-B14F-4D97-AF65-F5344CB8AC3E}">
        <p14:creationId xmlns:p14="http://schemas.microsoft.com/office/powerpoint/2010/main" val="394903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Colour Scheme: </a:t>
            </a:r>
            <a:r>
              <a:rPr lang="en-GB" sz="1200" b="0" dirty="0"/>
              <a:t>The colour scheme of iD Mobile is a basic white and green and is very recognisable when you know it.</a:t>
            </a:r>
          </a:p>
          <a:p>
            <a:endParaRPr lang="en-GB" sz="1200" b="1" dirty="0"/>
          </a:p>
          <a:p>
            <a:r>
              <a:rPr lang="en-GB" sz="1200" b="1" dirty="0"/>
              <a:t>Dark Mode: </a:t>
            </a:r>
            <a:r>
              <a:rPr lang="en-GB" sz="1200" b="0" dirty="0"/>
              <a:t>Dark mode is a nice feature to have as it helps users who are viewing the webpage at night or is sensitive to light to keep their eyes not overly stimulated.</a:t>
            </a:r>
          </a:p>
          <a:p>
            <a:endParaRPr lang="en-GB" sz="1200" b="1" dirty="0"/>
          </a:p>
          <a:p>
            <a:r>
              <a:rPr lang="en-GB" sz="1200" b="1" dirty="0"/>
              <a:t>Website Features: </a:t>
            </a:r>
            <a:r>
              <a:rPr lang="en-GB" sz="1200" b="0" dirty="0"/>
              <a:t>The website has everything you need to find all in one place.   Generally you just need to look at the top menu / navigation bar to find what you are looking for.</a:t>
            </a:r>
          </a:p>
          <a:p>
            <a:endParaRPr lang="en-GB" sz="1050" b="0" dirty="0"/>
          </a:p>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13</a:t>
            </a:fld>
            <a:endParaRPr lang="en-GB"/>
          </a:p>
        </p:txBody>
      </p:sp>
    </p:spTree>
    <p:extLst>
      <p:ext uri="{BB962C8B-B14F-4D97-AF65-F5344CB8AC3E}">
        <p14:creationId xmlns:p14="http://schemas.microsoft.com/office/powerpoint/2010/main" val="164057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Live Chat:</a:t>
            </a:r>
            <a:r>
              <a:rPr lang="en-GB" sz="1200" b="0" dirty="0"/>
              <a:t> It would be nice if the live chat was located on a button on the home page or help page but you need to look deep into the help page to find it.</a:t>
            </a:r>
          </a:p>
          <a:p>
            <a:endParaRPr lang="en-GB" sz="1200" b="1" dirty="0"/>
          </a:p>
          <a:p>
            <a:r>
              <a:rPr lang="en-GB" sz="1200" b="1" dirty="0"/>
              <a:t>Accessibility Options: </a:t>
            </a:r>
            <a:r>
              <a:rPr lang="en-GB" sz="1200" b="0" dirty="0"/>
              <a:t>It would be nice if there were accessibility options built into the webpage instead of relying on something like Text to Speech that’s built into the operating system.</a:t>
            </a:r>
          </a:p>
          <a:p>
            <a:br>
              <a:rPr lang="en-GB" sz="1200" b="1" dirty="0"/>
            </a:br>
            <a:r>
              <a:rPr lang="en-GB" sz="1200" b="1" dirty="0"/>
              <a:t>Sitemap: </a:t>
            </a:r>
            <a:r>
              <a:rPr lang="en-GB" sz="1200" b="0" dirty="0"/>
              <a:t>It would be good if every page is mentioned on the sitemap instead of just being part of the main “common” pages.</a:t>
            </a:r>
          </a:p>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14</a:t>
            </a:fld>
            <a:endParaRPr lang="en-GB"/>
          </a:p>
        </p:txBody>
      </p:sp>
    </p:spTree>
    <p:extLst>
      <p:ext uri="{BB962C8B-B14F-4D97-AF65-F5344CB8AC3E}">
        <p14:creationId xmlns:p14="http://schemas.microsoft.com/office/powerpoint/2010/main" val="240695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Live Chat:</a:t>
            </a:r>
            <a:r>
              <a:rPr lang="en-GB" sz="1200" b="0" dirty="0"/>
              <a:t> It would be nice if the live chat was located on a button on the front page or in the help page but alas you need to look deep into the help page to find it.</a:t>
            </a:r>
          </a:p>
          <a:p>
            <a:endParaRPr lang="en-GB" sz="1200" b="1" dirty="0"/>
          </a:p>
          <a:p>
            <a:r>
              <a:rPr lang="en-GB" sz="1200" b="1" dirty="0"/>
              <a:t>Accessibility Options: </a:t>
            </a:r>
            <a:r>
              <a:rPr lang="en-GB" sz="1200" b="0" dirty="0"/>
              <a:t>It would be nice if there were accessibility options built into the webpage instead of relying on something like Text to Speech that’s built into the operating system.</a:t>
            </a:r>
          </a:p>
          <a:p>
            <a:br>
              <a:rPr lang="en-GB" sz="1200" b="1" dirty="0"/>
            </a:br>
            <a:r>
              <a:rPr lang="en-GB" sz="1200" b="1" dirty="0"/>
              <a:t>Sitemap: </a:t>
            </a:r>
            <a:r>
              <a:rPr lang="en-GB" sz="1200" b="0" dirty="0"/>
              <a:t>It would be good if every page is mentioned on the sitemap instead of just being the main “common” pages.</a:t>
            </a:r>
          </a:p>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15</a:t>
            </a:fld>
            <a:endParaRPr lang="en-GB"/>
          </a:p>
        </p:txBody>
      </p:sp>
    </p:spTree>
    <p:extLst>
      <p:ext uri="{BB962C8B-B14F-4D97-AF65-F5344CB8AC3E}">
        <p14:creationId xmlns:p14="http://schemas.microsoft.com/office/powerpoint/2010/main" val="358526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Animations:</a:t>
            </a:r>
            <a:r>
              <a:rPr lang="en-GB" b="0" dirty="0"/>
              <a:t> Animations on the Sky website are linked to the scroll wheel speed, that is not as people with broken scroll wheels or slow scrollers are placed as a disadvantage of not being able to see the animations</a:t>
            </a:r>
            <a:br>
              <a:rPr lang="en-GB" b="0" dirty="0"/>
            </a:br>
            <a:br>
              <a:rPr lang="en-GB" b="0" dirty="0"/>
            </a:br>
            <a:r>
              <a:rPr lang="en-GB" b="1" dirty="0"/>
              <a:t>Accessibility:</a:t>
            </a:r>
            <a:r>
              <a:rPr lang="en-GB" b="0" dirty="0"/>
              <a:t> The accessibility options on Sky are blocked behind some firewall. For the C2K firewall it is blocked for the reason “Shopping”.</a:t>
            </a:r>
          </a:p>
          <a:p>
            <a:endParaRPr lang="en-GB" b="0" dirty="0"/>
          </a:p>
          <a:p>
            <a:r>
              <a:rPr lang="en-GB" b="1" dirty="0"/>
              <a:t>Hard to read text:</a:t>
            </a:r>
            <a:r>
              <a:rPr lang="en-GB" b="0" dirty="0"/>
              <a:t> The Sky website contains some hard to read text as it is black text on top of a dark image etc.</a:t>
            </a:r>
            <a:endParaRPr lang="en-GB" b="1" dirty="0"/>
          </a:p>
        </p:txBody>
      </p:sp>
      <p:sp>
        <p:nvSpPr>
          <p:cNvPr id="4" name="Slide Number Placeholder 3"/>
          <p:cNvSpPr>
            <a:spLocks noGrp="1"/>
          </p:cNvSpPr>
          <p:nvPr>
            <p:ph type="sldNum" sz="quarter" idx="5"/>
          </p:nvPr>
        </p:nvSpPr>
        <p:spPr/>
        <p:txBody>
          <a:bodyPr/>
          <a:lstStyle/>
          <a:p>
            <a:fld id="{106D325E-56E0-4E24-BB95-BD6416212C7D}" type="slidenum">
              <a:rPr lang="en-GB" smtClean="0"/>
              <a:t>16</a:t>
            </a:fld>
            <a:endParaRPr lang="en-GB"/>
          </a:p>
        </p:txBody>
      </p:sp>
    </p:spTree>
    <p:extLst>
      <p:ext uri="{BB962C8B-B14F-4D97-AF65-F5344CB8AC3E}">
        <p14:creationId xmlns:p14="http://schemas.microsoft.com/office/powerpoint/2010/main" val="27151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Updated Website: </a:t>
            </a:r>
            <a:r>
              <a:rPr lang="en-GB" b="0" dirty="0"/>
              <a:t>At the time of this PowerPoint slide being made it is 21/11/23 meaning that black Friday sales have started and the Sky website has been recently updated to reflect that.</a:t>
            </a:r>
            <a:br>
              <a:rPr lang="en-GB" b="0" dirty="0"/>
            </a:br>
            <a:br>
              <a:rPr lang="en-GB" b="0" dirty="0"/>
            </a:br>
            <a:r>
              <a:rPr lang="en-GB" b="1" dirty="0"/>
              <a:t>Simple Colour Scheme:</a:t>
            </a:r>
            <a:r>
              <a:rPr lang="en-GB" b="0" dirty="0"/>
              <a:t> The Sky branding uses a gradient between orange and blue for its logos and advertising.</a:t>
            </a:r>
          </a:p>
          <a:p>
            <a:endParaRPr lang="en-GB" b="0" dirty="0"/>
          </a:p>
          <a:p>
            <a:r>
              <a:rPr lang="en-GB" b="1" dirty="0"/>
              <a:t>Options for Everyone:</a:t>
            </a:r>
            <a:r>
              <a:rPr lang="en-GB" b="0" dirty="0"/>
              <a:t> Sky offers items and services for everyone as they provide business broadband, Mobile contracts, TV, and home broadband.</a:t>
            </a:r>
          </a:p>
          <a:p>
            <a:endParaRPr lang="en-GB" b="0" dirty="0"/>
          </a:p>
          <a:p>
            <a:endParaRPr lang="en-GB" b="1" dirty="0"/>
          </a:p>
          <a:p>
            <a:endParaRPr lang="en-GB" b="0" dirty="0"/>
          </a:p>
          <a:p>
            <a:endParaRPr lang="en-GB" b="1" dirty="0"/>
          </a:p>
        </p:txBody>
      </p:sp>
      <p:sp>
        <p:nvSpPr>
          <p:cNvPr id="4" name="Slide Number Placeholder 3"/>
          <p:cNvSpPr>
            <a:spLocks noGrp="1"/>
          </p:cNvSpPr>
          <p:nvPr>
            <p:ph type="sldNum" sz="quarter" idx="5"/>
          </p:nvPr>
        </p:nvSpPr>
        <p:spPr/>
        <p:txBody>
          <a:bodyPr/>
          <a:lstStyle/>
          <a:p>
            <a:fld id="{106D325E-56E0-4E24-BB95-BD6416212C7D}" type="slidenum">
              <a:rPr lang="en-GB" smtClean="0"/>
              <a:t>17</a:t>
            </a:fld>
            <a:endParaRPr lang="en-GB"/>
          </a:p>
        </p:txBody>
      </p:sp>
    </p:spTree>
    <p:extLst>
      <p:ext uri="{BB962C8B-B14F-4D97-AF65-F5344CB8AC3E}">
        <p14:creationId xmlns:p14="http://schemas.microsoft.com/office/powerpoint/2010/main" val="2868292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Animations:</a:t>
            </a:r>
            <a:r>
              <a:rPr lang="en-GB" b="0" dirty="0"/>
              <a:t> Animations on the Sky website are linked to the scroll wheel speed, that is not as people with broken scroll wheels or slow scrollers are placed as a disadvantage of not being able to see the animations</a:t>
            </a:r>
            <a:br>
              <a:rPr lang="en-GB" b="0" dirty="0"/>
            </a:br>
            <a:br>
              <a:rPr lang="en-GB" b="0" dirty="0"/>
            </a:br>
            <a:r>
              <a:rPr lang="en-GB" b="1" dirty="0"/>
              <a:t>Accessibility:</a:t>
            </a:r>
            <a:r>
              <a:rPr lang="en-GB" b="0" dirty="0"/>
              <a:t> The accessibility options on Sky are blocked behind some firewall. For the C2K firewall it is blocked for the reason “Shopping”. This could be worked around by adding the accessibility options directly into the site</a:t>
            </a:r>
          </a:p>
          <a:p>
            <a:endParaRPr lang="en-GB" b="0" dirty="0"/>
          </a:p>
          <a:p>
            <a:r>
              <a:rPr lang="en-GB" b="1" dirty="0"/>
              <a:t>Hard to read text:</a:t>
            </a:r>
            <a:r>
              <a:rPr lang="en-GB" b="0" dirty="0"/>
              <a:t> The Sky website contains some hard to read text as it is black text </a:t>
            </a:r>
            <a:r>
              <a:rPr lang="en-GB" b="0" dirty="0" err="1"/>
              <a:t>ontop</a:t>
            </a:r>
            <a:r>
              <a:rPr lang="en-GB" b="0" dirty="0"/>
              <a:t> of a dark image etc.  This would be fixed by making the text appear above the image</a:t>
            </a:r>
            <a:endParaRPr lang="en-GB" b="1" dirty="0"/>
          </a:p>
        </p:txBody>
      </p:sp>
      <p:sp>
        <p:nvSpPr>
          <p:cNvPr id="4" name="Slide Number Placeholder 3"/>
          <p:cNvSpPr>
            <a:spLocks noGrp="1"/>
          </p:cNvSpPr>
          <p:nvPr>
            <p:ph type="sldNum" sz="quarter" idx="5"/>
          </p:nvPr>
        </p:nvSpPr>
        <p:spPr/>
        <p:txBody>
          <a:bodyPr/>
          <a:lstStyle/>
          <a:p>
            <a:fld id="{106D325E-56E0-4E24-BB95-BD6416212C7D}" type="slidenum">
              <a:rPr lang="en-GB" smtClean="0"/>
              <a:t>18</a:t>
            </a:fld>
            <a:endParaRPr lang="en-GB"/>
          </a:p>
        </p:txBody>
      </p:sp>
    </p:spTree>
    <p:extLst>
      <p:ext uri="{BB962C8B-B14F-4D97-AF65-F5344CB8AC3E}">
        <p14:creationId xmlns:p14="http://schemas.microsoft.com/office/powerpoint/2010/main" val="1171407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6D325E-56E0-4E24-BB95-BD6416212C7D}" type="slidenum">
              <a:rPr lang="en-GB" smtClean="0"/>
              <a:t>19</a:t>
            </a:fld>
            <a:endParaRPr lang="en-GB"/>
          </a:p>
        </p:txBody>
      </p:sp>
    </p:spTree>
    <p:extLst>
      <p:ext uri="{BB962C8B-B14F-4D97-AF65-F5344CB8AC3E}">
        <p14:creationId xmlns:p14="http://schemas.microsoft.com/office/powerpoint/2010/main" val="319699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2</a:t>
            </a:fld>
            <a:endParaRPr lang="en-GB"/>
          </a:p>
        </p:txBody>
      </p:sp>
    </p:spTree>
    <p:extLst>
      <p:ext uri="{BB962C8B-B14F-4D97-AF65-F5344CB8AC3E}">
        <p14:creationId xmlns:p14="http://schemas.microsoft.com/office/powerpoint/2010/main" val="277175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10000"/>
              </a:lnSpc>
              <a:buFont typeface="Arial" panose="020B0604020202020204" pitchFamily="34" charset="0"/>
              <a:buChar char="•"/>
            </a:pPr>
            <a:r>
              <a:rPr lang="en-GB" sz="1200" b="1" dirty="0"/>
              <a:t>Storing Information</a:t>
            </a:r>
          </a:p>
          <a:p>
            <a:pPr marL="0" indent="0">
              <a:lnSpc>
                <a:spcPct val="110000"/>
              </a:lnSpc>
              <a:buNone/>
            </a:pPr>
            <a:r>
              <a:rPr lang="en-GB" sz="1200" dirty="0"/>
              <a:t>Companies will let you store information on the cloud such as pictures and documents, generally companies will give you 5 – 15 GB of “free” space to store information.  This is generally known as ‘The Cloud’. Example of companies that do this is Google with Google Drive &amp; Apple with iCloud.</a:t>
            </a:r>
          </a:p>
          <a:p>
            <a:pPr marL="0" indent="0">
              <a:lnSpc>
                <a:spcPct val="110000"/>
              </a:lnSpc>
              <a:buNone/>
            </a:pPr>
            <a:endParaRPr lang="en-GB" sz="1200" dirty="0"/>
          </a:p>
          <a:p>
            <a:pPr marL="171450" indent="-171450">
              <a:lnSpc>
                <a:spcPct val="110000"/>
              </a:lnSpc>
              <a:buFont typeface="Arial" panose="020B0604020202020204" pitchFamily="34" charset="0"/>
              <a:buChar char="•"/>
            </a:pPr>
            <a:r>
              <a:rPr lang="en-GB" sz="1200" b="1" dirty="0"/>
              <a:t>Searching for information</a:t>
            </a:r>
          </a:p>
          <a:p>
            <a:pPr marL="0" indent="0">
              <a:lnSpc>
                <a:spcPct val="110000"/>
              </a:lnSpc>
              <a:buNone/>
            </a:pPr>
            <a:r>
              <a:rPr lang="en-GB" sz="1200" dirty="0"/>
              <a:t>Information can be found all around the internet from ‘factual’ sources like Wikipedia.com, youtube.com on how to fix a plug or to researching different types of medical conditions.</a:t>
            </a:r>
          </a:p>
          <a:p>
            <a:pPr marL="0" indent="0">
              <a:lnSpc>
                <a:spcPct val="110000"/>
              </a:lnSpc>
              <a:buNone/>
            </a:pPr>
            <a:endParaRPr lang="en-GB" sz="1200" dirty="0"/>
          </a:p>
          <a:p>
            <a:pPr marL="171450" indent="-171450">
              <a:lnSpc>
                <a:spcPct val="110000"/>
              </a:lnSpc>
              <a:buFont typeface="Arial" panose="020B0604020202020204" pitchFamily="34" charset="0"/>
              <a:buChar char="•"/>
            </a:pPr>
            <a:r>
              <a:rPr lang="en-GB" sz="1200" b="1" dirty="0"/>
              <a:t>E-commerce</a:t>
            </a:r>
          </a:p>
          <a:p>
            <a:pPr marL="0" indent="0">
              <a:lnSpc>
                <a:spcPct val="110000"/>
              </a:lnSpc>
              <a:buNone/>
            </a:pPr>
            <a:r>
              <a:rPr lang="en-GB" sz="1200" dirty="0"/>
              <a:t>From places like Amazon to eBay you can find a lot of items on the internet that you can buy such as iPhones, food items etc.</a:t>
            </a:r>
          </a:p>
          <a:p>
            <a:pPr marL="0" indent="0">
              <a:lnSpc>
                <a:spcPct val="110000"/>
              </a:lnSpc>
              <a:buNone/>
            </a:pPr>
            <a:endParaRPr lang="en-GB" sz="1200" dirty="0"/>
          </a:p>
          <a:p>
            <a:pPr marL="171450" indent="-171450">
              <a:lnSpc>
                <a:spcPct val="110000"/>
              </a:lnSpc>
              <a:buFont typeface="Arial" panose="020B0604020202020204" pitchFamily="34" charset="0"/>
              <a:buChar char="•"/>
            </a:pPr>
            <a:r>
              <a:rPr lang="en-GB" sz="1200" b="1" dirty="0"/>
              <a:t>Downloading Information</a:t>
            </a:r>
          </a:p>
          <a:p>
            <a:pPr marL="0" indent="0">
              <a:lnSpc>
                <a:spcPct val="110000"/>
              </a:lnSpc>
              <a:buFont typeface="Arial" panose="020B0604020202020204" pitchFamily="34" charset="0"/>
              <a:buNone/>
            </a:pPr>
            <a:r>
              <a:rPr lang="en-GB" sz="1200" dirty="0"/>
              <a:t>You can download content from a whole range of sites such as iTunes. Most content downloads come from a websites CDN (Content Delivery Network) and a CDN is mostly comprised of servers based across the world giving out content so if a lot of people are requesting content a lot, it can hand it out without causing one webserver to be congested.  An example of a popular CDN system is Cloudflare.</a:t>
            </a:r>
          </a:p>
          <a:p>
            <a:pPr marL="0" indent="0">
              <a:lnSpc>
                <a:spcPct val="110000"/>
              </a:lnSpc>
              <a:buFont typeface="Arial" panose="020B0604020202020204" pitchFamily="34" charset="0"/>
              <a:buNone/>
            </a:pPr>
            <a:endParaRPr lang="en-GB" sz="1200" dirty="0"/>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GB" sz="1200" b="1" dirty="0"/>
              <a:t>Making Decisions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lang="en-GB" sz="1200" b="0" dirty="0"/>
              <a:t>People can make informed decisions about what to buy and what credit cards or loans to get as sites like Compare the Market have tables that say the different interest rates for different banks and loans.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endParaRPr lang="en-GB" sz="1200" dirty="0"/>
          </a:p>
          <a:p>
            <a:pPr marL="0" indent="0">
              <a:lnSpc>
                <a:spcPct val="110000"/>
              </a:lnSpc>
              <a:buFont typeface="Arial" panose="020B0604020202020204" pitchFamily="34" charset="0"/>
              <a:buNone/>
            </a:pPr>
            <a:endParaRPr lang="en-GB" sz="1200" dirty="0"/>
          </a:p>
          <a:p>
            <a:pPr marL="0" indent="0">
              <a:lnSpc>
                <a:spcPct val="110000"/>
              </a:lnSpc>
              <a:buFont typeface="Arial" panose="020B0604020202020204" pitchFamily="34" charset="0"/>
              <a:buNone/>
            </a:pPr>
            <a:endParaRPr lang="en-GB" sz="1200" dirty="0"/>
          </a:p>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3</a:t>
            </a:fld>
            <a:endParaRPr lang="en-GB"/>
          </a:p>
        </p:txBody>
      </p:sp>
    </p:spTree>
    <p:extLst>
      <p:ext uri="{BB962C8B-B14F-4D97-AF65-F5344CB8AC3E}">
        <p14:creationId xmlns:p14="http://schemas.microsoft.com/office/powerpoint/2010/main" val="359045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10000"/>
              </a:lnSpc>
              <a:buFont typeface="Arial" panose="020B0604020202020204" pitchFamily="34" charset="0"/>
              <a:buChar char="•"/>
            </a:pPr>
            <a:r>
              <a:rPr lang="en-GB" sz="1200" dirty="0"/>
              <a:t>Education</a:t>
            </a:r>
          </a:p>
          <a:p>
            <a:pPr marL="0" indent="0">
              <a:lnSpc>
                <a:spcPct val="110000"/>
              </a:lnSpc>
              <a:buNone/>
            </a:pPr>
            <a:r>
              <a:rPr lang="en-GB" sz="1200" dirty="0"/>
              <a:t>It is important to both people but also the internet as you can get information from anywhere on the internet about every subject from ICT to Brick Laying.</a:t>
            </a:r>
          </a:p>
          <a:p>
            <a:pPr marL="0" indent="0">
              <a:lnSpc>
                <a:spcPct val="110000"/>
              </a:lnSpc>
              <a:buNone/>
            </a:pPr>
            <a:endParaRPr lang="en-GB" sz="1200" dirty="0"/>
          </a:p>
          <a:p>
            <a:pPr marL="171450" indent="-171450">
              <a:lnSpc>
                <a:spcPct val="110000"/>
              </a:lnSpc>
              <a:buFont typeface="Arial" panose="020B0604020202020204" pitchFamily="34" charset="0"/>
              <a:buChar char="•"/>
            </a:pPr>
            <a:r>
              <a:rPr lang="en-GB" sz="1200" dirty="0"/>
              <a:t>Communication</a:t>
            </a:r>
          </a:p>
          <a:p>
            <a:pPr marL="0" indent="0">
              <a:lnSpc>
                <a:spcPct val="110000"/>
              </a:lnSpc>
              <a:buNone/>
            </a:pPr>
            <a:r>
              <a:rPr lang="en-GB" sz="1200" dirty="0"/>
              <a:t>Communication is useful and convenient in this digital age where you are a few clicks away from calling anyone that has a phone number or you can use an app like Snapchat to call people where you only need a mobile device and an email to sign up.</a:t>
            </a:r>
          </a:p>
          <a:p>
            <a:endParaRPr lang="en-GB" dirty="0"/>
          </a:p>
          <a:p>
            <a:pPr marL="171450" indent="-171450">
              <a:buFont typeface="Arial" panose="020B0604020202020204" pitchFamily="34" charset="0"/>
              <a:buChar char="•"/>
            </a:pPr>
            <a:r>
              <a:rPr lang="en-GB" dirty="0"/>
              <a:t>Media Sharing</a:t>
            </a:r>
          </a:p>
          <a:p>
            <a:pPr marL="0" indent="0">
              <a:buFont typeface="Arial" panose="020B0604020202020204" pitchFamily="34" charset="0"/>
              <a:buNone/>
            </a:pPr>
            <a:r>
              <a:rPr lang="en-GB" dirty="0"/>
              <a:t>Media sharing is useful for when you need to get content either for education or entertainment, examples of companies that do media sharing are Spotify, Netflix and BBC.</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Presenting Information</a:t>
            </a:r>
          </a:p>
          <a:p>
            <a:pPr marL="0" indent="0">
              <a:buFont typeface="Arial" panose="020B0604020202020204" pitchFamily="34" charset="0"/>
              <a:buNone/>
            </a:pPr>
            <a:r>
              <a:rPr lang="en-GB" dirty="0"/>
              <a:t>Presenting Information is important to get your point across and can help in a lot of job aspects and in school with PowerPoint.</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Improving Productivity </a:t>
            </a:r>
            <a:br>
              <a:rPr lang="en-GB" dirty="0"/>
            </a:br>
            <a:r>
              <a:rPr lang="en-GB" dirty="0" err="1"/>
              <a:t>Productivity</a:t>
            </a:r>
            <a:r>
              <a:rPr lang="en-GB" dirty="0"/>
              <a:t> can get improved by using easy tools to share information between team members using Microsoft Teams or Slack.</a:t>
            </a:r>
          </a:p>
        </p:txBody>
      </p:sp>
      <p:sp>
        <p:nvSpPr>
          <p:cNvPr id="4" name="Slide Number Placeholder 3"/>
          <p:cNvSpPr>
            <a:spLocks noGrp="1"/>
          </p:cNvSpPr>
          <p:nvPr>
            <p:ph type="sldNum" sz="quarter" idx="5"/>
          </p:nvPr>
        </p:nvSpPr>
        <p:spPr/>
        <p:txBody>
          <a:bodyPr/>
          <a:lstStyle/>
          <a:p>
            <a:fld id="{106D325E-56E0-4E24-BB95-BD6416212C7D}" type="slidenum">
              <a:rPr lang="en-GB" smtClean="0"/>
              <a:t>4</a:t>
            </a:fld>
            <a:endParaRPr lang="en-GB"/>
          </a:p>
        </p:txBody>
      </p:sp>
    </p:spTree>
    <p:extLst>
      <p:ext uri="{BB962C8B-B14F-4D97-AF65-F5344CB8AC3E}">
        <p14:creationId xmlns:p14="http://schemas.microsoft.com/office/powerpoint/2010/main" val="2002982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site is </a:t>
            </a:r>
            <a:r>
              <a:rPr lang="en-GB" b="1" u="sng" dirty="0"/>
              <a:t>e-commerce</a:t>
            </a:r>
            <a:r>
              <a:rPr lang="en-GB" dirty="0"/>
              <a:t> because it allows you to buy a physical device and/or Sim Card.</a:t>
            </a:r>
            <a:br>
              <a:rPr lang="en-GB" dirty="0"/>
            </a:br>
            <a:br>
              <a:rPr lang="en-GB" dirty="0"/>
            </a:br>
            <a:r>
              <a:rPr lang="en-GB" dirty="0"/>
              <a:t>This website is </a:t>
            </a:r>
            <a:r>
              <a:rPr lang="en-GB" b="1" u="sng" dirty="0"/>
              <a:t>presenting information </a:t>
            </a:r>
            <a:r>
              <a:rPr lang="en-GB" dirty="0"/>
              <a:t>because it allows you to click through different pages on the website.</a:t>
            </a:r>
          </a:p>
          <a:p>
            <a:br>
              <a:rPr lang="en-GB" dirty="0"/>
            </a:br>
            <a:r>
              <a:rPr lang="en-GB" dirty="0"/>
              <a:t>This website is </a:t>
            </a:r>
            <a:r>
              <a:rPr lang="en-GB" b="1" u="sng" dirty="0"/>
              <a:t>educating</a:t>
            </a:r>
            <a:r>
              <a:rPr lang="en-GB" dirty="0"/>
              <a:t> me because it is showing me what phones are available.</a:t>
            </a:r>
          </a:p>
          <a:p>
            <a:endParaRPr lang="en-GB" dirty="0"/>
          </a:p>
          <a:p>
            <a:r>
              <a:rPr lang="en-GB" dirty="0"/>
              <a:t>This website is helping me to </a:t>
            </a:r>
            <a:r>
              <a:rPr lang="en-GB" b="1" dirty="0"/>
              <a:t>make decisions </a:t>
            </a:r>
            <a:r>
              <a:rPr lang="en-GB" dirty="0"/>
              <a:t>because there is a section called “Why iD Mobile?”.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website helps me to </a:t>
            </a:r>
            <a:r>
              <a:rPr lang="en-GB" b="1" u="sng" dirty="0"/>
              <a:t>communicate</a:t>
            </a:r>
            <a:r>
              <a:rPr lang="en-GB" dirty="0"/>
              <a:t> using the magnifying glass as it is the help button.</a:t>
            </a:r>
          </a:p>
          <a:p>
            <a:endParaRPr lang="en-GB" dirty="0"/>
          </a:p>
        </p:txBody>
      </p:sp>
      <p:sp>
        <p:nvSpPr>
          <p:cNvPr id="4" name="Slide Number Placeholder 3"/>
          <p:cNvSpPr>
            <a:spLocks noGrp="1"/>
          </p:cNvSpPr>
          <p:nvPr>
            <p:ph type="sldNum" sz="quarter" idx="5"/>
          </p:nvPr>
        </p:nvSpPr>
        <p:spPr/>
        <p:txBody>
          <a:bodyPr/>
          <a:lstStyle/>
          <a:p>
            <a:fld id="{106D325E-56E0-4E24-BB95-BD6416212C7D}" type="slidenum">
              <a:rPr lang="en-GB" smtClean="0"/>
              <a:t>5</a:t>
            </a:fld>
            <a:endParaRPr lang="en-GB"/>
          </a:p>
        </p:txBody>
      </p:sp>
    </p:spTree>
    <p:extLst>
      <p:ext uri="{BB962C8B-B14F-4D97-AF65-F5344CB8AC3E}">
        <p14:creationId xmlns:p14="http://schemas.microsoft.com/office/powerpoint/2010/main" val="50271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site is </a:t>
            </a:r>
            <a:r>
              <a:rPr lang="en-GB" b="1" u="sng" dirty="0"/>
              <a:t>e-commerce</a:t>
            </a:r>
            <a:r>
              <a:rPr lang="en-GB" dirty="0"/>
              <a:t> because it allows you to buy a goods and services.</a:t>
            </a:r>
          </a:p>
          <a:p>
            <a:br>
              <a:rPr lang="en-GB" dirty="0"/>
            </a:br>
            <a:r>
              <a:rPr lang="en-GB" dirty="0"/>
              <a:t>This website is </a:t>
            </a:r>
            <a:r>
              <a:rPr lang="en-GB" b="1" u="sng" dirty="0"/>
              <a:t>educating</a:t>
            </a:r>
            <a:r>
              <a:rPr lang="en-GB" dirty="0"/>
              <a:t> me because it is showing me what the Sky Stream is.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website is </a:t>
            </a:r>
            <a:r>
              <a:rPr lang="en-GB" b="1" u="sng" dirty="0"/>
              <a:t>presenting information </a:t>
            </a:r>
            <a:r>
              <a:rPr lang="en-GB" dirty="0"/>
              <a:t>as it is showing me details about the Sky Stream.</a:t>
            </a:r>
            <a:br>
              <a:rPr lang="en-GB" dirty="0"/>
            </a:br>
            <a:br>
              <a:rPr lang="en-GB" dirty="0"/>
            </a:br>
            <a:r>
              <a:rPr lang="en-GB" dirty="0"/>
              <a:t>This website helps me to </a:t>
            </a:r>
            <a:r>
              <a:rPr lang="en-GB" b="1" u="sng" dirty="0"/>
              <a:t>communicate</a:t>
            </a:r>
            <a:r>
              <a:rPr lang="en-GB" dirty="0"/>
              <a:t> Using Help.</a:t>
            </a:r>
          </a:p>
          <a:p>
            <a:br>
              <a:rPr lang="en-GB" dirty="0"/>
            </a:br>
            <a:r>
              <a:rPr lang="en-GB" dirty="0"/>
              <a:t>This website helps me to </a:t>
            </a:r>
            <a:r>
              <a:rPr lang="en-GB" b="1" u="sng" dirty="0"/>
              <a:t>make decisions </a:t>
            </a:r>
            <a:r>
              <a:rPr lang="en-GB" dirty="0"/>
              <a:t>because it has a tab which gives suggestions on what to watch.</a:t>
            </a:r>
          </a:p>
        </p:txBody>
      </p:sp>
      <p:sp>
        <p:nvSpPr>
          <p:cNvPr id="4" name="Slide Number Placeholder 3"/>
          <p:cNvSpPr>
            <a:spLocks noGrp="1"/>
          </p:cNvSpPr>
          <p:nvPr>
            <p:ph type="sldNum" sz="quarter" idx="5"/>
          </p:nvPr>
        </p:nvSpPr>
        <p:spPr/>
        <p:txBody>
          <a:bodyPr/>
          <a:lstStyle/>
          <a:p>
            <a:fld id="{106D325E-56E0-4E24-BB95-BD6416212C7D}" type="slidenum">
              <a:rPr lang="en-GB" smtClean="0"/>
              <a:t>6</a:t>
            </a:fld>
            <a:endParaRPr lang="en-GB"/>
          </a:p>
        </p:txBody>
      </p:sp>
    </p:spTree>
    <p:extLst>
      <p:ext uri="{BB962C8B-B14F-4D97-AF65-F5344CB8AC3E}">
        <p14:creationId xmlns:p14="http://schemas.microsoft.com/office/powerpoint/2010/main" val="2248847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6D325E-56E0-4E24-BB95-BD6416212C7D}" type="slidenum">
              <a:rPr lang="en-GB" smtClean="0"/>
              <a:t>7</a:t>
            </a:fld>
            <a:endParaRPr lang="en-GB"/>
          </a:p>
        </p:txBody>
      </p:sp>
    </p:spTree>
    <p:extLst>
      <p:ext uri="{BB962C8B-B14F-4D97-AF65-F5344CB8AC3E}">
        <p14:creationId xmlns:p14="http://schemas.microsoft.com/office/powerpoint/2010/main" val="2910280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6D325E-56E0-4E24-BB95-BD6416212C7D}" type="slidenum">
              <a:rPr lang="en-GB" smtClean="0"/>
              <a:t>8</a:t>
            </a:fld>
            <a:endParaRPr lang="en-GB"/>
          </a:p>
        </p:txBody>
      </p:sp>
    </p:spTree>
    <p:extLst>
      <p:ext uri="{BB962C8B-B14F-4D97-AF65-F5344CB8AC3E}">
        <p14:creationId xmlns:p14="http://schemas.microsoft.com/office/powerpoint/2010/main" val="2262384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6D325E-56E0-4E24-BB95-BD6416212C7D}" type="slidenum">
              <a:rPr lang="en-GB" smtClean="0"/>
              <a:t>9</a:t>
            </a:fld>
            <a:endParaRPr lang="en-GB"/>
          </a:p>
        </p:txBody>
      </p:sp>
    </p:spTree>
    <p:extLst>
      <p:ext uri="{BB962C8B-B14F-4D97-AF65-F5344CB8AC3E}">
        <p14:creationId xmlns:p14="http://schemas.microsoft.com/office/powerpoint/2010/main" val="224873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6563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2853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3123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2076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614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9089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5641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2454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7344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9593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67305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935416"/>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slide" Target="slide19.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2.png"/><Relationship Id="rId5" Type="http://schemas.openxmlformats.org/officeDocument/2006/relationships/diagramQuickStyle" Target="../diagrams/quickStyle1.xml"/><Relationship Id="rId10" Type="http://schemas.openxmlformats.org/officeDocument/2006/relationships/image" Target="../media/image41.png"/><Relationship Id="rId4" Type="http://schemas.openxmlformats.org/officeDocument/2006/relationships/diagramLayout" Target="../diagrams/layout1.xml"/><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slide" Target="slide19.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slide" Target="slide19.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1.png"/><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1.png"/><Relationship Id="rId7" Type="http://schemas.openxmlformats.org/officeDocument/2006/relationships/diagramColors" Target="../diagrams/colors5.xml"/><Relationship Id="rId12" Type="http://schemas.openxmlformats.org/officeDocument/2006/relationships/slide" Target="slide19.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QuickStyle" Target="../diagrams/quickStyle5.xml"/><Relationship Id="rId11" Type="http://schemas.openxmlformats.org/officeDocument/2006/relationships/image" Target="../media/image45.png"/><Relationship Id="rId5" Type="http://schemas.openxmlformats.org/officeDocument/2006/relationships/diagramLayout" Target="../diagrams/layout5.xml"/><Relationship Id="rId10" Type="http://schemas.openxmlformats.org/officeDocument/2006/relationships/image" Target="../media/image44.png"/><Relationship Id="rId4" Type="http://schemas.openxmlformats.org/officeDocument/2006/relationships/diagramData" Target="../diagrams/data5.xml"/><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pn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3" Type="http://schemas.openxmlformats.org/officeDocument/2006/relationships/slide" Target="slide1.xml"/><Relationship Id="rId7" Type="http://schemas.openxmlformats.org/officeDocument/2006/relationships/slide" Target="slide5.xml"/><Relationship Id="rId12" Type="http://schemas.openxmlformats.org/officeDocument/2006/relationships/slide" Target="slide13.xml"/><Relationship Id="rId17" Type="http://schemas.openxmlformats.org/officeDocument/2006/relationships/slide" Target="slide18.xml"/><Relationship Id="rId2" Type="http://schemas.openxmlformats.org/officeDocument/2006/relationships/notesSlide" Target="../notesSlides/notesSlide19.xml"/><Relationship Id="rId16"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10.xml"/><Relationship Id="rId5" Type="http://schemas.openxmlformats.org/officeDocument/2006/relationships/slide" Target="slide3.xml"/><Relationship Id="rId15" Type="http://schemas.openxmlformats.org/officeDocument/2006/relationships/slide" Target="slide17.xml"/><Relationship Id="rId10" Type="http://schemas.openxmlformats.org/officeDocument/2006/relationships/slide" Target="slide9.xml"/><Relationship Id="rId4" Type="http://schemas.openxmlformats.org/officeDocument/2006/relationships/slide" Target="slide2.xml"/><Relationship Id="rId9" Type="http://schemas.openxmlformats.org/officeDocument/2006/relationships/slide" Target="slide8.xml"/><Relationship Id="rId14"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netflix.com/"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oogle.com/" TargetMode="External"/><Relationship Id="rId10" Type="http://schemas.openxmlformats.org/officeDocument/2006/relationships/slide" Target="slide19.xml"/><Relationship Id="rId4" Type="http://schemas.openxmlformats.org/officeDocument/2006/relationships/hyperlink" Target="https://chriswasntavailable.xyz/" TargetMode="Externa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slide" Target="slide19.xml"/><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slide" Target="slide19.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slide" Target="slide1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slide" Target="slide1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F07C7D-6EC6-4569-5167-562A561A4ED8}"/>
              </a:ext>
            </a:extLst>
          </p:cNvPr>
          <p:cNvSpPr/>
          <p:nvPr/>
        </p:nvSpPr>
        <p:spPr>
          <a:xfrm>
            <a:off x="3829050" y="5029200"/>
            <a:ext cx="7162800" cy="8191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pic>
        <p:nvPicPr>
          <p:cNvPr id="4" name="Picture 3" descr="Abstract smoke background">
            <a:extLst>
              <a:ext uri="{FF2B5EF4-FFF2-40B4-BE49-F238E27FC236}">
                <a16:creationId xmlns:a16="http://schemas.microsoft.com/office/drawing/2014/main" id="{70ECE8A2-7995-0D58-A7BE-6C6951332867}"/>
              </a:ext>
            </a:extLst>
          </p:cNvPr>
          <p:cNvPicPr>
            <a:picLocks noChangeAspect="1"/>
          </p:cNvPicPr>
          <p:nvPr/>
        </p:nvPicPr>
        <p:blipFill rotWithShape="1">
          <a:blip r:embed="rId3">
            <a:alphaModFix/>
          </a:blip>
          <a:srcRect t="6493" b="8923"/>
          <a:stretch/>
        </p:blipFill>
        <p:spPr>
          <a:xfrm>
            <a:off x="1" y="10"/>
            <a:ext cx="12192000" cy="6857990"/>
          </a:xfrm>
          <a:prstGeom prst="rect">
            <a:avLst/>
          </a:prstGeom>
          <a:noFill/>
        </p:spPr>
      </p:pic>
      <p:sp>
        <p:nvSpPr>
          <p:cNvPr id="2" name="Title 1">
            <a:extLst>
              <a:ext uri="{FF2B5EF4-FFF2-40B4-BE49-F238E27FC236}">
                <a16:creationId xmlns:a16="http://schemas.microsoft.com/office/drawing/2014/main" id="{1B6FBC1B-7CF6-1063-F5CA-FC5BA4D83E9A}"/>
              </a:ext>
            </a:extLst>
          </p:cNvPr>
          <p:cNvSpPr>
            <a:spLocks noGrp="1"/>
          </p:cNvSpPr>
          <p:nvPr>
            <p:ph type="ctrTitle"/>
          </p:nvPr>
        </p:nvSpPr>
        <p:spPr>
          <a:xfrm>
            <a:off x="7275521" y="2634319"/>
            <a:ext cx="4916478" cy="2933952"/>
          </a:xfrm>
        </p:spPr>
        <p:txBody>
          <a:bodyPr anchor="t">
            <a:normAutofit/>
          </a:bodyPr>
          <a:lstStyle/>
          <a:p>
            <a:pPr algn="r"/>
            <a:r>
              <a:rPr lang="en-GB" dirty="0">
                <a:solidFill>
                  <a:schemeClr val="bg1"/>
                </a:solidFill>
              </a:rPr>
              <a:t>The Uses and Features of a Website</a:t>
            </a:r>
          </a:p>
        </p:txBody>
      </p:sp>
      <p:sp>
        <p:nvSpPr>
          <p:cNvPr id="3" name="Subtitle 2">
            <a:extLst>
              <a:ext uri="{FF2B5EF4-FFF2-40B4-BE49-F238E27FC236}">
                <a16:creationId xmlns:a16="http://schemas.microsoft.com/office/drawing/2014/main" id="{01AC8A4B-63B0-0610-D1D9-685293ED1E65}"/>
              </a:ext>
            </a:extLst>
          </p:cNvPr>
          <p:cNvSpPr>
            <a:spLocks noGrp="1"/>
          </p:cNvSpPr>
          <p:nvPr>
            <p:ph type="subTitle" idx="1"/>
          </p:nvPr>
        </p:nvSpPr>
        <p:spPr>
          <a:xfrm>
            <a:off x="4076700" y="4584879"/>
            <a:ext cx="7240577" cy="1287887"/>
          </a:xfrm>
        </p:spPr>
        <p:txBody>
          <a:bodyPr anchor="b">
            <a:normAutofit/>
          </a:bodyPr>
          <a:lstStyle/>
          <a:p>
            <a:r>
              <a:rPr lang="en-GB" dirty="0"/>
              <a:t>Candidate Name: Christopher  Task 1, Uses and features</a:t>
            </a:r>
          </a:p>
        </p:txBody>
      </p:sp>
      <p:sp>
        <p:nvSpPr>
          <p:cNvPr id="5" name="Date Placeholder 3">
            <a:extLst>
              <a:ext uri="{FF2B5EF4-FFF2-40B4-BE49-F238E27FC236}">
                <a16:creationId xmlns:a16="http://schemas.microsoft.com/office/drawing/2014/main" id="{481B3A0E-AACA-AA0A-7722-DC8626250AE9}"/>
              </a:ext>
            </a:extLst>
          </p:cNvPr>
          <p:cNvSpPr>
            <a:spLocks noGrp="1"/>
          </p:cNvSpPr>
          <p:nvPr>
            <p:ph type="dt" sz="half" idx="10"/>
          </p:nvPr>
        </p:nvSpPr>
        <p:spPr>
          <a:xfrm>
            <a:off x="912628" y="6356350"/>
            <a:ext cx="2743200" cy="365125"/>
          </a:xfrm>
        </p:spPr>
        <p:txBody>
          <a:bodyPr>
            <a:normAutofit/>
          </a:bodyPr>
          <a:lstStyle/>
          <a:p>
            <a:pPr>
              <a:spcAft>
                <a:spcPts val="600"/>
              </a:spcAft>
            </a:pPr>
            <a:r>
              <a:rPr lang="en-US">
                <a:solidFill>
                  <a:srgbClr val="FFFFFF"/>
                </a:solidFill>
              </a:rPr>
              <a:t>16/10/2023</a:t>
            </a:r>
          </a:p>
        </p:txBody>
      </p:sp>
      <p:sp>
        <p:nvSpPr>
          <p:cNvPr id="29" name="Footer Placeholder 4">
            <a:extLst>
              <a:ext uri="{FF2B5EF4-FFF2-40B4-BE49-F238E27FC236}">
                <a16:creationId xmlns:a16="http://schemas.microsoft.com/office/drawing/2014/main" id="{4B21C378-352D-4BF8-BD65-16270960EBE4}"/>
              </a:ext>
            </a:extLst>
          </p:cNvPr>
          <p:cNvSpPr>
            <a:spLocks noGrp="1"/>
          </p:cNvSpPr>
          <p:nvPr>
            <p:ph type="ftr" sz="quarter" idx="11"/>
          </p:nvPr>
        </p:nvSpPr>
        <p:spPr>
          <a:xfrm>
            <a:off x="6767622" y="6356350"/>
            <a:ext cx="4040373" cy="365125"/>
          </a:xfrm>
        </p:spPr>
        <p:txBody>
          <a:bodyPr>
            <a:normAutofit/>
          </a:bodyPr>
          <a:lstStyle/>
          <a:p>
            <a:pPr>
              <a:spcAft>
                <a:spcPts val="600"/>
              </a:spcAft>
            </a:pPr>
            <a:r>
              <a:rPr lang="en-US" dirty="0">
                <a:effectLst>
                  <a:outerShdw blurRad="38100" dist="38100" dir="2700000" algn="tl">
                    <a:srgbClr val="000000">
                      <a:alpha val="43137"/>
                    </a:srgbClr>
                  </a:outerShdw>
                </a:effectLst>
              </a:rPr>
              <a:t>BTEC </a:t>
            </a:r>
            <a:r>
              <a:rPr lang="en-US" dirty="0" err="1">
                <a:effectLst>
                  <a:outerShdw blurRad="38100" dist="38100" dir="2700000" algn="tl">
                    <a:srgbClr val="000000">
                      <a:alpha val="43137"/>
                    </a:srgbClr>
                  </a:outerShdw>
                </a:effectLst>
              </a:rPr>
              <a:t>ict</a:t>
            </a:r>
            <a:r>
              <a:rPr lang="en-US" dirty="0">
                <a:effectLst>
                  <a:outerShdw blurRad="38100" dist="38100" dir="2700000" algn="tl">
                    <a:srgbClr val="000000">
                      <a:alpha val="43137"/>
                    </a:srgbClr>
                  </a:outerShdw>
                </a:effectLst>
              </a:rPr>
              <a:t> Unit 13</a:t>
            </a:r>
          </a:p>
          <a:p>
            <a:pPr>
              <a:spcAft>
                <a:spcPts val="600"/>
              </a:spcAft>
            </a:pPr>
            <a:endParaRPr lang="en-US" dirty="0">
              <a:solidFill>
                <a:srgbClr val="FFFFFF"/>
              </a:solidFill>
              <a:effectLst>
                <a:outerShdw blurRad="38100" dist="38100" dir="2700000" algn="tl">
                  <a:srgbClr val="000000">
                    <a:alpha val="43137"/>
                  </a:srgbClr>
                </a:outerShdw>
              </a:effectLst>
            </a:endParaRPr>
          </a:p>
        </p:txBody>
      </p:sp>
      <p:sp>
        <p:nvSpPr>
          <p:cNvPr id="31"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
        <p:nvSpPr>
          <p:cNvPr id="6" name="Action Button: Go Home 5">
            <a:hlinkClick r:id="rId4" action="ppaction://hlinksldjump" highlightClick="1"/>
            <a:extLst>
              <a:ext uri="{FF2B5EF4-FFF2-40B4-BE49-F238E27FC236}">
                <a16:creationId xmlns:a16="http://schemas.microsoft.com/office/drawing/2014/main" id="{7E7B62D2-27EE-CBF8-D21B-AADD3DFD9D4B}"/>
              </a:ext>
              <a:ext uri="{C183D7F6-B498-43B3-948B-1728B52AA6E4}">
                <adec:decorative xmlns:adec="http://schemas.microsoft.com/office/drawing/2017/decorative" val="1"/>
              </a:ext>
            </a:extLst>
          </p:cNvPr>
          <p:cNvSpPr/>
          <p:nvPr/>
        </p:nvSpPr>
        <p:spPr>
          <a:xfrm>
            <a:off x="5709685" y="6423026"/>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Forward or Next 6">
            <a:hlinkClick r:id="" action="ppaction://hlinkshowjump?jump=nextslide" highlightClick="1"/>
            <a:extLst>
              <a:ext uri="{FF2B5EF4-FFF2-40B4-BE49-F238E27FC236}">
                <a16:creationId xmlns:a16="http://schemas.microsoft.com/office/drawing/2014/main" id="{7CFE33BD-122E-6134-1035-0E71092C5EBE}"/>
              </a:ext>
              <a:ext uri="{C183D7F6-B498-43B3-948B-1728B52AA6E4}">
                <adec:decorative xmlns:adec="http://schemas.microsoft.com/office/drawing/2017/decorative" val="1"/>
              </a:ext>
            </a:extLst>
          </p:cNvPr>
          <p:cNvSpPr/>
          <p:nvPr/>
        </p:nvSpPr>
        <p:spPr>
          <a:xfrm>
            <a:off x="11334704" y="6424612"/>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47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2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744D717-CF9D-107C-C2B9-1DB4FEE19F19}"/>
              </a:ext>
            </a:extLst>
          </p:cNvPr>
          <p:cNvGraphicFramePr>
            <a:graphicFrameLocks noGrp="1"/>
          </p:cNvGraphicFramePr>
          <p:nvPr>
            <p:ph idx="1"/>
            <p:extLst>
              <p:ext uri="{D42A27DB-BD31-4B8C-83A1-F6EECF244321}">
                <p14:modId xmlns:p14="http://schemas.microsoft.com/office/powerpoint/2010/main" val="2594561930"/>
              </p:ext>
            </p:extLst>
          </p:nvPr>
        </p:nvGraphicFramePr>
        <p:xfrm>
          <a:off x="0" y="0"/>
          <a:ext cx="12192001" cy="6920016"/>
        </p:xfrm>
        <a:graphic>
          <a:graphicData uri="http://schemas.openxmlformats.org/drawingml/2006/table">
            <a:tbl>
              <a:tblPr firstRow="1" bandRow="1">
                <a:tableStyleId>{5C22544A-7EE6-4342-B048-85BDC9FD1C3A}</a:tableStyleId>
              </a:tblPr>
              <a:tblGrid>
                <a:gridCol w="6432339">
                  <a:extLst>
                    <a:ext uri="{9D8B030D-6E8A-4147-A177-3AD203B41FA5}">
                      <a16:colId xmlns:a16="http://schemas.microsoft.com/office/drawing/2014/main" val="236187023"/>
                    </a:ext>
                  </a:extLst>
                </a:gridCol>
                <a:gridCol w="5759662">
                  <a:extLst>
                    <a:ext uri="{9D8B030D-6E8A-4147-A177-3AD203B41FA5}">
                      <a16:colId xmlns:a16="http://schemas.microsoft.com/office/drawing/2014/main" val="2990649582"/>
                    </a:ext>
                  </a:extLst>
                </a:gridCol>
              </a:tblGrid>
              <a:tr h="1149104">
                <a:tc>
                  <a:txBody>
                    <a:bodyPr/>
                    <a:lstStyle/>
                    <a:p>
                      <a:pPr algn="ctr"/>
                      <a:r>
                        <a:rPr lang="en-GB" sz="3600" dirty="0"/>
                        <a:t>Features of a Website</a:t>
                      </a:r>
                    </a:p>
                  </a:txBody>
                  <a:tcPr anchor="ctr">
                    <a:solidFill>
                      <a:srgbClr val="7182FE"/>
                    </a:solidFill>
                  </a:tcPr>
                </a:tc>
                <a:tc>
                  <a:txBody>
                    <a:bodyPr/>
                    <a:lstStyle/>
                    <a:p>
                      <a:pPr marL="0" indent="0" algn="ctr">
                        <a:buFont typeface="+mj-lt"/>
                        <a:buNone/>
                      </a:pPr>
                      <a:r>
                        <a:rPr lang="en-GB" sz="3200" dirty="0"/>
                        <a:t>https://sky.co.uk</a:t>
                      </a:r>
                    </a:p>
                  </a:txBody>
                  <a:tcPr anchor="ctr">
                    <a:solidFill>
                      <a:srgbClr val="7182FE"/>
                    </a:solidFill>
                  </a:tcPr>
                </a:tc>
                <a:extLst>
                  <a:ext uri="{0D108BD9-81ED-4DB2-BD59-A6C34878D82A}">
                    <a16:rowId xmlns:a16="http://schemas.microsoft.com/office/drawing/2014/main" val="2943587092"/>
                  </a:ext>
                </a:extLst>
              </a:tr>
              <a:tr h="1414281">
                <a:tc>
                  <a:txBody>
                    <a:bodyPr/>
                    <a:lstStyle/>
                    <a:p>
                      <a:r>
                        <a:rPr lang="en-GB" u="none" dirty="0">
                          <a:solidFill>
                            <a:schemeClr val="tx1"/>
                          </a:solidFill>
                        </a:rPr>
                        <a:t>Registration </a:t>
                      </a:r>
                    </a:p>
                  </a:txBody>
                  <a:tcPr anchor="ctr"/>
                </a:tc>
                <a:tc>
                  <a:txBody>
                    <a:bodyPr/>
                    <a:lstStyle/>
                    <a:p>
                      <a:r>
                        <a:rPr lang="en-GB" u="none" dirty="0"/>
                        <a:t>Registration on this site is used to let you sign into your account to manage your bill, TV Code and to cancel or update your service.</a:t>
                      </a:r>
                    </a:p>
                  </a:txBody>
                  <a:tcPr anchor="ctr"/>
                </a:tc>
                <a:extLst>
                  <a:ext uri="{0D108BD9-81ED-4DB2-BD59-A6C34878D82A}">
                    <a16:rowId xmlns:a16="http://schemas.microsoft.com/office/drawing/2014/main" val="1365870779"/>
                  </a:ext>
                </a:extLst>
              </a:tr>
              <a:tr h="1064396">
                <a:tc>
                  <a:txBody>
                    <a:bodyPr/>
                    <a:lstStyle/>
                    <a:p>
                      <a:r>
                        <a:rPr lang="en-GB" dirty="0"/>
                        <a:t>Online Forums </a:t>
                      </a:r>
                    </a:p>
                  </a:txBody>
                  <a:tcPr anchor="ctr"/>
                </a:tc>
                <a:tc>
                  <a:txBody>
                    <a:bodyPr/>
                    <a:lstStyle/>
                    <a:p>
                      <a:r>
                        <a:rPr lang="en-GB" dirty="0"/>
                        <a:t>Using the Sky assistant form you can get help for Sky Products.</a:t>
                      </a:r>
                    </a:p>
                  </a:txBody>
                  <a:tcPr anchor="ctr"/>
                </a:tc>
                <a:extLst>
                  <a:ext uri="{0D108BD9-81ED-4DB2-BD59-A6C34878D82A}">
                    <a16:rowId xmlns:a16="http://schemas.microsoft.com/office/drawing/2014/main" val="3793329245"/>
                  </a:ext>
                </a:extLst>
              </a:tr>
              <a:tr h="1414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dirty="0"/>
                        <a:t>E-Commerce</a:t>
                      </a:r>
                    </a:p>
                    <a:p>
                      <a:endParaRPr lang="en-GB" dirty="0"/>
                    </a:p>
                  </a:txBody>
                  <a:tcPr anchor="ctr"/>
                </a:tc>
                <a:tc>
                  <a:txBody>
                    <a:bodyPr/>
                    <a:lstStyle/>
                    <a:p>
                      <a:r>
                        <a:rPr lang="en-GB" dirty="0">
                          <a:solidFill>
                            <a:schemeClr val="tx1"/>
                          </a:solidFill>
                        </a:rPr>
                        <a:t>This advertising on the site is an example of E-commerce as the company wants you to buy in the black Friday sale.</a:t>
                      </a:r>
                    </a:p>
                  </a:txBody>
                  <a:tcPr anchor="ctr"/>
                </a:tc>
                <a:extLst>
                  <a:ext uri="{0D108BD9-81ED-4DB2-BD59-A6C34878D82A}">
                    <a16:rowId xmlns:a16="http://schemas.microsoft.com/office/drawing/2014/main" val="1274179457"/>
                  </a:ext>
                </a:extLst>
              </a:tr>
              <a:tr h="1062785">
                <a:tc>
                  <a:txBody>
                    <a:bodyPr/>
                    <a:lstStyle/>
                    <a:p>
                      <a:r>
                        <a:rPr lang="en-GB" dirty="0"/>
                        <a:t>Form </a:t>
                      </a:r>
                    </a:p>
                  </a:txBody>
                  <a:tcPr anchor="ctr"/>
                </a:tc>
                <a:tc>
                  <a:txBody>
                    <a:bodyPr/>
                    <a:lstStyle/>
                    <a:p>
                      <a:r>
                        <a:rPr lang="en-GB" dirty="0"/>
                        <a:t>The search bar acts as the only form I can see on the Sky website.</a:t>
                      </a:r>
                    </a:p>
                  </a:txBody>
                  <a:tcPr anchor="ctr"/>
                </a:tc>
                <a:extLst>
                  <a:ext uri="{0D108BD9-81ED-4DB2-BD59-A6C34878D82A}">
                    <a16:rowId xmlns:a16="http://schemas.microsoft.com/office/drawing/2014/main" val="3185689034"/>
                  </a:ext>
                </a:extLst>
              </a:tr>
              <a:tr h="815169">
                <a:tc>
                  <a:txBody>
                    <a:bodyPr/>
                    <a:lstStyle/>
                    <a:p>
                      <a:r>
                        <a:rPr lang="en-GB" dirty="0"/>
                        <a:t>Accessibility </a:t>
                      </a:r>
                    </a:p>
                  </a:txBody>
                  <a:tcPr anchor="ctr"/>
                </a:tc>
                <a:tc>
                  <a:txBody>
                    <a:bodyPr/>
                    <a:lstStyle/>
                    <a:p>
                      <a:endParaRPr lang="en-GB" dirty="0"/>
                    </a:p>
                  </a:txBody>
                  <a:tcPr anchor="ctr"/>
                </a:tc>
                <a:extLst>
                  <a:ext uri="{0D108BD9-81ED-4DB2-BD59-A6C34878D82A}">
                    <a16:rowId xmlns:a16="http://schemas.microsoft.com/office/drawing/2014/main" val="2298643787"/>
                  </a:ext>
                </a:extLst>
              </a:tr>
            </a:tbl>
          </a:graphicData>
        </a:graphic>
      </p:graphicFrame>
      <p:pic>
        <p:nvPicPr>
          <p:cNvPr id="5" name="Picture 4">
            <a:extLst>
              <a:ext uri="{FF2B5EF4-FFF2-40B4-BE49-F238E27FC236}">
                <a16:creationId xmlns:a16="http://schemas.microsoft.com/office/drawing/2014/main" id="{52195332-2578-2943-329F-7C582AC7A4B0}"/>
              </a:ext>
            </a:extLst>
          </p:cNvPr>
          <p:cNvPicPr>
            <a:picLocks noChangeAspect="1"/>
          </p:cNvPicPr>
          <p:nvPr/>
        </p:nvPicPr>
        <p:blipFill>
          <a:blip r:embed="rId3"/>
          <a:stretch>
            <a:fillRect/>
          </a:stretch>
        </p:blipFill>
        <p:spPr>
          <a:xfrm>
            <a:off x="2184400" y="1130634"/>
            <a:ext cx="1921746" cy="1451274"/>
          </a:xfrm>
          <a:prstGeom prst="rect">
            <a:avLst/>
          </a:prstGeom>
        </p:spPr>
      </p:pic>
      <p:pic>
        <p:nvPicPr>
          <p:cNvPr id="9" name="Picture 8">
            <a:extLst>
              <a:ext uri="{FF2B5EF4-FFF2-40B4-BE49-F238E27FC236}">
                <a16:creationId xmlns:a16="http://schemas.microsoft.com/office/drawing/2014/main" id="{8C4EFC9B-DC8C-3927-872E-3EA4C4FD5909}"/>
              </a:ext>
            </a:extLst>
          </p:cNvPr>
          <p:cNvPicPr>
            <a:picLocks noChangeAspect="1"/>
          </p:cNvPicPr>
          <p:nvPr/>
        </p:nvPicPr>
        <p:blipFill>
          <a:blip r:embed="rId4"/>
          <a:stretch>
            <a:fillRect/>
          </a:stretch>
        </p:blipFill>
        <p:spPr>
          <a:xfrm>
            <a:off x="4516489" y="2646517"/>
            <a:ext cx="375262" cy="844946"/>
          </a:xfrm>
          <a:prstGeom prst="rect">
            <a:avLst/>
          </a:prstGeom>
        </p:spPr>
      </p:pic>
      <p:pic>
        <p:nvPicPr>
          <p:cNvPr id="11" name="Picture 10">
            <a:extLst>
              <a:ext uri="{FF2B5EF4-FFF2-40B4-BE49-F238E27FC236}">
                <a16:creationId xmlns:a16="http://schemas.microsoft.com/office/drawing/2014/main" id="{3A5FEFC1-E3D1-69E6-9618-622B84FEE4BA}"/>
              </a:ext>
            </a:extLst>
          </p:cNvPr>
          <p:cNvPicPr>
            <a:picLocks noChangeAspect="1"/>
          </p:cNvPicPr>
          <p:nvPr/>
        </p:nvPicPr>
        <p:blipFill>
          <a:blip r:embed="rId5"/>
          <a:stretch>
            <a:fillRect/>
          </a:stretch>
        </p:blipFill>
        <p:spPr>
          <a:xfrm>
            <a:off x="2356339" y="3589075"/>
            <a:ext cx="1577868" cy="1374035"/>
          </a:xfrm>
          <a:prstGeom prst="rect">
            <a:avLst/>
          </a:prstGeom>
        </p:spPr>
      </p:pic>
      <p:pic>
        <p:nvPicPr>
          <p:cNvPr id="3" name="Picture 2">
            <a:extLst>
              <a:ext uri="{FF2B5EF4-FFF2-40B4-BE49-F238E27FC236}">
                <a16:creationId xmlns:a16="http://schemas.microsoft.com/office/drawing/2014/main" id="{7567A5E2-2229-A008-BF23-25E5F97FB3D5}"/>
              </a:ext>
            </a:extLst>
          </p:cNvPr>
          <p:cNvPicPr>
            <a:picLocks noChangeAspect="1"/>
          </p:cNvPicPr>
          <p:nvPr/>
        </p:nvPicPr>
        <p:blipFill>
          <a:blip r:embed="rId6"/>
          <a:stretch>
            <a:fillRect/>
          </a:stretch>
        </p:blipFill>
        <p:spPr>
          <a:xfrm>
            <a:off x="2689804" y="5285446"/>
            <a:ext cx="2832683" cy="263894"/>
          </a:xfrm>
          <a:prstGeom prst="rect">
            <a:avLst/>
          </a:prstGeom>
        </p:spPr>
      </p:pic>
      <p:pic>
        <p:nvPicPr>
          <p:cNvPr id="7" name="Picture 6">
            <a:extLst>
              <a:ext uri="{FF2B5EF4-FFF2-40B4-BE49-F238E27FC236}">
                <a16:creationId xmlns:a16="http://schemas.microsoft.com/office/drawing/2014/main" id="{A6874E9D-712E-DC87-FD3B-F6A5DF2290A8}"/>
              </a:ext>
            </a:extLst>
          </p:cNvPr>
          <p:cNvPicPr>
            <a:picLocks noChangeAspect="1"/>
          </p:cNvPicPr>
          <p:nvPr/>
        </p:nvPicPr>
        <p:blipFill>
          <a:blip r:embed="rId7"/>
          <a:stretch>
            <a:fillRect/>
          </a:stretch>
        </p:blipFill>
        <p:spPr>
          <a:xfrm>
            <a:off x="1813338" y="6135571"/>
            <a:ext cx="1086002" cy="495369"/>
          </a:xfrm>
          <a:prstGeom prst="rect">
            <a:avLst/>
          </a:prstGeom>
        </p:spPr>
      </p:pic>
      <p:sp>
        <p:nvSpPr>
          <p:cNvPr id="2" name="Action Button: Go Home 1">
            <a:hlinkClick r:id="rId8" action="ppaction://hlinksldjump" highlightClick="1"/>
            <a:extLst>
              <a:ext uri="{FF2B5EF4-FFF2-40B4-BE49-F238E27FC236}">
                <a16:creationId xmlns:a16="http://schemas.microsoft.com/office/drawing/2014/main" id="{F4FBE053-C780-8403-A266-C532D6101F86}"/>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C86CFDB1-C415-37AB-BDD0-92DA47B0D6CB}"/>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8" name="Action Button: Go Back or Previous 7">
            <a:hlinkClick r:id="" action="ppaction://hlinkshowjump?jump=previousslide" highlightClick="1"/>
            <a:extLst>
              <a:ext uri="{FF2B5EF4-FFF2-40B4-BE49-F238E27FC236}">
                <a16:creationId xmlns:a16="http://schemas.microsoft.com/office/drawing/2014/main" id="{A284618B-13F6-A09A-F18D-C234CD19D40F}"/>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33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DC7C883-BD61-D6F4-E1CF-3AABD8770AFA}"/>
              </a:ext>
            </a:extLst>
          </p:cNvPr>
          <p:cNvGraphicFramePr>
            <a:graphicFrameLocks noGrp="1"/>
          </p:cNvGraphicFramePr>
          <p:nvPr>
            <p:ph idx="1"/>
            <p:extLst>
              <p:ext uri="{D42A27DB-BD31-4B8C-83A1-F6EECF244321}">
                <p14:modId xmlns:p14="http://schemas.microsoft.com/office/powerpoint/2010/main" val="1613293350"/>
              </p:ext>
            </p:extLst>
          </p:nvPr>
        </p:nvGraphicFramePr>
        <p:xfrm>
          <a:off x="0" y="1778000"/>
          <a:ext cx="12192000" cy="6085839"/>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909363320"/>
                    </a:ext>
                  </a:extLst>
                </a:gridCol>
                <a:gridCol w="4064000">
                  <a:extLst>
                    <a:ext uri="{9D8B030D-6E8A-4147-A177-3AD203B41FA5}">
                      <a16:colId xmlns:a16="http://schemas.microsoft.com/office/drawing/2014/main" val="1404393731"/>
                    </a:ext>
                  </a:extLst>
                </a:gridCol>
                <a:gridCol w="4064000">
                  <a:extLst>
                    <a:ext uri="{9D8B030D-6E8A-4147-A177-3AD203B41FA5}">
                      <a16:colId xmlns:a16="http://schemas.microsoft.com/office/drawing/2014/main" val="1893777739"/>
                    </a:ext>
                  </a:extLst>
                </a:gridCol>
              </a:tblGrid>
              <a:tr h="1591733">
                <a:tc>
                  <a:txBody>
                    <a:bodyPr/>
                    <a:lstStyle/>
                    <a:p>
                      <a:pPr algn="ctr"/>
                      <a:r>
                        <a:rPr lang="en-GB" sz="4800" dirty="0"/>
                        <a:t>Features</a:t>
                      </a:r>
                    </a:p>
                  </a:txBody>
                  <a:tcPr anchor="ctr"/>
                </a:tc>
                <a:tc>
                  <a:txBody>
                    <a:bodyPr/>
                    <a:lstStyle/>
                    <a:p>
                      <a:pPr algn="ctr"/>
                      <a:r>
                        <a:rPr lang="en-GB" sz="4800" dirty="0"/>
                        <a:t>iD Mobile</a:t>
                      </a:r>
                    </a:p>
                  </a:txBody>
                  <a:tcPr anchor="ctr"/>
                </a:tc>
                <a:tc>
                  <a:txBody>
                    <a:bodyPr/>
                    <a:lstStyle/>
                    <a:p>
                      <a:pPr algn="ctr"/>
                      <a:r>
                        <a:rPr lang="en-GB" sz="4800" dirty="0"/>
                        <a:t>Sky</a:t>
                      </a:r>
                    </a:p>
                  </a:txBody>
                  <a:tcPr anchor="ctr"/>
                </a:tc>
                <a:extLst>
                  <a:ext uri="{0D108BD9-81ED-4DB2-BD59-A6C34878D82A}">
                    <a16:rowId xmlns:a16="http://schemas.microsoft.com/office/drawing/2014/main" val="2777585566"/>
                  </a:ext>
                </a:extLst>
              </a:tr>
              <a:tr h="1591733">
                <a:tc>
                  <a:txBody>
                    <a:bodyPr/>
                    <a:lstStyle/>
                    <a:p>
                      <a:r>
                        <a:rPr lang="en-GB" dirty="0"/>
                        <a:t>Presentation</a:t>
                      </a:r>
                    </a:p>
                  </a:txBody>
                  <a:tcPr/>
                </a:tc>
                <a:tc>
                  <a:txBody>
                    <a:bodyPr/>
                    <a:lstStyle/>
                    <a:p>
                      <a:r>
                        <a:rPr lang="en-GB" sz="1600" dirty="0"/>
                        <a:t>iD Mobile has a consistent layout of green and white (Gray and green with dark mode). Images are carefully placed and thought out trying to use the space as best as possible. </a:t>
                      </a:r>
                    </a:p>
                  </a:txBody>
                  <a:tcPr/>
                </a:tc>
                <a:tc>
                  <a:txBody>
                    <a:bodyPr/>
                    <a:lstStyle/>
                    <a:p>
                      <a:r>
                        <a:rPr lang="en-GB" sz="1600" dirty="0"/>
                        <a:t>Sky has a consistent layout of white, blue and red. Images and buttons are placed throughout the site to catch your attention.</a:t>
                      </a:r>
                    </a:p>
                  </a:txBody>
                  <a:tcPr/>
                </a:tc>
                <a:extLst>
                  <a:ext uri="{0D108BD9-81ED-4DB2-BD59-A6C34878D82A}">
                    <a16:rowId xmlns:a16="http://schemas.microsoft.com/office/drawing/2014/main" val="3448074680"/>
                  </a:ext>
                </a:extLst>
              </a:tr>
              <a:tr h="1032934">
                <a:tc>
                  <a:txBody>
                    <a:bodyPr/>
                    <a:lstStyle/>
                    <a:p>
                      <a:r>
                        <a:rPr lang="en-GB" dirty="0"/>
                        <a:t>Usability</a:t>
                      </a:r>
                    </a:p>
                  </a:txBody>
                  <a:tcPr/>
                </a:tc>
                <a:tc>
                  <a:txBody>
                    <a:bodyPr/>
                    <a:lstStyle/>
                    <a:p>
                      <a:r>
                        <a:rPr lang="en-GB" sz="2000" dirty="0"/>
                        <a:t>The iD Mobile webpage contains information about the phone you are buying and it does not contain anything else such as adverts etc.</a:t>
                      </a:r>
                    </a:p>
                  </a:txBody>
                  <a:tcPr/>
                </a:tc>
                <a:tc>
                  <a:txBody>
                    <a:bodyPr/>
                    <a:lstStyle/>
                    <a:p>
                      <a:r>
                        <a:rPr lang="en-GB" sz="1600" dirty="0"/>
                        <a:t>The Sky website contains information about Sky products, they do try to advertise their own products to you that does get annoying sometimes and they litter their page with products.</a:t>
                      </a:r>
                    </a:p>
                  </a:txBody>
                  <a:tcPr/>
                </a:tc>
                <a:extLst>
                  <a:ext uri="{0D108BD9-81ED-4DB2-BD59-A6C34878D82A}">
                    <a16:rowId xmlns:a16="http://schemas.microsoft.com/office/drawing/2014/main" val="2920232854"/>
                  </a:ext>
                </a:extLst>
              </a:tr>
              <a:tr h="1591733">
                <a:tc>
                  <a:txBody>
                    <a:bodyPr/>
                    <a:lstStyle/>
                    <a:p>
                      <a:r>
                        <a:rPr lang="en-GB" dirty="0"/>
                        <a:t>Accessibility </a:t>
                      </a:r>
                    </a:p>
                  </a:txBody>
                  <a:tcPr/>
                </a:tc>
                <a:tc>
                  <a:txBody>
                    <a:bodyPr/>
                    <a:lstStyle/>
                    <a:p>
                      <a:r>
                        <a:rPr lang="en-GB" dirty="0"/>
                        <a:t>iD mobile has accessibility for disabled users that use adaptive technology.</a:t>
                      </a:r>
                    </a:p>
                  </a:txBody>
                  <a:tcPr/>
                </a:tc>
                <a:tc>
                  <a:txBody>
                    <a:bodyPr/>
                    <a:lstStyle/>
                    <a:p>
                      <a:r>
                        <a:rPr lang="en-GB" dirty="0"/>
                        <a:t>Unknown as blocked by firewall.</a:t>
                      </a:r>
                    </a:p>
                  </a:txBody>
                  <a:tcPr/>
                </a:tc>
                <a:extLst>
                  <a:ext uri="{0D108BD9-81ED-4DB2-BD59-A6C34878D82A}">
                    <a16:rowId xmlns:a16="http://schemas.microsoft.com/office/drawing/2014/main" val="1938767758"/>
                  </a:ext>
                </a:extLst>
              </a:tr>
            </a:tbl>
          </a:graphicData>
        </a:graphic>
      </p:graphicFrame>
      <p:sp>
        <p:nvSpPr>
          <p:cNvPr id="3" name="Action Button: Go Back or Previous 2">
            <a:hlinkClick r:id="" action="ppaction://hlinkshowjump?jump=previousslide" highlightClick="1"/>
            <a:extLst>
              <a:ext uri="{FF2B5EF4-FFF2-40B4-BE49-F238E27FC236}">
                <a16:creationId xmlns:a16="http://schemas.microsoft.com/office/drawing/2014/main" id="{BDE7D08F-DEAD-D54B-AF87-D25E84D98A9E}"/>
              </a:ext>
            </a:extLst>
          </p:cNvPr>
          <p:cNvSpPr/>
          <p:nvPr/>
        </p:nvSpPr>
        <p:spPr>
          <a:xfrm>
            <a:off x="0" y="7160684"/>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 name="Action Button: Go Home 4">
            <a:hlinkClick r:id="rId3" action="ppaction://hlinksldjump" highlightClick="1"/>
            <a:extLst>
              <a:ext uri="{FF2B5EF4-FFF2-40B4-BE49-F238E27FC236}">
                <a16:creationId xmlns:a16="http://schemas.microsoft.com/office/drawing/2014/main" id="{DA251CBC-3B70-26C1-3E1F-F41DB244BF9A}"/>
              </a:ext>
            </a:extLst>
          </p:cNvPr>
          <p:cNvSpPr/>
          <p:nvPr/>
        </p:nvSpPr>
        <p:spPr>
          <a:xfrm>
            <a:off x="6376435" y="7361238"/>
            <a:ext cx="772630" cy="502601"/>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B8654BD6-C3C5-B007-796F-82BC9EE04C61}"/>
              </a:ext>
            </a:extLst>
          </p:cNvPr>
          <p:cNvSpPr/>
          <p:nvPr/>
        </p:nvSpPr>
        <p:spPr>
          <a:xfrm>
            <a:off x="11291289" y="7220953"/>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520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406E-6502-F7B4-AE86-4EBC4CFC6B86}"/>
              </a:ext>
            </a:extLst>
          </p:cNvPr>
          <p:cNvSpPr>
            <a:spLocks noGrp="1"/>
          </p:cNvSpPr>
          <p:nvPr>
            <p:ph type="title"/>
          </p:nvPr>
        </p:nvSpPr>
        <p:spPr>
          <a:xfrm>
            <a:off x="914400" y="304801"/>
            <a:ext cx="10363200" cy="1187570"/>
          </a:xfrm>
        </p:spPr>
        <p:txBody>
          <a:bodyPr/>
          <a:lstStyle/>
          <a:p>
            <a:r>
              <a:rPr lang="en-GB" dirty="0"/>
              <a:t>Purpose and Performance</a:t>
            </a:r>
          </a:p>
        </p:txBody>
      </p:sp>
      <p:graphicFrame>
        <p:nvGraphicFramePr>
          <p:cNvPr id="4" name="Table 4">
            <a:extLst>
              <a:ext uri="{FF2B5EF4-FFF2-40B4-BE49-F238E27FC236}">
                <a16:creationId xmlns:a16="http://schemas.microsoft.com/office/drawing/2014/main" id="{8DC7C883-BD61-D6F4-E1CF-3AABD8770AFA}"/>
              </a:ext>
            </a:extLst>
          </p:cNvPr>
          <p:cNvGraphicFramePr>
            <a:graphicFrameLocks noGrp="1"/>
          </p:cNvGraphicFramePr>
          <p:nvPr>
            <p:ph idx="1"/>
            <p:extLst>
              <p:ext uri="{D42A27DB-BD31-4B8C-83A1-F6EECF244321}">
                <p14:modId xmlns:p14="http://schemas.microsoft.com/office/powerpoint/2010/main" val="1949271606"/>
              </p:ext>
            </p:extLst>
          </p:nvPr>
        </p:nvGraphicFramePr>
        <p:xfrm>
          <a:off x="0" y="1778000"/>
          <a:ext cx="12192000" cy="5079999"/>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909363320"/>
                    </a:ext>
                  </a:extLst>
                </a:gridCol>
                <a:gridCol w="4064000">
                  <a:extLst>
                    <a:ext uri="{9D8B030D-6E8A-4147-A177-3AD203B41FA5}">
                      <a16:colId xmlns:a16="http://schemas.microsoft.com/office/drawing/2014/main" val="1404393731"/>
                    </a:ext>
                  </a:extLst>
                </a:gridCol>
                <a:gridCol w="4064000">
                  <a:extLst>
                    <a:ext uri="{9D8B030D-6E8A-4147-A177-3AD203B41FA5}">
                      <a16:colId xmlns:a16="http://schemas.microsoft.com/office/drawing/2014/main" val="1893777739"/>
                    </a:ext>
                  </a:extLst>
                </a:gridCol>
              </a:tblGrid>
              <a:tr h="1693333">
                <a:tc>
                  <a:txBody>
                    <a:bodyPr/>
                    <a:lstStyle/>
                    <a:p>
                      <a:pPr algn="ctr"/>
                      <a:r>
                        <a:rPr lang="en-GB" sz="4800" dirty="0"/>
                        <a:t>Features</a:t>
                      </a:r>
                    </a:p>
                  </a:txBody>
                  <a:tcPr anchor="ctr"/>
                </a:tc>
                <a:tc>
                  <a:txBody>
                    <a:bodyPr/>
                    <a:lstStyle/>
                    <a:p>
                      <a:pPr algn="ctr"/>
                      <a:r>
                        <a:rPr lang="en-GB" sz="4800" dirty="0"/>
                        <a:t>iD Mobile</a:t>
                      </a:r>
                    </a:p>
                  </a:txBody>
                  <a:tcPr anchor="ctr"/>
                </a:tc>
                <a:tc>
                  <a:txBody>
                    <a:bodyPr/>
                    <a:lstStyle/>
                    <a:p>
                      <a:pPr algn="ctr"/>
                      <a:r>
                        <a:rPr lang="en-GB" sz="4800" dirty="0"/>
                        <a:t>Sky</a:t>
                      </a:r>
                    </a:p>
                  </a:txBody>
                  <a:tcPr anchor="ctr"/>
                </a:tc>
                <a:extLst>
                  <a:ext uri="{0D108BD9-81ED-4DB2-BD59-A6C34878D82A}">
                    <a16:rowId xmlns:a16="http://schemas.microsoft.com/office/drawing/2014/main" val="2777585566"/>
                  </a:ext>
                </a:extLst>
              </a:tr>
              <a:tr h="1693333">
                <a:tc>
                  <a:txBody>
                    <a:bodyPr/>
                    <a:lstStyle/>
                    <a:p>
                      <a:r>
                        <a:rPr lang="en-GB" dirty="0"/>
                        <a:t>Performance</a:t>
                      </a:r>
                    </a:p>
                  </a:txBody>
                  <a:tcPr/>
                </a:tc>
                <a:tc>
                  <a:txBody>
                    <a:bodyPr/>
                    <a:lstStyle/>
                    <a:p>
                      <a:r>
                        <a:rPr lang="en-GB" dirty="0"/>
                        <a:t>iD Mobile loads its website quickly                                                                  it switches to dark mode for the first split second before changing to your requested design.</a:t>
                      </a:r>
                    </a:p>
                  </a:txBody>
                  <a:tcPr/>
                </a:tc>
                <a:tc>
                  <a:txBody>
                    <a:bodyPr/>
                    <a:lstStyle/>
                    <a:p>
                      <a:r>
                        <a:rPr lang="en-GB" dirty="0"/>
                        <a:t>Sky is slightly more sluggish when loading webpages compared to something like iD Mobile or </a:t>
                      </a:r>
                      <a:r>
                        <a:rPr lang="en-GB" dirty="0" err="1"/>
                        <a:t>chriswasntavailable.xyz</a:t>
                      </a:r>
                      <a:r>
                        <a:rPr lang="en-GB" dirty="0"/>
                        <a:t> but it still loads in an acceptable time.</a:t>
                      </a:r>
                    </a:p>
                  </a:txBody>
                  <a:tcPr/>
                </a:tc>
                <a:extLst>
                  <a:ext uri="{0D108BD9-81ED-4DB2-BD59-A6C34878D82A}">
                    <a16:rowId xmlns:a16="http://schemas.microsoft.com/office/drawing/2014/main" val="3448074680"/>
                  </a:ext>
                </a:extLst>
              </a:tr>
              <a:tr h="1693333">
                <a:tc>
                  <a:txBody>
                    <a:bodyPr/>
                    <a:lstStyle/>
                    <a:p>
                      <a:r>
                        <a:rPr lang="en-GB" dirty="0"/>
                        <a:t>Usability</a:t>
                      </a:r>
                    </a:p>
                  </a:txBody>
                  <a:tcPr/>
                </a:tc>
                <a:tc>
                  <a:txBody>
                    <a:bodyPr/>
                    <a:lstStyle/>
                    <a:p>
                      <a:r>
                        <a:rPr lang="en-GB" dirty="0"/>
                        <a:t>The iD Mobile webpage has a good function by implementing an eCommerce platform, payment services and account services into one usable website.</a:t>
                      </a:r>
                    </a:p>
                  </a:txBody>
                  <a:tcPr/>
                </a:tc>
                <a:tc>
                  <a:txBody>
                    <a:bodyPr/>
                    <a:lstStyle/>
                    <a:p>
                      <a:r>
                        <a:rPr lang="en-GB" dirty="0"/>
                        <a:t>The Sky website contains information about Sky products, It is not as easy to navigate as the iD Mobile website but it contains the same features.</a:t>
                      </a:r>
                    </a:p>
                  </a:txBody>
                  <a:tcPr/>
                </a:tc>
                <a:extLst>
                  <a:ext uri="{0D108BD9-81ED-4DB2-BD59-A6C34878D82A}">
                    <a16:rowId xmlns:a16="http://schemas.microsoft.com/office/drawing/2014/main" val="2920232854"/>
                  </a:ext>
                </a:extLst>
              </a:tr>
            </a:tbl>
          </a:graphicData>
        </a:graphic>
      </p:graphicFrame>
      <p:sp>
        <p:nvSpPr>
          <p:cNvPr id="3" name="Action Button: Go Back or Previous 2">
            <a:hlinkClick r:id="" action="ppaction://hlinkshowjump?jump=previousslide" highlightClick="1"/>
            <a:extLst>
              <a:ext uri="{FF2B5EF4-FFF2-40B4-BE49-F238E27FC236}">
                <a16:creationId xmlns:a16="http://schemas.microsoft.com/office/drawing/2014/main" id="{D3EDE749-7854-766C-EF55-CC882CFAA925}"/>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 name="Action Button: Go Home 4">
            <a:hlinkClick r:id="rId3" action="ppaction://hlinksldjump" highlightClick="1"/>
            <a:extLst>
              <a:ext uri="{FF2B5EF4-FFF2-40B4-BE49-F238E27FC236}">
                <a16:creationId xmlns:a16="http://schemas.microsoft.com/office/drawing/2014/main" id="{594AFFFD-0644-EC8A-EDE3-7337DC830C19}"/>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E81C0EC1-BBB1-E6E9-82F8-53E0E0E75B48}"/>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387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F95ED69-DA07-382F-D3A7-33AD1300A074}"/>
              </a:ext>
            </a:extLst>
          </p:cNvPr>
          <p:cNvGraphicFramePr/>
          <p:nvPr>
            <p:extLst>
              <p:ext uri="{D42A27DB-BD31-4B8C-83A1-F6EECF244321}">
                <p14:modId xmlns:p14="http://schemas.microsoft.com/office/powerpoint/2010/main" val="1779384522"/>
              </p:ext>
            </p:extLst>
          </p:nvPr>
        </p:nvGraphicFramePr>
        <p:xfrm>
          <a:off x="3556001" y="-81741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Top Corners One Rounded and One Snipped 2">
            <a:extLst>
              <a:ext uri="{FF2B5EF4-FFF2-40B4-BE49-F238E27FC236}">
                <a16:creationId xmlns:a16="http://schemas.microsoft.com/office/drawing/2014/main" id="{BE921FCB-615C-6242-EB76-AF0D178E15D9}"/>
              </a:ext>
            </a:extLst>
          </p:cNvPr>
          <p:cNvSpPr/>
          <p:nvPr/>
        </p:nvSpPr>
        <p:spPr>
          <a:xfrm>
            <a:off x="1" y="0"/>
            <a:ext cx="4572000" cy="1981200"/>
          </a:xfrm>
          <a:prstGeom prst="snipRoundRect">
            <a:avLst/>
          </a:prstGeom>
          <a:solidFill>
            <a:srgbClr val="10A45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pic>
        <p:nvPicPr>
          <p:cNvPr id="4" name="Picture 3" descr="A green and white logo&#10;&#10;Description automatically generated">
            <a:extLst>
              <a:ext uri="{FF2B5EF4-FFF2-40B4-BE49-F238E27FC236}">
                <a16:creationId xmlns:a16="http://schemas.microsoft.com/office/drawing/2014/main" id="{62780728-7A40-5672-A17C-577B14BA6D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00" y="304967"/>
            <a:ext cx="4434632" cy="1586956"/>
          </a:xfrm>
          <a:prstGeom prst="rect">
            <a:avLst/>
          </a:prstGeom>
        </p:spPr>
      </p:pic>
      <p:sp>
        <p:nvSpPr>
          <p:cNvPr id="5" name="TextBox 4">
            <a:extLst>
              <a:ext uri="{FF2B5EF4-FFF2-40B4-BE49-F238E27FC236}">
                <a16:creationId xmlns:a16="http://schemas.microsoft.com/office/drawing/2014/main" id="{42B53C73-3E0F-25EF-6A2E-92A8B091C064}"/>
              </a:ext>
            </a:extLst>
          </p:cNvPr>
          <p:cNvSpPr txBox="1"/>
          <p:nvPr/>
        </p:nvSpPr>
        <p:spPr>
          <a:xfrm>
            <a:off x="0" y="3429000"/>
            <a:ext cx="12191999" cy="646331"/>
          </a:xfrm>
          <a:prstGeom prst="rect">
            <a:avLst/>
          </a:prstGeom>
          <a:noFill/>
        </p:spPr>
        <p:txBody>
          <a:bodyPr wrap="square" rtlCol="0">
            <a:spAutoFit/>
          </a:bodyPr>
          <a:lstStyle/>
          <a:p>
            <a:endParaRPr lang="en-GB" sz="1800" b="1" dirty="0"/>
          </a:p>
          <a:p>
            <a:endParaRPr lang="en-GB" dirty="0"/>
          </a:p>
        </p:txBody>
      </p:sp>
      <p:pic>
        <p:nvPicPr>
          <p:cNvPr id="7" name="Picture 6">
            <a:extLst>
              <a:ext uri="{FF2B5EF4-FFF2-40B4-BE49-F238E27FC236}">
                <a16:creationId xmlns:a16="http://schemas.microsoft.com/office/drawing/2014/main" id="{3C5979E5-E15F-7E8F-7442-DF427648B599}"/>
              </a:ext>
            </a:extLst>
          </p:cNvPr>
          <p:cNvPicPr>
            <a:picLocks noChangeAspect="1"/>
          </p:cNvPicPr>
          <p:nvPr/>
        </p:nvPicPr>
        <p:blipFill>
          <a:blip r:embed="rId9"/>
          <a:stretch>
            <a:fillRect/>
          </a:stretch>
        </p:blipFill>
        <p:spPr>
          <a:xfrm>
            <a:off x="227703" y="4476418"/>
            <a:ext cx="5268060" cy="2381582"/>
          </a:xfrm>
          <a:prstGeom prst="rect">
            <a:avLst/>
          </a:prstGeom>
        </p:spPr>
      </p:pic>
      <p:pic>
        <p:nvPicPr>
          <p:cNvPr id="9" name="Picture 8">
            <a:extLst>
              <a:ext uri="{FF2B5EF4-FFF2-40B4-BE49-F238E27FC236}">
                <a16:creationId xmlns:a16="http://schemas.microsoft.com/office/drawing/2014/main" id="{16F56443-49BE-B7E1-DBF0-054ACACF3671}"/>
              </a:ext>
            </a:extLst>
          </p:cNvPr>
          <p:cNvPicPr>
            <a:picLocks noChangeAspect="1"/>
          </p:cNvPicPr>
          <p:nvPr/>
        </p:nvPicPr>
        <p:blipFill>
          <a:blip r:embed="rId10"/>
          <a:stretch>
            <a:fillRect/>
          </a:stretch>
        </p:blipFill>
        <p:spPr>
          <a:xfrm>
            <a:off x="7298267" y="4994257"/>
            <a:ext cx="4891342" cy="1015330"/>
          </a:xfrm>
          <a:prstGeom prst="rect">
            <a:avLst/>
          </a:prstGeom>
        </p:spPr>
      </p:pic>
      <p:pic>
        <p:nvPicPr>
          <p:cNvPr id="11" name="Picture 10">
            <a:extLst>
              <a:ext uri="{FF2B5EF4-FFF2-40B4-BE49-F238E27FC236}">
                <a16:creationId xmlns:a16="http://schemas.microsoft.com/office/drawing/2014/main" id="{021144EB-7D16-7E3C-AEF7-B3F42C6E2EAB}"/>
              </a:ext>
            </a:extLst>
          </p:cNvPr>
          <p:cNvPicPr>
            <a:picLocks noChangeAspect="1"/>
          </p:cNvPicPr>
          <p:nvPr/>
        </p:nvPicPr>
        <p:blipFill>
          <a:blip r:embed="rId11"/>
          <a:stretch>
            <a:fillRect/>
          </a:stretch>
        </p:blipFill>
        <p:spPr>
          <a:xfrm>
            <a:off x="5671929" y="3428999"/>
            <a:ext cx="1626338" cy="3455319"/>
          </a:xfrm>
          <a:prstGeom prst="rect">
            <a:avLst/>
          </a:prstGeom>
        </p:spPr>
      </p:pic>
      <p:sp>
        <p:nvSpPr>
          <p:cNvPr id="6" name="Action Button: Go Home 5">
            <a:hlinkClick r:id="rId12" action="ppaction://hlinksldjump" highlightClick="1"/>
            <a:extLst>
              <a:ext uri="{FF2B5EF4-FFF2-40B4-BE49-F238E27FC236}">
                <a16:creationId xmlns:a16="http://schemas.microsoft.com/office/drawing/2014/main" id="{D444197A-7C85-0219-26D4-22E678F843D3}"/>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8" name="Action Button: Go Forward or Next 7">
            <a:hlinkClick r:id="" action="ppaction://hlinkshowjump?jump=nextslide" highlightClick="1"/>
            <a:extLst>
              <a:ext uri="{FF2B5EF4-FFF2-40B4-BE49-F238E27FC236}">
                <a16:creationId xmlns:a16="http://schemas.microsoft.com/office/drawing/2014/main" id="{DDB56B85-445C-2601-1E7E-6B5871211DC0}"/>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0" name="Action Button: Go Back or Previous 9">
            <a:hlinkClick r:id="" action="ppaction://hlinkshowjump?jump=previousslide" highlightClick="1"/>
            <a:extLst>
              <a:ext uri="{FF2B5EF4-FFF2-40B4-BE49-F238E27FC236}">
                <a16:creationId xmlns:a16="http://schemas.microsoft.com/office/drawing/2014/main" id="{11232D10-3291-7CB4-42C2-45DEEFDAE575}"/>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14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8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F95ED69-DA07-382F-D3A7-33AD1300A074}"/>
              </a:ext>
            </a:extLst>
          </p:cNvPr>
          <p:cNvGraphicFramePr/>
          <p:nvPr>
            <p:extLst>
              <p:ext uri="{D42A27DB-BD31-4B8C-83A1-F6EECF244321}">
                <p14:modId xmlns:p14="http://schemas.microsoft.com/office/powerpoint/2010/main" val="1352805651"/>
              </p:ext>
            </p:extLst>
          </p:nvPr>
        </p:nvGraphicFramePr>
        <p:xfrm>
          <a:off x="2032000" y="109844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Top Corners One Rounded and One Snipped 2">
            <a:extLst>
              <a:ext uri="{FF2B5EF4-FFF2-40B4-BE49-F238E27FC236}">
                <a16:creationId xmlns:a16="http://schemas.microsoft.com/office/drawing/2014/main" id="{BE921FCB-615C-6242-EB76-AF0D178E15D9}"/>
              </a:ext>
            </a:extLst>
          </p:cNvPr>
          <p:cNvSpPr/>
          <p:nvPr/>
        </p:nvSpPr>
        <p:spPr>
          <a:xfrm>
            <a:off x="50801" y="-89277"/>
            <a:ext cx="4572000" cy="1981200"/>
          </a:xfrm>
          <a:prstGeom prst="snipRoundRect">
            <a:avLst/>
          </a:prstGeom>
          <a:solidFill>
            <a:srgbClr val="10A45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pic>
        <p:nvPicPr>
          <p:cNvPr id="4" name="Picture 3" descr="A green and white logo&#10;&#10;Description automatically generated">
            <a:extLst>
              <a:ext uri="{FF2B5EF4-FFF2-40B4-BE49-F238E27FC236}">
                <a16:creationId xmlns:a16="http://schemas.microsoft.com/office/drawing/2014/main" id="{62780728-7A40-5672-A17C-577B14BA6D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00" y="304967"/>
            <a:ext cx="4434632" cy="1586956"/>
          </a:xfrm>
          <a:prstGeom prst="rect">
            <a:avLst/>
          </a:prstGeom>
        </p:spPr>
      </p:pic>
      <p:sp>
        <p:nvSpPr>
          <p:cNvPr id="5" name="Action Button: Go Home 4">
            <a:hlinkClick r:id="rId9" action="ppaction://hlinksldjump" highlightClick="1"/>
            <a:extLst>
              <a:ext uri="{FF2B5EF4-FFF2-40B4-BE49-F238E27FC236}">
                <a16:creationId xmlns:a16="http://schemas.microsoft.com/office/drawing/2014/main" id="{5A6FBC38-307C-1B91-148B-B5D2F2CE210A}"/>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3BA0567B-8CFB-ADCE-87B8-6D25E3AA7DBF}"/>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Back or Previous 6">
            <a:hlinkClick r:id="" action="ppaction://hlinkshowjump?jump=previousslide" highlightClick="1"/>
            <a:extLst>
              <a:ext uri="{FF2B5EF4-FFF2-40B4-BE49-F238E27FC236}">
                <a16:creationId xmlns:a16="http://schemas.microsoft.com/office/drawing/2014/main" id="{529948F0-3A97-7FD7-5EC0-95D32FF32C48}"/>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853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F95ED69-DA07-382F-D3A7-33AD1300A074}"/>
              </a:ext>
            </a:extLst>
          </p:cNvPr>
          <p:cNvGraphicFramePr/>
          <p:nvPr>
            <p:extLst>
              <p:ext uri="{D42A27DB-BD31-4B8C-83A1-F6EECF244321}">
                <p14:modId xmlns:p14="http://schemas.microsoft.com/office/powerpoint/2010/main" val="2371567817"/>
              </p:ext>
            </p:extLst>
          </p:nvPr>
        </p:nvGraphicFramePr>
        <p:xfrm>
          <a:off x="2032000" y="109844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Top Corners One Rounded and One Snipped 2">
            <a:extLst>
              <a:ext uri="{FF2B5EF4-FFF2-40B4-BE49-F238E27FC236}">
                <a16:creationId xmlns:a16="http://schemas.microsoft.com/office/drawing/2014/main" id="{BE921FCB-615C-6242-EB76-AF0D178E15D9}"/>
              </a:ext>
            </a:extLst>
          </p:cNvPr>
          <p:cNvSpPr/>
          <p:nvPr/>
        </p:nvSpPr>
        <p:spPr>
          <a:xfrm>
            <a:off x="50801" y="-89277"/>
            <a:ext cx="4572000" cy="1981200"/>
          </a:xfrm>
          <a:prstGeom prst="snipRoundRect">
            <a:avLst/>
          </a:prstGeom>
          <a:solidFill>
            <a:srgbClr val="10A45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pic>
        <p:nvPicPr>
          <p:cNvPr id="4" name="Picture 3" descr="A green and white logo&#10;&#10;Description automatically generated">
            <a:extLst>
              <a:ext uri="{FF2B5EF4-FFF2-40B4-BE49-F238E27FC236}">
                <a16:creationId xmlns:a16="http://schemas.microsoft.com/office/drawing/2014/main" id="{62780728-7A40-5672-A17C-577B14BA6D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00" y="304967"/>
            <a:ext cx="4434632" cy="1586956"/>
          </a:xfrm>
          <a:prstGeom prst="rect">
            <a:avLst/>
          </a:prstGeom>
        </p:spPr>
      </p:pic>
      <p:sp>
        <p:nvSpPr>
          <p:cNvPr id="5" name="Action Button: Go Home 4">
            <a:hlinkClick r:id="rId9" action="ppaction://hlinksldjump" highlightClick="1"/>
            <a:extLst>
              <a:ext uri="{FF2B5EF4-FFF2-40B4-BE49-F238E27FC236}">
                <a16:creationId xmlns:a16="http://schemas.microsoft.com/office/drawing/2014/main" id="{0DBE4F1D-F2AB-795D-B7F0-4C50823C494E}"/>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BCF81DED-9ACB-57B3-D1B4-9E902592C09E}"/>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Back or Previous 6">
            <a:hlinkClick r:id="" action="ppaction://hlinkshowjump?jump=previousslide" highlightClick="1"/>
            <a:extLst>
              <a:ext uri="{FF2B5EF4-FFF2-40B4-BE49-F238E27FC236}">
                <a16:creationId xmlns:a16="http://schemas.microsoft.com/office/drawing/2014/main" id="{D82D07B6-5198-6293-C3AF-1A63190BCFB3}"/>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954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9B2B87F6-EDB8-8E6C-F57F-B0709702DE00}"/>
              </a:ext>
            </a:extLst>
          </p:cNvPr>
          <p:cNvSpPr/>
          <p:nvPr/>
        </p:nvSpPr>
        <p:spPr>
          <a:xfrm>
            <a:off x="0" y="0"/>
            <a:ext cx="4191000" cy="2270938"/>
          </a:xfrm>
          <a:prstGeom prst="snip2DiagRect">
            <a:avLst/>
          </a:prstGeom>
          <a:solidFill>
            <a:srgbClr val="3D54FD"/>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Content Placeholder 13" descr="A colorful logo on a black background&#10;&#10;Description automatically generated">
            <a:extLst>
              <a:ext uri="{FF2B5EF4-FFF2-40B4-BE49-F238E27FC236}">
                <a16:creationId xmlns:a16="http://schemas.microsoft.com/office/drawing/2014/main" id="{3C134BD1-983A-6331-CC85-4E537DAF4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43" y="330403"/>
            <a:ext cx="2855264" cy="1752094"/>
          </a:xfrm>
          <a:prstGeom prst="rect">
            <a:avLst/>
          </a:prstGeom>
        </p:spPr>
      </p:pic>
      <p:graphicFrame>
        <p:nvGraphicFramePr>
          <p:cNvPr id="4" name="Diagram 3">
            <a:extLst>
              <a:ext uri="{FF2B5EF4-FFF2-40B4-BE49-F238E27FC236}">
                <a16:creationId xmlns:a16="http://schemas.microsoft.com/office/drawing/2014/main" id="{C216D721-EAAF-7104-B137-21C5BAA5439B}"/>
              </a:ext>
            </a:extLst>
          </p:cNvPr>
          <p:cNvGraphicFramePr/>
          <p:nvPr>
            <p:extLst>
              <p:ext uri="{D42A27DB-BD31-4B8C-83A1-F6EECF244321}">
                <p14:modId xmlns:p14="http://schemas.microsoft.com/office/powerpoint/2010/main" val="1417923486"/>
              </p:ext>
            </p:extLst>
          </p:nvPr>
        </p:nvGraphicFramePr>
        <p:xfrm>
          <a:off x="2032000" y="120645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Action Button: Go Home 4">
            <a:hlinkClick r:id="rId9" action="ppaction://hlinksldjump" highlightClick="1"/>
            <a:extLst>
              <a:ext uri="{FF2B5EF4-FFF2-40B4-BE49-F238E27FC236}">
                <a16:creationId xmlns:a16="http://schemas.microsoft.com/office/drawing/2014/main" id="{524964BB-4713-A5DF-6E68-0513D564A289}"/>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0FDB3686-8BB3-5AF9-478B-CFBD67FF1D40}"/>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Back or Previous 6">
            <a:hlinkClick r:id="" action="ppaction://hlinkshowjump?jump=previousslide" highlightClick="1"/>
            <a:extLst>
              <a:ext uri="{FF2B5EF4-FFF2-40B4-BE49-F238E27FC236}">
                <a16:creationId xmlns:a16="http://schemas.microsoft.com/office/drawing/2014/main" id="{918BDFDA-74D4-0E73-DFC3-1B1B62C61A7F}"/>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26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912702BF-D129-6D5E-D83C-1B7F67387AAA}"/>
              </a:ext>
            </a:extLst>
          </p:cNvPr>
          <p:cNvSpPr/>
          <p:nvPr/>
        </p:nvSpPr>
        <p:spPr>
          <a:xfrm>
            <a:off x="0" y="0"/>
            <a:ext cx="4191000" cy="2270938"/>
          </a:xfrm>
          <a:prstGeom prst="snip2DiagRect">
            <a:avLst/>
          </a:prstGeom>
          <a:solidFill>
            <a:srgbClr val="3D54FD"/>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Content Placeholder 13" descr="A colorful logo on a black background&#10;&#10;Description automatically generated">
            <a:extLst>
              <a:ext uri="{FF2B5EF4-FFF2-40B4-BE49-F238E27FC236}">
                <a16:creationId xmlns:a16="http://schemas.microsoft.com/office/drawing/2014/main" id="{0E9F92AF-46DE-6EC5-CC53-407C27817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43" y="330403"/>
            <a:ext cx="2855264" cy="1752094"/>
          </a:xfrm>
          <a:prstGeom prst="rect">
            <a:avLst/>
          </a:prstGeom>
        </p:spPr>
      </p:pic>
      <p:graphicFrame>
        <p:nvGraphicFramePr>
          <p:cNvPr id="4" name="Diagram 3">
            <a:extLst>
              <a:ext uri="{FF2B5EF4-FFF2-40B4-BE49-F238E27FC236}">
                <a16:creationId xmlns:a16="http://schemas.microsoft.com/office/drawing/2014/main" id="{5B9E504B-CAB8-7E42-482B-E3C4385AB8B3}"/>
              </a:ext>
            </a:extLst>
          </p:cNvPr>
          <p:cNvGraphicFramePr/>
          <p:nvPr>
            <p:extLst>
              <p:ext uri="{D42A27DB-BD31-4B8C-83A1-F6EECF244321}">
                <p14:modId xmlns:p14="http://schemas.microsoft.com/office/powerpoint/2010/main" val="3567641756"/>
              </p:ext>
            </p:extLst>
          </p:nvPr>
        </p:nvGraphicFramePr>
        <p:xfrm>
          <a:off x="4064000" y="-6431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B64B8175-F2A5-833F-3D0F-0D1DB52A5147}"/>
              </a:ext>
            </a:extLst>
          </p:cNvPr>
          <p:cNvPicPr>
            <a:picLocks noChangeAspect="1"/>
          </p:cNvPicPr>
          <p:nvPr/>
        </p:nvPicPr>
        <p:blipFill>
          <a:blip r:embed="rId9"/>
          <a:stretch>
            <a:fillRect/>
          </a:stretch>
        </p:blipFill>
        <p:spPr>
          <a:xfrm>
            <a:off x="169332" y="4587063"/>
            <a:ext cx="2957047" cy="2070929"/>
          </a:xfrm>
          <a:prstGeom prst="rect">
            <a:avLst/>
          </a:prstGeom>
        </p:spPr>
      </p:pic>
      <p:pic>
        <p:nvPicPr>
          <p:cNvPr id="8" name="Picture 7">
            <a:extLst>
              <a:ext uri="{FF2B5EF4-FFF2-40B4-BE49-F238E27FC236}">
                <a16:creationId xmlns:a16="http://schemas.microsoft.com/office/drawing/2014/main" id="{F7C78169-C14D-3EBF-CBC0-785246268507}"/>
              </a:ext>
            </a:extLst>
          </p:cNvPr>
          <p:cNvPicPr>
            <a:picLocks noChangeAspect="1"/>
          </p:cNvPicPr>
          <p:nvPr/>
        </p:nvPicPr>
        <p:blipFill>
          <a:blip r:embed="rId10"/>
          <a:stretch>
            <a:fillRect/>
          </a:stretch>
        </p:blipFill>
        <p:spPr>
          <a:xfrm>
            <a:off x="3126379" y="4587063"/>
            <a:ext cx="3488142" cy="2531815"/>
          </a:xfrm>
          <a:prstGeom prst="rect">
            <a:avLst/>
          </a:prstGeom>
        </p:spPr>
      </p:pic>
      <p:pic>
        <p:nvPicPr>
          <p:cNvPr id="10" name="Picture 9">
            <a:extLst>
              <a:ext uri="{FF2B5EF4-FFF2-40B4-BE49-F238E27FC236}">
                <a16:creationId xmlns:a16="http://schemas.microsoft.com/office/drawing/2014/main" id="{353FA424-399B-63B3-59E9-C6B7167BBE7C}"/>
              </a:ext>
            </a:extLst>
          </p:cNvPr>
          <p:cNvPicPr>
            <a:picLocks noChangeAspect="1"/>
          </p:cNvPicPr>
          <p:nvPr/>
        </p:nvPicPr>
        <p:blipFill>
          <a:blip r:embed="rId11"/>
          <a:stretch>
            <a:fillRect/>
          </a:stretch>
        </p:blipFill>
        <p:spPr>
          <a:xfrm>
            <a:off x="4870450" y="3758913"/>
            <a:ext cx="6222409" cy="638196"/>
          </a:xfrm>
          <a:prstGeom prst="rect">
            <a:avLst/>
          </a:prstGeom>
        </p:spPr>
      </p:pic>
      <p:sp>
        <p:nvSpPr>
          <p:cNvPr id="5" name="Action Button: Go Home 4">
            <a:hlinkClick r:id="rId12" action="ppaction://hlinksldjump" highlightClick="1"/>
            <a:extLst>
              <a:ext uri="{FF2B5EF4-FFF2-40B4-BE49-F238E27FC236}">
                <a16:creationId xmlns:a16="http://schemas.microsoft.com/office/drawing/2014/main" id="{EFF1D0F8-367D-4876-43D1-CF344BF5B7CF}"/>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Forward or Next 6">
            <a:hlinkClick r:id="" action="ppaction://hlinkshowjump?jump=nextslide" highlightClick="1"/>
            <a:extLst>
              <a:ext uri="{FF2B5EF4-FFF2-40B4-BE49-F238E27FC236}">
                <a16:creationId xmlns:a16="http://schemas.microsoft.com/office/drawing/2014/main" id="{3EC23414-21FE-CCA9-FC28-D7ABCA6849DA}"/>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9" name="Action Button: Go Back or Previous 8">
            <a:hlinkClick r:id="" action="ppaction://hlinkshowjump?jump=previousslide" highlightClick="1"/>
            <a:extLst>
              <a:ext uri="{FF2B5EF4-FFF2-40B4-BE49-F238E27FC236}">
                <a16:creationId xmlns:a16="http://schemas.microsoft.com/office/drawing/2014/main" id="{32BAF1CD-6545-30BF-1BD8-3C3C80380EC9}"/>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532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9B2B87F6-EDB8-8E6C-F57F-B0709702DE00}"/>
              </a:ext>
            </a:extLst>
          </p:cNvPr>
          <p:cNvSpPr/>
          <p:nvPr/>
        </p:nvSpPr>
        <p:spPr>
          <a:xfrm>
            <a:off x="0" y="0"/>
            <a:ext cx="4191000" cy="2270938"/>
          </a:xfrm>
          <a:prstGeom prst="snip2DiagRect">
            <a:avLst/>
          </a:prstGeom>
          <a:solidFill>
            <a:srgbClr val="3D54FD"/>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Content Placeholder 13" descr="A colorful logo on a black background&#10;&#10;Description automatically generated">
            <a:extLst>
              <a:ext uri="{FF2B5EF4-FFF2-40B4-BE49-F238E27FC236}">
                <a16:creationId xmlns:a16="http://schemas.microsoft.com/office/drawing/2014/main" id="{3C134BD1-983A-6331-CC85-4E537DAF4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43" y="330403"/>
            <a:ext cx="2855264" cy="1752094"/>
          </a:xfrm>
          <a:prstGeom prst="rect">
            <a:avLst/>
          </a:prstGeom>
        </p:spPr>
      </p:pic>
      <p:graphicFrame>
        <p:nvGraphicFramePr>
          <p:cNvPr id="4" name="Diagram 3">
            <a:extLst>
              <a:ext uri="{FF2B5EF4-FFF2-40B4-BE49-F238E27FC236}">
                <a16:creationId xmlns:a16="http://schemas.microsoft.com/office/drawing/2014/main" id="{C216D721-EAAF-7104-B137-21C5BAA5439B}"/>
              </a:ext>
            </a:extLst>
          </p:cNvPr>
          <p:cNvGraphicFramePr/>
          <p:nvPr>
            <p:extLst>
              <p:ext uri="{D42A27DB-BD31-4B8C-83A1-F6EECF244321}">
                <p14:modId xmlns:p14="http://schemas.microsoft.com/office/powerpoint/2010/main" val="4237526231"/>
              </p:ext>
            </p:extLst>
          </p:nvPr>
        </p:nvGraphicFramePr>
        <p:xfrm>
          <a:off x="2032000" y="120645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Action Button: Go Home 4">
            <a:hlinkClick r:id="rId9" action="ppaction://hlinksldjump" highlightClick="1"/>
            <a:extLst>
              <a:ext uri="{FF2B5EF4-FFF2-40B4-BE49-F238E27FC236}">
                <a16:creationId xmlns:a16="http://schemas.microsoft.com/office/drawing/2014/main" id="{FD78BA37-0EA4-5D06-94B0-28F1615A5CAE}"/>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Forward or Next 5">
            <a:hlinkClick r:id="" action="ppaction://hlinkshowjump?jump=nextslide" highlightClick="1"/>
            <a:extLst>
              <a:ext uri="{FF2B5EF4-FFF2-40B4-BE49-F238E27FC236}">
                <a16:creationId xmlns:a16="http://schemas.microsoft.com/office/drawing/2014/main" id="{EAB3884D-792A-9F82-AF16-DC1E69822819}"/>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Back or Previous 6">
            <a:hlinkClick r:id="" action="ppaction://hlinkshowjump?jump=previousslide" highlightClick="1"/>
            <a:extLst>
              <a:ext uri="{FF2B5EF4-FFF2-40B4-BE49-F238E27FC236}">
                <a16:creationId xmlns:a16="http://schemas.microsoft.com/office/drawing/2014/main" id="{BD8EC200-FE62-08E3-438E-33F848B6F307}"/>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376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B9B3-4576-0A9E-1269-3D215AA2766A}"/>
              </a:ext>
            </a:extLst>
          </p:cNvPr>
          <p:cNvSpPr>
            <a:spLocks noGrp="1"/>
          </p:cNvSpPr>
          <p:nvPr>
            <p:ph type="ctrTitle"/>
          </p:nvPr>
        </p:nvSpPr>
        <p:spPr>
          <a:xfrm>
            <a:off x="912629" y="464239"/>
            <a:ext cx="5935540" cy="520995"/>
          </a:xfrm>
        </p:spPr>
        <p:txBody>
          <a:bodyPr>
            <a:normAutofit fontScale="90000"/>
          </a:bodyPr>
          <a:lstStyle/>
          <a:p>
            <a:r>
              <a:rPr lang="en-GB" dirty="0"/>
              <a:t>PowerPoint Map</a:t>
            </a:r>
          </a:p>
        </p:txBody>
      </p:sp>
      <p:sp>
        <p:nvSpPr>
          <p:cNvPr id="3" name="Subtitle 2">
            <a:extLst>
              <a:ext uri="{FF2B5EF4-FFF2-40B4-BE49-F238E27FC236}">
                <a16:creationId xmlns:a16="http://schemas.microsoft.com/office/drawing/2014/main" id="{8DEE60F0-B2AA-00C9-3553-7BDB5CA02C2F}"/>
              </a:ext>
            </a:extLst>
          </p:cNvPr>
          <p:cNvSpPr>
            <a:spLocks noGrp="1"/>
          </p:cNvSpPr>
          <p:nvPr>
            <p:ph type="subTitle" idx="1"/>
          </p:nvPr>
        </p:nvSpPr>
        <p:spPr>
          <a:xfrm>
            <a:off x="0" y="1208172"/>
            <a:ext cx="12192000" cy="5649827"/>
          </a:xfrm>
        </p:spPr>
        <p:txBody>
          <a:bodyPr numCol="1">
            <a:normAutofit/>
          </a:bodyPr>
          <a:lstStyle/>
          <a:p>
            <a:pPr algn="ctr"/>
            <a:r>
              <a:rPr lang="en-GB" sz="1100" dirty="0">
                <a:solidFill>
                  <a:schemeClr val="tx1">
                    <a:lumMod val="95000"/>
                    <a:lumOff val="5000"/>
                  </a:schemeClr>
                </a:solidFill>
              </a:rPr>
              <a:t>Slide 1: </a:t>
            </a:r>
            <a:r>
              <a:rPr lang="en-GB" sz="1100" dirty="0">
                <a:solidFill>
                  <a:schemeClr val="tx1">
                    <a:lumMod val="95000"/>
                    <a:lumOff val="5000"/>
                  </a:schemeClr>
                </a:solidFill>
                <a:hlinkClick r:id="rId3" action="ppaction://hlinksldjump">
                  <a:extLst>
                    <a:ext uri="{A12FA001-AC4F-418D-AE19-62706E023703}">
                      <ahyp:hlinkClr xmlns:ahyp="http://schemas.microsoft.com/office/drawing/2018/hyperlinkcolor" val="tx"/>
                    </a:ext>
                  </a:extLst>
                </a:hlinkClick>
              </a:rPr>
              <a:t>The uses and features of a Website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2: </a:t>
            </a:r>
            <a:r>
              <a:rPr lang="en-GB" sz="1100" dirty="0">
                <a:solidFill>
                  <a:schemeClr val="tx1">
                    <a:lumMod val="95000"/>
                    <a:lumOff val="5000"/>
                  </a:schemeClr>
                </a:solidFill>
                <a:hlinkClick r:id="rId4" action="ppaction://hlinksldjump">
                  <a:extLst>
                    <a:ext uri="{A12FA001-AC4F-418D-AE19-62706E023703}">
                      <ahyp:hlinkClr xmlns:ahyp="http://schemas.microsoft.com/office/drawing/2018/hyperlinkcolor" val="tx"/>
                    </a:ext>
                  </a:extLst>
                </a:hlinkClick>
              </a:rPr>
              <a:t>What is a Website?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3: </a:t>
            </a:r>
            <a:r>
              <a:rPr lang="en-GB" sz="1100" dirty="0">
                <a:solidFill>
                  <a:schemeClr val="tx1">
                    <a:lumMod val="95000"/>
                    <a:lumOff val="5000"/>
                  </a:schemeClr>
                </a:solidFill>
                <a:hlinkClick r:id="rId5" action="ppaction://hlinksldjump"/>
              </a:rPr>
              <a:t>Uses of a Website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4: </a:t>
            </a:r>
            <a:r>
              <a:rPr lang="en-GB" sz="1100" dirty="0">
                <a:solidFill>
                  <a:schemeClr val="tx1">
                    <a:lumMod val="95000"/>
                    <a:lumOff val="5000"/>
                  </a:schemeClr>
                </a:solidFill>
                <a:hlinkClick r:id="rId6" action="ppaction://hlinksldjump">
                  <a:extLst>
                    <a:ext uri="{A12FA001-AC4F-418D-AE19-62706E023703}">
                      <ahyp:hlinkClr xmlns:ahyp="http://schemas.microsoft.com/office/drawing/2018/hyperlinkcolor" val="tx"/>
                    </a:ext>
                  </a:extLst>
                </a:hlinkClick>
              </a:rPr>
              <a:t>More uses of a Website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Side 5: </a:t>
            </a:r>
            <a:r>
              <a:rPr lang="en-GB" sz="1100" dirty="0">
                <a:solidFill>
                  <a:schemeClr val="tx1">
                    <a:lumMod val="95000"/>
                    <a:lumOff val="5000"/>
                  </a:schemeClr>
                </a:solidFill>
                <a:hlinkClick r:id="rId7" action="ppaction://hlinksldjump"/>
              </a:rPr>
              <a:t>ID Mobile </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6: </a:t>
            </a:r>
            <a:r>
              <a:rPr lang="en-GB" sz="1100" dirty="0">
                <a:solidFill>
                  <a:schemeClr val="tx1">
                    <a:lumMod val="95000"/>
                    <a:lumOff val="5000"/>
                  </a:schemeClr>
                </a:solidFill>
                <a:hlinkClick r:id="rId8" action="ppaction://hlinksldjump"/>
              </a:rPr>
              <a:t>Sky</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7</a:t>
            </a:r>
            <a:r>
              <a:rPr lang="en-GB" sz="1100" dirty="0">
                <a:solidFill>
                  <a:schemeClr val="tx1">
                    <a:lumMod val="95000"/>
                    <a:lumOff val="5000"/>
                  </a:schemeClr>
                </a:solidFill>
                <a:hlinkClick r:id="rId8" action="ppaction://hlinksldjump"/>
              </a:rPr>
              <a:t>: iD Mobile Features 1</a:t>
            </a:r>
            <a:br>
              <a:rPr lang="en-GB" sz="1100" dirty="0">
                <a:solidFill>
                  <a:schemeClr val="tx1">
                    <a:lumMod val="95000"/>
                    <a:lumOff val="5000"/>
                  </a:schemeClr>
                </a:solidFill>
                <a:hlinkClick r:id="rId8" action="ppaction://hlinksldjump"/>
              </a:rPr>
            </a:br>
            <a:r>
              <a:rPr lang="en-GB" sz="1100" dirty="0">
                <a:solidFill>
                  <a:schemeClr val="tx1">
                    <a:lumMod val="95000"/>
                    <a:lumOff val="5000"/>
                  </a:schemeClr>
                </a:solidFill>
              </a:rPr>
              <a:t>slide 8</a:t>
            </a:r>
            <a:r>
              <a:rPr lang="en-GB" sz="1100" dirty="0">
                <a:solidFill>
                  <a:schemeClr val="tx1">
                    <a:lumMod val="95000"/>
                    <a:lumOff val="5000"/>
                  </a:schemeClr>
                </a:solidFill>
                <a:hlinkClick r:id="rId9" action="ppaction://hlinksldjump"/>
              </a:rPr>
              <a:t>: iD mobile features 2</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9: </a:t>
            </a:r>
            <a:r>
              <a:rPr lang="en-GB" sz="1100" dirty="0">
                <a:solidFill>
                  <a:schemeClr val="tx1">
                    <a:lumMod val="95000"/>
                    <a:lumOff val="5000"/>
                  </a:schemeClr>
                </a:solidFill>
                <a:hlinkClick r:id="rId10" action="ppaction://hlinksldjump"/>
              </a:rPr>
              <a:t>Sky features 1</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10: </a:t>
            </a:r>
            <a:r>
              <a:rPr lang="en-GB" sz="1100" dirty="0">
                <a:solidFill>
                  <a:schemeClr val="tx1">
                    <a:lumMod val="95000"/>
                    <a:lumOff val="5000"/>
                  </a:schemeClr>
                </a:solidFill>
                <a:hlinkClick r:id="rId11" action="ppaction://hlinksldjump"/>
              </a:rPr>
              <a:t>sky features 2</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11</a:t>
            </a:r>
            <a:r>
              <a:rPr lang="en-GB" sz="1100" dirty="0">
                <a:solidFill>
                  <a:schemeClr val="tx1">
                    <a:lumMod val="95000"/>
                    <a:lumOff val="5000"/>
                  </a:schemeClr>
                </a:solidFill>
                <a:hlinkClick r:id="rId12" action="ppaction://hlinksldjump"/>
              </a:rPr>
              <a:t>: Strengths of id mobile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12: </a:t>
            </a:r>
            <a:r>
              <a:rPr lang="en-GB" sz="1100" dirty="0">
                <a:solidFill>
                  <a:schemeClr val="tx1">
                    <a:lumMod val="95000"/>
                    <a:lumOff val="5000"/>
                  </a:schemeClr>
                </a:solidFill>
                <a:hlinkClick r:id="rId13" action="ppaction://hlinksldjump"/>
              </a:rPr>
              <a:t>weaknesses of id mobile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13 </a:t>
            </a:r>
            <a:r>
              <a:rPr lang="en-GB" sz="1100" dirty="0">
                <a:solidFill>
                  <a:schemeClr val="tx1">
                    <a:lumMod val="95000"/>
                    <a:lumOff val="5000"/>
                  </a:schemeClr>
                </a:solidFill>
                <a:hlinkClick r:id="rId14" action="ppaction://hlinksldjump"/>
              </a:rPr>
              <a:t>Improvements of id mobile</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14: </a:t>
            </a:r>
            <a:r>
              <a:rPr lang="en-GB" sz="1100" dirty="0">
                <a:solidFill>
                  <a:schemeClr val="tx1">
                    <a:lumMod val="95000"/>
                    <a:lumOff val="5000"/>
                  </a:schemeClr>
                </a:solidFill>
                <a:hlinkClick r:id="rId15" action="ppaction://hlinksldjump"/>
              </a:rPr>
              <a:t>strengths of sky</a:t>
            </a:r>
            <a:endParaRPr lang="en-GB" sz="1100" dirty="0">
              <a:solidFill>
                <a:schemeClr val="tx1">
                  <a:lumMod val="95000"/>
                  <a:lumOff val="5000"/>
                </a:schemeClr>
              </a:solidFill>
            </a:endParaRPr>
          </a:p>
          <a:p>
            <a:pPr algn="ctr"/>
            <a:r>
              <a:rPr lang="en-GB" sz="1100" dirty="0">
                <a:solidFill>
                  <a:schemeClr val="tx1">
                    <a:lumMod val="95000"/>
                    <a:lumOff val="5000"/>
                  </a:schemeClr>
                </a:solidFill>
              </a:rPr>
              <a:t>Slide 15: </a:t>
            </a:r>
            <a:r>
              <a:rPr lang="en-GB" sz="1100" dirty="0">
                <a:solidFill>
                  <a:srgbClr val="1AC16E"/>
                </a:solidFill>
                <a:hlinkClick r:id="rId16" action="ppaction://hlinksldjump">
                  <a:extLst>
                    <a:ext uri="{A12FA001-AC4F-418D-AE19-62706E023703}">
                      <ahyp:hlinkClr xmlns:ahyp="http://schemas.microsoft.com/office/drawing/2018/hyperlinkcolor" val="tx"/>
                    </a:ext>
                  </a:extLst>
                </a:hlinkClick>
              </a:rPr>
              <a:t>weaknesses of sky</a:t>
            </a:r>
          </a:p>
          <a:p>
            <a:pPr algn="ctr"/>
            <a:r>
              <a:rPr lang="en-GB" sz="1100" dirty="0">
                <a:hlinkClick r:id="rId17" action="ppaction://hlinksldjump">
                  <a:extLst>
                    <a:ext uri="{A12FA001-AC4F-418D-AE19-62706E023703}">
                      <ahyp:hlinkClr xmlns:ahyp="http://schemas.microsoft.com/office/drawing/2018/hyperlinkcolor" val="tx"/>
                    </a:ext>
                  </a:extLst>
                </a:hlinkClick>
              </a:rPr>
              <a:t>Slide 16: improvements of sky</a:t>
            </a:r>
            <a:br>
              <a:rPr lang="en-GB" sz="1100" dirty="0">
                <a:solidFill>
                  <a:srgbClr val="1AC16E"/>
                </a:solidFill>
                <a:hlinkClick r:id="rId16" action="ppaction://hlinksldjump">
                  <a:extLst>
                    <a:ext uri="{A12FA001-AC4F-418D-AE19-62706E023703}">
                      <ahyp:hlinkClr xmlns:ahyp="http://schemas.microsoft.com/office/drawing/2018/hyperlinkcolor" val="tx"/>
                    </a:ext>
                  </a:extLst>
                </a:hlinkClick>
              </a:rPr>
            </a:br>
            <a:endParaRPr lang="en-GB" sz="1100" dirty="0"/>
          </a:p>
        </p:txBody>
      </p:sp>
      <p:sp>
        <p:nvSpPr>
          <p:cNvPr id="4" name="Action Button: Go Back or Previous 3">
            <a:hlinkClick r:id="" action="ppaction://hlinkshowjump?jump=previousslide" highlightClick="1"/>
            <a:extLst>
              <a:ext uri="{FF2B5EF4-FFF2-40B4-BE49-F238E27FC236}">
                <a16:creationId xmlns:a16="http://schemas.microsoft.com/office/drawing/2014/main" id="{D15A119C-9425-94AB-70FB-6DB5CFA63893}"/>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9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2865-482A-C97D-47E9-E26BF3AAB161}"/>
              </a:ext>
            </a:extLst>
          </p:cNvPr>
          <p:cNvSpPr>
            <a:spLocks noGrp="1"/>
          </p:cNvSpPr>
          <p:nvPr>
            <p:ph type="title"/>
          </p:nvPr>
        </p:nvSpPr>
        <p:spPr>
          <a:xfrm>
            <a:off x="912628" y="1180213"/>
            <a:ext cx="4073943" cy="5098313"/>
          </a:xfrm>
        </p:spPr>
        <p:txBody>
          <a:bodyPr anchor="t">
            <a:normAutofit/>
          </a:bodyPr>
          <a:lstStyle/>
          <a:p>
            <a:r>
              <a:rPr lang="en-GB" dirty="0"/>
              <a:t>What is a Website?</a:t>
            </a:r>
          </a:p>
        </p:txBody>
      </p:sp>
      <p:sp>
        <p:nvSpPr>
          <p:cNvPr id="3" name="Content Placeholder 2">
            <a:extLst>
              <a:ext uri="{FF2B5EF4-FFF2-40B4-BE49-F238E27FC236}">
                <a16:creationId xmlns:a16="http://schemas.microsoft.com/office/drawing/2014/main" id="{DAA19A5B-BA80-244C-4B57-DA29FDA93858}"/>
              </a:ext>
            </a:extLst>
          </p:cNvPr>
          <p:cNvSpPr>
            <a:spLocks noGrp="1"/>
          </p:cNvSpPr>
          <p:nvPr>
            <p:ph idx="1"/>
          </p:nvPr>
        </p:nvSpPr>
        <p:spPr>
          <a:xfrm>
            <a:off x="6206755" y="3315102"/>
            <a:ext cx="5779325" cy="2927287"/>
          </a:xfrm>
        </p:spPr>
        <p:txBody>
          <a:bodyPr anchor="t">
            <a:normAutofit/>
          </a:bodyPr>
          <a:lstStyle/>
          <a:p>
            <a:pPr>
              <a:lnSpc>
                <a:spcPct val="110000"/>
              </a:lnSpc>
            </a:pPr>
            <a:r>
              <a:rPr lang="en-GB" sz="1600" dirty="0"/>
              <a:t>A website is a set of webpages that is linked together that you can use by connecting through a webserver.</a:t>
            </a:r>
          </a:p>
          <a:p>
            <a:pPr>
              <a:lnSpc>
                <a:spcPct val="110000"/>
              </a:lnSpc>
            </a:pPr>
            <a:r>
              <a:rPr lang="en-GB" sz="1600" dirty="0"/>
              <a:t>All websites begin with HTTP (Hypertext Transfer Protocol) or HTTPS (Hypertext Transfer Protocol Secure).</a:t>
            </a:r>
          </a:p>
          <a:p>
            <a:pPr>
              <a:lnSpc>
                <a:spcPct val="110000"/>
              </a:lnSpc>
            </a:pPr>
            <a:r>
              <a:rPr lang="en-GB" sz="1600" dirty="0"/>
              <a:t>All websites are linked together using a top level domain name such as .com or .</a:t>
            </a:r>
            <a:r>
              <a:rPr lang="en-GB" sz="1600" dirty="0" err="1"/>
              <a:t>xyz</a:t>
            </a:r>
            <a:r>
              <a:rPr lang="en-GB" sz="1600" dirty="0"/>
              <a:t>.</a:t>
            </a:r>
          </a:p>
          <a:p>
            <a:pPr>
              <a:lnSpc>
                <a:spcPct val="110000"/>
              </a:lnSpc>
            </a:pPr>
            <a:r>
              <a:rPr lang="en-GB" sz="1600" dirty="0"/>
              <a:t>Some websites you could go to include ‘</a:t>
            </a:r>
            <a:r>
              <a:rPr lang="en-GB" sz="1600" dirty="0">
                <a:hlinkClick r:id="rId3"/>
              </a:rPr>
              <a:t>https://netflix.com</a:t>
            </a:r>
            <a:r>
              <a:rPr lang="en-GB" sz="1600" dirty="0"/>
              <a:t>’, ‘</a:t>
            </a:r>
            <a:r>
              <a:rPr lang="en-GB" sz="1600" dirty="0">
                <a:hlinkClick r:id="rId4"/>
              </a:rPr>
              <a:t>https://chriswasntavailable.xyz</a:t>
            </a:r>
            <a:r>
              <a:rPr lang="en-GB" sz="1600" dirty="0"/>
              <a:t>’ ‘</a:t>
            </a:r>
            <a:r>
              <a:rPr lang="en-GB" sz="1600" dirty="0">
                <a:hlinkClick r:id="rId5"/>
              </a:rPr>
              <a:t>https://google.com</a:t>
            </a:r>
            <a:r>
              <a:rPr lang="en-GB" sz="1600" dirty="0"/>
              <a:t>’.</a:t>
            </a:r>
          </a:p>
        </p:txBody>
      </p:sp>
      <p:pic>
        <p:nvPicPr>
          <p:cNvPr id="8" name="Picture 7" descr="A red and black logo&#10;&#10;Description automatically generated">
            <a:extLst>
              <a:ext uri="{FF2B5EF4-FFF2-40B4-BE49-F238E27FC236}">
                <a16:creationId xmlns:a16="http://schemas.microsoft.com/office/drawing/2014/main" id="{2FFBB177-F209-08B2-E2A2-C06A6767E1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9687" y="1722978"/>
            <a:ext cx="608874" cy="1105200"/>
          </a:xfrm>
          <a:prstGeom prst="rect">
            <a:avLst/>
          </a:prstGeom>
          <a:noFill/>
        </p:spPr>
      </p:pic>
      <p:pic>
        <p:nvPicPr>
          <p:cNvPr id="6" name="Picture 5" descr="A colorful letter g&#10;&#10;Description automatically generated">
            <a:extLst>
              <a:ext uri="{FF2B5EF4-FFF2-40B4-BE49-F238E27FC236}">
                <a16:creationId xmlns:a16="http://schemas.microsoft.com/office/drawing/2014/main" id="{1585427E-4D0C-AA7D-4461-822D3C4114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18009" y="1722977"/>
            <a:ext cx="1105137" cy="1105137"/>
          </a:xfrm>
          <a:prstGeom prst="rect">
            <a:avLst/>
          </a:prstGeom>
          <a:noFill/>
        </p:spPr>
      </p:pic>
      <p:pic>
        <p:nvPicPr>
          <p:cNvPr id="12" name="Picture 11" descr="A green padlock on a black background&#10;&#10;Description automatically generated">
            <a:extLst>
              <a:ext uri="{FF2B5EF4-FFF2-40B4-BE49-F238E27FC236}">
                <a16:creationId xmlns:a16="http://schemas.microsoft.com/office/drawing/2014/main" id="{1942BCB4-3505-27E0-5CB5-37C833AE8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0374" y="1722978"/>
            <a:ext cx="1655733" cy="1105200"/>
          </a:xfrm>
          <a:prstGeom prst="rect">
            <a:avLst/>
          </a:prstGeom>
          <a:noFill/>
        </p:spPr>
      </p:pic>
      <p:pic>
        <p:nvPicPr>
          <p:cNvPr id="15" name="Picture 14" descr="A white background with black text">
            <a:extLst>
              <a:ext uri="{FF2B5EF4-FFF2-40B4-BE49-F238E27FC236}">
                <a16:creationId xmlns:a16="http://schemas.microsoft.com/office/drawing/2014/main" id="{91F0114F-97E5-2860-5529-D0B5F352F0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920" y="3315102"/>
            <a:ext cx="5339256" cy="2429360"/>
          </a:xfrm>
          <a:prstGeom prst="rect">
            <a:avLst/>
          </a:prstGeom>
          <a:noFill/>
        </p:spPr>
      </p:pic>
      <p:sp>
        <p:nvSpPr>
          <p:cNvPr id="9"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normAutofit/>
          </a:bodyPr>
          <a:lstStyle/>
          <a:p>
            <a:pPr>
              <a:spcAft>
                <a:spcPts val="600"/>
              </a:spcAft>
            </a:pPr>
            <a:r>
              <a:rPr lang="en-US" dirty="0"/>
              <a:t>16/10/2023</a:t>
            </a:r>
          </a:p>
        </p:txBody>
      </p:sp>
      <p:sp>
        <p:nvSpPr>
          <p:cNvPr id="13"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effectLst>
                  <a:outerShdw blurRad="38100" dist="38100" dir="2700000" algn="tl">
                    <a:srgbClr val="000000">
                      <a:alpha val="43137"/>
                    </a:srgbClr>
                  </a:outerShdw>
                </a:effectLst>
              </a:rPr>
              <a:pPr>
                <a:spcAft>
                  <a:spcPts val="600"/>
                </a:spcAft>
              </a:pPr>
              <a:t>2</a:t>
            </a:fld>
            <a:endParaRPr lang="en-US">
              <a:effectLst>
                <a:outerShdw blurRad="38100" dist="38100" dir="2700000" algn="tl">
                  <a:srgbClr val="000000">
                    <a:alpha val="43137"/>
                  </a:srgbClr>
                </a:outerShdw>
              </a:effectLst>
            </a:endParaRPr>
          </a:p>
        </p:txBody>
      </p:sp>
      <p:sp>
        <p:nvSpPr>
          <p:cNvPr id="5" name="Footer Placeholder 4">
            <a:extLst>
              <a:ext uri="{FF2B5EF4-FFF2-40B4-BE49-F238E27FC236}">
                <a16:creationId xmlns:a16="http://schemas.microsoft.com/office/drawing/2014/main" id="{1D8BFE85-1C1F-77B8-1CA0-C72C80F53F3A}"/>
              </a:ext>
            </a:extLst>
          </p:cNvPr>
          <p:cNvSpPr>
            <a:spLocks noGrp="1"/>
          </p:cNvSpPr>
          <p:nvPr>
            <p:ph type="ftr" sz="quarter" idx="11"/>
          </p:nvPr>
        </p:nvSpPr>
        <p:spPr>
          <a:xfrm>
            <a:off x="6767620" y="6356349"/>
            <a:ext cx="4040373" cy="365125"/>
          </a:xfrm>
        </p:spPr>
        <p:txBody>
          <a:bodyPr/>
          <a:lstStyle/>
          <a:p>
            <a:pPr>
              <a:spcAft>
                <a:spcPts val="600"/>
              </a:spcAft>
            </a:pPr>
            <a:r>
              <a:rPr lang="en-US" dirty="0">
                <a:effectLst>
                  <a:outerShdw blurRad="38100" dist="38100" dir="2700000" algn="tl">
                    <a:srgbClr val="000000">
                      <a:alpha val="43137"/>
                    </a:srgbClr>
                  </a:outerShdw>
                </a:effectLst>
              </a:rPr>
              <a:t>BTEC </a:t>
            </a:r>
            <a:r>
              <a:rPr lang="en-US" dirty="0" err="1">
                <a:effectLst>
                  <a:outerShdw blurRad="38100" dist="38100" dir="2700000" algn="tl">
                    <a:srgbClr val="000000">
                      <a:alpha val="43137"/>
                    </a:srgbClr>
                  </a:outerShdw>
                </a:effectLst>
              </a:rPr>
              <a:t>ict</a:t>
            </a:r>
            <a:r>
              <a:rPr lang="en-US" dirty="0">
                <a:effectLst>
                  <a:outerShdw blurRad="38100" dist="38100" dir="2700000" algn="tl">
                    <a:srgbClr val="000000">
                      <a:alpha val="43137"/>
                    </a:srgbClr>
                  </a:outerShdw>
                </a:effectLst>
              </a:rPr>
              <a:t> Unit 13</a:t>
            </a:r>
          </a:p>
        </p:txBody>
      </p:sp>
      <p:sp>
        <p:nvSpPr>
          <p:cNvPr id="4" name="Action Button: Go Home 3">
            <a:hlinkClick r:id="rId10" action="ppaction://hlinksldjump" highlightClick="1"/>
            <a:extLst>
              <a:ext uri="{FF2B5EF4-FFF2-40B4-BE49-F238E27FC236}">
                <a16:creationId xmlns:a16="http://schemas.microsoft.com/office/drawing/2014/main" id="{CAA8B19B-2CEA-F2BB-EBED-D1FECA9BB7C2}"/>
              </a:ext>
              <a:ext uri="{C183D7F6-B498-43B3-948B-1728B52AA6E4}">
                <adec:decorative xmlns:adec="http://schemas.microsoft.com/office/drawing/2017/decorative" val="1"/>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Forward or Next 6">
            <a:hlinkClick r:id="" action="ppaction://hlinkshowjump?jump=nextslide" highlightClick="1"/>
            <a:extLst>
              <a:ext uri="{FF2B5EF4-FFF2-40B4-BE49-F238E27FC236}">
                <a16:creationId xmlns:a16="http://schemas.microsoft.com/office/drawing/2014/main" id="{6A4C07D4-0892-FC0C-89AC-0E612B48CBDE}"/>
              </a:ext>
              <a:ext uri="{C183D7F6-B498-43B3-948B-1728B52AA6E4}">
                <adec:decorative xmlns:adec="http://schemas.microsoft.com/office/drawing/2017/decorative" val="1"/>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0" name="Action Button: Go Back or Previous 9">
            <a:hlinkClick r:id="" action="ppaction://hlinkshowjump?jump=previousslide" highlightClick="1"/>
            <a:extLst>
              <a:ext uri="{FF2B5EF4-FFF2-40B4-BE49-F238E27FC236}">
                <a16:creationId xmlns:a16="http://schemas.microsoft.com/office/drawing/2014/main" id="{BDBC2C06-E3FE-8EB6-D8D9-9517862214A0}"/>
              </a:ext>
              <a:ext uri="{C183D7F6-B498-43B3-948B-1728B52AA6E4}">
                <adec:decorative xmlns:adec="http://schemas.microsoft.com/office/drawing/2017/decorative" val="1"/>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654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800"/>
                                        <p:tgtEl>
                                          <p:spTgt spid="15"/>
                                        </p:tgtEl>
                                      </p:cBhvr>
                                    </p:animEffect>
                                    <p:anim calcmode="lin" valueType="num">
                                      <p:cBhvr>
                                        <p:cTn id="13" dur="1800" fill="hold"/>
                                        <p:tgtEl>
                                          <p:spTgt spid="15"/>
                                        </p:tgtEl>
                                        <p:attrNameLst>
                                          <p:attrName>ppt_x</p:attrName>
                                        </p:attrNameLst>
                                      </p:cBhvr>
                                      <p:tavLst>
                                        <p:tav tm="0">
                                          <p:val>
                                            <p:strVal val="#ppt_x"/>
                                          </p:val>
                                        </p:tav>
                                        <p:tav tm="100000">
                                          <p:val>
                                            <p:strVal val="#ppt_x"/>
                                          </p:val>
                                        </p:tav>
                                      </p:tavLst>
                                    </p:anim>
                                    <p:anim calcmode="lin" valueType="num">
                                      <p:cBhvr>
                                        <p:cTn id="14" dur="18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anim calcmode="lin" valueType="num">
                                      <p:cBhvr>
                                        <p:cTn id="20"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2000"/>
                                        <p:tgtEl>
                                          <p:spTgt spid="3">
                                            <p:txEl>
                                              <p:pRg st="1" end="1"/>
                                            </p:txEl>
                                          </p:spTgt>
                                        </p:tgtEl>
                                      </p:cBhvr>
                                    </p:animEffect>
                                    <p:anim calcmode="lin" valueType="num">
                                      <p:cBhvr>
                                        <p:cTn id="2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2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anim calcmode="lin" valueType="num">
                                      <p:cBhvr>
                                        <p:cTn id="32" dur="2000" fill="hold"/>
                                        <p:tgtEl>
                                          <p:spTgt spid="12"/>
                                        </p:tgtEl>
                                        <p:attrNameLst>
                                          <p:attrName>ppt_x</p:attrName>
                                        </p:attrNameLst>
                                      </p:cBhvr>
                                      <p:tavLst>
                                        <p:tav tm="0">
                                          <p:val>
                                            <p:strVal val="#ppt_x"/>
                                          </p:val>
                                        </p:tav>
                                        <p:tav tm="100000">
                                          <p:val>
                                            <p:strVal val="#ppt_x"/>
                                          </p:val>
                                        </p:tav>
                                      </p:tavLst>
                                    </p:anim>
                                    <p:anim calcmode="lin" valueType="num">
                                      <p:cBhvr>
                                        <p:cTn id="33" dur="2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2000"/>
                                        <p:tgtEl>
                                          <p:spTgt spid="3">
                                            <p:txEl>
                                              <p:pRg st="2" end="2"/>
                                            </p:txEl>
                                          </p:spTgt>
                                        </p:tgtEl>
                                      </p:cBhvr>
                                    </p:animEffect>
                                    <p:anim calcmode="lin" valueType="num">
                                      <p:cBhvr>
                                        <p:cTn id="3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2000" fill="hold"/>
                                        <p:tgtEl>
                                          <p:spTgt spid="3">
                                            <p:txEl>
                                              <p:pRg st="2" end="2"/>
                                            </p:txEl>
                                          </p:spTgt>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2000"/>
                                        <p:tgtEl>
                                          <p:spTgt spid="6"/>
                                        </p:tgtEl>
                                      </p:cBhvr>
                                    </p:animEffect>
                                    <p:anim calcmode="lin" valueType="num">
                                      <p:cBhvr>
                                        <p:cTn id="44" dur="2000" fill="hold"/>
                                        <p:tgtEl>
                                          <p:spTgt spid="6"/>
                                        </p:tgtEl>
                                        <p:attrNameLst>
                                          <p:attrName>ppt_x</p:attrName>
                                        </p:attrNameLst>
                                      </p:cBhvr>
                                      <p:tavLst>
                                        <p:tav tm="0">
                                          <p:val>
                                            <p:strVal val="#ppt_x"/>
                                          </p:val>
                                        </p:tav>
                                        <p:tav tm="100000">
                                          <p:val>
                                            <p:strVal val="#ppt_x"/>
                                          </p:val>
                                        </p:tav>
                                      </p:tavLst>
                                    </p:anim>
                                    <p:anim calcmode="lin" valueType="num">
                                      <p:cBhvr>
                                        <p:cTn id="45" dur="2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2000"/>
                                        <p:tgtEl>
                                          <p:spTgt spid="3">
                                            <p:txEl>
                                              <p:pRg st="3" end="3"/>
                                            </p:txEl>
                                          </p:spTgt>
                                        </p:tgtEl>
                                      </p:cBhvr>
                                    </p:animEffect>
                                    <p:anim calcmode="lin" valueType="num">
                                      <p:cBhvr>
                                        <p:cTn id="51"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2" dur="2000" fill="hold"/>
                                        <p:tgtEl>
                                          <p:spTgt spid="3">
                                            <p:txEl>
                                              <p:pRg st="3" end="3"/>
                                            </p:txEl>
                                          </p:spTgt>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2000"/>
                                        <p:tgtEl>
                                          <p:spTgt spid="8"/>
                                        </p:tgtEl>
                                      </p:cBhvr>
                                    </p:animEffect>
                                    <p:anim calcmode="lin" valueType="num">
                                      <p:cBhvr>
                                        <p:cTn id="56" dur="2000" fill="hold"/>
                                        <p:tgtEl>
                                          <p:spTgt spid="8"/>
                                        </p:tgtEl>
                                        <p:attrNameLst>
                                          <p:attrName>ppt_x</p:attrName>
                                        </p:attrNameLst>
                                      </p:cBhvr>
                                      <p:tavLst>
                                        <p:tav tm="0">
                                          <p:val>
                                            <p:strVal val="#ppt_x"/>
                                          </p:val>
                                        </p:tav>
                                        <p:tav tm="100000">
                                          <p:val>
                                            <p:strVal val="#ppt_x"/>
                                          </p:val>
                                        </p:tav>
                                      </p:tavLst>
                                    </p:anim>
                                    <p:anim calcmode="lin" valueType="num">
                                      <p:cBhvr>
                                        <p:cTn id="57" dur="2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2865-482A-C97D-47E9-E26BF3AAB161}"/>
              </a:ext>
            </a:extLst>
          </p:cNvPr>
          <p:cNvSpPr>
            <a:spLocks noGrp="1"/>
          </p:cNvSpPr>
          <p:nvPr>
            <p:ph type="title"/>
          </p:nvPr>
        </p:nvSpPr>
        <p:spPr>
          <a:xfrm>
            <a:off x="912628" y="1169720"/>
            <a:ext cx="3943762" cy="1314443"/>
          </a:xfrm>
        </p:spPr>
        <p:txBody>
          <a:bodyPr>
            <a:normAutofit/>
          </a:bodyPr>
          <a:lstStyle/>
          <a:p>
            <a:r>
              <a:rPr lang="en-GB" dirty="0"/>
              <a:t>Uses of a Website</a:t>
            </a:r>
          </a:p>
        </p:txBody>
      </p:sp>
      <p:sp>
        <p:nvSpPr>
          <p:cNvPr id="3" name="Content Placeholder 2">
            <a:extLst>
              <a:ext uri="{FF2B5EF4-FFF2-40B4-BE49-F238E27FC236}">
                <a16:creationId xmlns:a16="http://schemas.microsoft.com/office/drawing/2014/main" id="{DAA19A5B-BA80-244C-4B57-DA29FDA93858}"/>
              </a:ext>
            </a:extLst>
          </p:cNvPr>
          <p:cNvSpPr>
            <a:spLocks noGrp="1"/>
          </p:cNvSpPr>
          <p:nvPr>
            <p:ph idx="1"/>
          </p:nvPr>
        </p:nvSpPr>
        <p:spPr>
          <a:xfrm>
            <a:off x="262836" y="2375066"/>
            <a:ext cx="5945647" cy="4073236"/>
          </a:xfrm>
        </p:spPr>
        <p:txBody>
          <a:bodyPr>
            <a:normAutofit/>
          </a:bodyPr>
          <a:lstStyle/>
          <a:p>
            <a:pPr marL="0" indent="0">
              <a:lnSpc>
                <a:spcPct val="110000"/>
              </a:lnSpc>
              <a:buNone/>
            </a:pPr>
            <a:r>
              <a:rPr lang="en-GB" sz="1400" dirty="0"/>
              <a:t>Uses of a website’s could include</a:t>
            </a:r>
          </a:p>
          <a:p>
            <a:pPr>
              <a:lnSpc>
                <a:spcPct val="110000"/>
              </a:lnSpc>
            </a:pPr>
            <a:r>
              <a:rPr lang="en-GB" sz="1400" dirty="0"/>
              <a:t>Storing Information</a:t>
            </a:r>
          </a:p>
          <a:p>
            <a:pPr marL="0" indent="0">
              <a:lnSpc>
                <a:spcPct val="110000"/>
              </a:lnSpc>
              <a:buNone/>
            </a:pPr>
            <a:r>
              <a:rPr lang="en-GB" sz="1400" dirty="0"/>
              <a:t>Google Drive, iCloud, OneDrive</a:t>
            </a:r>
          </a:p>
          <a:p>
            <a:pPr>
              <a:lnSpc>
                <a:spcPct val="110000"/>
              </a:lnSpc>
            </a:pPr>
            <a:r>
              <a:rPr lang="en-GB" sz="1400" dirty="0"/>
              <a:t>Searching for information</a:t>
            </a:r>
          </a:p>
          <a:p>
            <a:pPr marL="0" indent="0">
              <a:lnSpc>
                <a:spcPct val="110000"/>
              </a:lnSpc>
              <a:buNone/>
            </a:pPr>
            <a:r>
              <a:rPr lang="en-GB" sz="1400" dirty="0"/>
              <a:t>Google, Wikipedia, Bing</a:t>
            </a:r>
          </a:p>
          <a:p>
            <a:pPr>
              <a:lnSpc>
                <a:spcPct val="110000"/>
              </a:lnSpc>
            </a:pPr>
            <a:r>
              <a:rPr lang="en-GB" sz="1400" dirty="0"/>
              <a:t>E-commerce</a:t>
            </a:r>
          </a:p>
          <a:p>
            <a:pPr marL="0" indent="0">
              <a:lnSpc>
                <a:spcPct val="110000"/>
              </a:lnSpc>
              <a:buNone/>
            </a:pPr>
            <a:r>
              <a:rPr lang="en-GB" sz="1400" dirty="0"/>
              <a:t>Amazon, eBay, Tesco</a:t>
            </a:r>
          </a:p>
          <a:p>
            <a:pPr>
              <a:lnSpc>
                <a:spcPct val="110000"/>
              </a:lnSpc>
            </a:pPr>
            <a:r>
              <a:rPr lang="en-GB" sz="1400" dirty="0"/>
              <a:t>Downloading Information</a:t>
            </a:r>
          </a:p>
          <a:p>
            <a:pPr marL="0" indent="0">
              <a:lnSpc>
                <a:spcPct val="110000"/>
              </a:lnSpc>
              <a:buNone/>
            </a:pPr>
            <a:r>
              <a:rPr lang="en-GB" sz="1400" dirty="0"/>
              <a:t>iTunes, Cloudflare, Wikimedia</a:t>
            </a:r>
          </a:p>
          <a:p>
            <a:pPr>
              <a:lnSpc>
                <a:spcPct val="110000"/>
              </a:lnSpc>
            </a:pPr>
            <a:r>
              <a:rPr lang="en-GB" sz="1400" dirty="0"/>
              <a:t>Making Decisions</a:t>
            </a:r>
          </a:p>
          <a:p>
            <a:pPr marL="0" indent="0">
              <a:lnSpc>
                <a:spcPct val="110000"/>
              </a:lnSpc>
              <a:buNone/>
            </a:pPr>
            <a:r>
              <a:rPr lang="en-GB" sz="1300" dirty="0"/>
              <a:t>Compare the Market, Money Supermarket, Confused.com </a:t>
            </a:r>
          </a:p>
        </p:txBody>
      </p:sp>
      <p:pic>
        <p:nvPicPr>
          <p:cNvPr id="5" name="Picture 4" descr="Sphere of mesh and nodes">
            <a:extLst>
              <a:ext uri="{FF2B5EF4-FFF2-40B4-BE49-F238E27FC236}">
                <a16:creationId xmlns:a16="http://schemas.microsoft.com/office/drawing/2014/main" id="{CE8DDD16-AA22-A7A0-BF87-0966FAAA1B4D}"/>
              </a:ext>
            </a:extLst>
          </p:cNvPr>
          <p:cNvPicPr>
            <a:picLocks noChangeAspect="1"/>
          </p:cNvPicPr>
          <p:nvPr/>
        </p:nvPicPr>
        <p:blipFill rotWithShape="1">
          <a:blip r:embed="rId3"/>
          <a:srcRect l="28778"/>
          <a:stretch/>
        </p:blipFill>
        <p:spPr>
          <a:xfrm>
            <a:off x="6779053" y="578968"/>
            <a:ext cx="5412947" cy="5700064"/>
          </a:xfrm>
          <a:prstGeom prst="rect">
            <a:avLst/>
          </a:prstGeom>
          <a:noFill/>
          <a:effectLst>
            <a:glow rad="1905000">
              <a:schemeClr val="accent1">
                <a:alpha val="51000"/>
              </a:schemeClr>
            </a:glow>
            <a:softEdge rad="38100"/>
          </a:effectLst>
        </p:spPr>
      </p:pic>
      <p:sp>
        <p:nvSpPr>
          <p:cNvPr id="9"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lstStyle/>
          <a:p>
            <a:pPr>
              <a:spcAft>
                <a:spcPts val="600"/>
              </a:spcAft>
            </a:pPr>
            <a:r>
              <a:rPr lang="en-US" dirty="0"/>
              <a:t>16/10/2023</a:t>
            </a:r>
          </a:p>
        </p:txBody>
      </p:sp>
      <p:sp>
        <p:nvSpPr>
          <p:cNvPr id="11"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lstStyle/>
          <a:p>
            <a:pPr>
              <a:spcAft>
                <a:spcPts val="600"/>
              </a:spcAft>
            </a:pPr>
            <a:r>
              <a:rPr lang="en-US" dirty="0">
                <a:effectLst>
                  <a:outerShdw blurRad="38100" dist="38100" dir="2700000" algn="tl">
                    <a:srgbClr val="000000">
                      <a:alpha val="43137"/>
                    </a:srgbClr>
                  </a:outerShdw>
                </a:effectLst>
              </a:rPr>
              <a:t>BTEC </a:t>
            </a:r>
            <a:r>
              <a:rPr lang="en-US" dirty="0" err="1">
                <a:effectLst>
                  <a:outerShdw blurRad="38100" dist="38100" dir="2700000" algn="tl">
                    <a:srgbClr val="000000">
                      <a:alpha val="43137"/>
                    </a:srgbClr>
                  </a:outerShdw>
                </a:effectLst>
              </a:rPr>
              <a:t>ict</a:t>
            </a:r>
            <a:r>
              <a:rPr lang="en-US" dirty="0">
                <a:effectLst>
                  <a:outerShdw blurRad="38100" dist="38100" dir="2700000" algn="tl">
                    <a:srgbClr val="000000">
                      <a:alpha val="43137"/>
                    </a:srgbClr>
                  </a:outerShdw>
                </a:effectLst>
              </a:rPr>
              <a:t> Unit 13</a:t>
            </a:r>
          </a:p>
        </p:txBody>
      </p:sp>
      <p:sp>
        <p:nvSpPr>
          <p:cNvPr id="13"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pic>
        <p:nvPicPr>
          <p:cNvPr id="7" name="Picture 6" descr="A blue globe with black text&#10;&#10;Description automatically generated">
            <a:extLst>
              <a:ext uri="{FF2B5EF4-FFF2-40B4-BE49-F238E27FC236}">
                <a16:creationId xmlns:a16="http://schemas.microsoft.com/office/drawing/2014/main" id="{0B50A75C-8D42-D85E-19A4-560AE6131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597" y="1229095"/>
            <a:ext cx="809846" cy="809846"/>
          </a:xfrm>
          <a:prstGeom prst="rect">
            <a:avLst/>
          </a:prstGeom>
        </p:spPr>
      </p:pic>
      <p:pic>
        <p:nvPicPr>
          <p:cNvPr id="14" name="Picture 13" descr="A logo of a company&#10;&#10;Description automatically generated">
            <a:extLst>
              <a:ext uri="{FF2B5EF4-FFF2-40B4-BE49-F238E27FC236}">
                <a16:creationId xmlns:a16="http://schemas.microsoft.com/office/drawing/2014/main" id="{E5AEC227-AF7B-34F4-0F23-E55C82915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8652" y="2657271"/>
            <a:ext cx="573635" cy="573635"/>
          </a:xfrm>
          <a:prstGeom prst="rect">
            <a:avLst/>
          </a:prstGeom>
        </p:spPr>
      </p:pic>
      <p:pic>
        <p:nvPicPr>
          <p:cNvPr id="16" name="Picture 15" descr="A puzzle ball with letters and symbols&#10;&#10;Description automatically generated">
            <a:extLst>
              <a:ext uri="{FF2B5EF4-FFF2-40B4-BE49-F238E27FC236}">
                <a16:creationId xmlns:a16="http://schemas.microsoft.com/office/drawing/2014/main" id="{26B151FD-CD67-1E96-3AE6-E692FE731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2272" y="3615281"/>
            <a:ext cx="627574" cy="572400"/>
          </a:xfrm>
          <a:prstGeom prst="rect">
            <a:avLst/>
          </a:prstGeom>
        </p:spPr>
      </p:pic>
      <p:pic>
        <p:nvPicPr>
          <p:cNvPr id="18" name="Picture 17" descr="A black and orange logo&#10;&#10;Description automatically generated">
            <a:extLst>
              <a:ext uri="{FF2B5EF4-FFF2-40B4-BE49-F238E27FC236}">
                <a16:creationId xmlns:a16="http://schemas.microsoft.com/office/drawing/2014/main" id="{5626F8A9-7268-19AF-3D90-A5F64B1542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6072" y="4184649"/>
            <a:ext cx="810554" cy="847397"/>
          </a:xfrm>
          <a:prstGeom prst="rect">
            <a:avLst/>
          </a:prstGeom>
        </p:spPr>
      </p:pic>
      <p:pic>
        <p:nvPicPr>
          <p:cNvPr id="12" name="Picture 11" descr="A yellow and black cloud">
            <a:extLst>
              <a:ext uri="{FF2B5EF4-FFF2-40B4-BE49-F238E27FC236}">
                <a16:creationId xmlns:a16="http://schemas.microsoft.com/office/drawing/2014/main" id="{32665F39-C01B-1A9E-E6DB-674203982D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6059" y="4895077"/>
            <a:ext cx="1695950" cy="572400"/>
          </a:xfrm>
          <a:prstGeom prst="rect">
            <a:avLst/>
          </a:prstGeom>
        </p:spPr>
      </p:pic>
      <p:pic>
        <p:nvPicPr>
          <p:cNvPr id="6" name="Picture 5" descr="A logo of a bear&#10;&#10;Description automatically generated">
            <a:extLst>
              <a:ext uri="{FF2B5EF4-FFF2-40B4-BE49-F238E27FC236}">
                <a16:creationId xmlns:a16="http://schemas.microsoft.com/office/drawing/2014/main" id="{3E2618DA-7FF8-80B5-9BA2-3D8E4FC6EC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6875" y="5726289"/>
            <a:ext cx="1091039" cy="572400"/>
          </a:xfrm>
          <a:prstGeom prst="rect">
            <a:avLst/>
          </a:prstGeom>
        </p:spPr>
      </p:pic>
      <p:sp>
        <p:nvSpPr>
          <p:cNvPr id="4" name="Action Button: Go Home 3">
            <a:hlinkClick r:id="rId10" action="ppaction://hlinksldjump" highlightClick="1"/>
            <a:extLst>
              <a:ext uri="{FF2B5EF4-FFF2-40B4-BE49-F238E27FC236}">
                <a16:creationId xmlns:a16="http://schemas.microsoft.com/office/drawing/2014/main" id="{EEEFAF4F-DA8D-68B3-91E2-893346F687EF}"/>
              </a:ext>
              <a:ext uri="{C183D7F6-B498-43B3-948B-1728B52AA6E4}">
                <adec:decorative xmlns:adec="http://schemas.microsoft.com/office/drawing/2017/decorative" val="1"/>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8" name="Action Button: Go Forward or Next 7">
            <a:hlinkClick r:id="" action="ppaction://hlinkshowjump?jump=nextslide" highlightClick="1"/>
            <a:extLst>
              <a:ext uri="{FF2B5EF4-FFF2-40B4-BE49-F238E27FC236}">
                <a16:creationId xmlns:a16="http://schemas.microsoft.com/office/drawing/2014/main" id="{6CDAF3ED-5EA0-43A6-740F-90A476F554D7}"/>
              </a:ext>
              <a:ext uri="{C183D7F6-B498-43B3-948B-1728B52AA6E4}">
                <adec:decorative xmlns:adec="http://schemas.microsoft.com/office/drawing/2017/decorative" val="1"/>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0" name="Action Button: Go Back or Previous 9">
            <a:hlinkClick r:id="" action="ppaction://hlinkshowjump?jump=previousslide" highlightClick="1"/>
            <a:extLst>
              <a:ext uri="{FF2B5EF4-FFF2-40B4-BE49-F238E27FC236}">
                <a16:creationId xmlns:a16="http://schemas.microsoft.com/office/drawing/2014/main" id="{E8C61700-A2A0-4F20-B8EC-D455EADC20CD}"/>
              </a:ext>
              <a:ext uri="{C183D7F6-B498-43B3-948B-1728B52AA6E4}">
                <adec:decorative xmlns:adec="http://schemas.microsoft.com/office/drawing/2017/decorative" val="1"/>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56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300"/>
                                        <p:tgtEl>
                                          <p:spTgt spid="7"/>
                                        </p:tgtEl>
                                      </p:cBhvr>
                                    </p:animEffect>
                                    <p:anim calcmode="lin" valueType="num">
                                      <p:cBhvr>
                                        <p:cTn id="8" dur="2300" fill="hold"/>
                                        <p:tgtEl>
                                          <p:spTgt spid="7"/>
                                        </p:tgtEl>
                                        <p:attrNameLst>
                                          <p:attrName>ppt_x</p:attrName>
                                        </p:attrNameLst>
                                      </p:cBhvr>
                                      <p:tavLst>
                                        <p:tav tm="0">
                                          <p:val>
                                            <p:strVal val="#ppt_x"/>
                                          </p:val>
                                        </p:tav>
                                        <p:tav tm="100000">
                                          <p:val>
                                            <p:strVal val="#ppt_x"/>
                                          </p:val>
                                        </p:tav>
                                      </p:tavLst>
                                    </p:anim>
                                    <p:anim calcmode="lin" valueType="num">
                                      <p:cBhvr>
                                        <p:cTn id="9" dur="23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400"/>
                                        <p:tgtEl>
                                          <p:spTgt spid="2"/>
                                        </p:tgtEl>
                                      </p:cBhvr>
                                    </p:animEffect>
                                    <p:anim calcmode="lin" valueType="num">
                                      <p:cBhvr>
                                        <p:cTn id="13" dur="2400" fill="hold"/>
                                        <p:tgtEl>
                                          <p:spTgt spid="2"/>
                                        </p:tgtEl>
                                        <p:attrNameLst>
                                          <p:attrName>ppt_x</p:attrName>
                                        </p:attrNameLst>
                                      </p:cBhvr>
                                      <p:tavLst>
                                        <p:tav tm="0">
                                          <p:val>
                                            <p:strVal val="#ppt_x"/>
                                          </p:val>
                                        </p:tav>
                                        <p:tav tm="100000">
                                          <p:val>
                                            <p:strVal val="#ppt_x"/>
                                          </p:val>
                                        </p:tav>
                                      </p:tavLst>
                                    </p:anim>
                                    <p:anim calcmode="lin" valueType="num">
                                      <p:cBhvr>
                                        <p:cTn id="14" dur="24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300"/>
                                        <p:tgtEl>
                                          <p:spTgt spid="3">
                                            <p:txEl>
                                              <p:pRg st="0" end="0"/>
                                            </p:txEl>
                                          </p:spTgt>
                                        </p:tgtEl>
                                      </p:cBhvr>
                                    </p:animEffect>
                                    <p:anim calcmode="lin" valueType="num">
                                      <p:cBhvr>
                                        <p:cTn id="18" dur="23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23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2000"/>
                                        <p:tgtEl>
                                          <p:spTgt spid="3">
                                            <p:txEl>
                                              <p:pRg st="1" end="1"/>
                                            </p:txEl>
                                          </p:spTgt>
                                        </p:tgtEl>
                                      </p:cBhvr>
                                    </p:animEffect>
                                    <p:anim calcmode="lin" valueType="num">
                                      <p:cBhvr>
                                        <p:cTn id="2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2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anim calcmode="lin" valueType="num">
                                      <p:cBhvr>
                                        <p:cTn id="3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2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000"/>
                                        <p:tgtEl>
                                          <p:spTgt spid="14"/>
                                        </p:tgtEl>
                                      </p:cBhvr>
                                    </p:animEffect>
                                    <p:anim calcmode="lin" valueType="num">
                                      <p:cBhvr>
                                        <p:cTn id="35" dur="2000" fill="hold"/>
                                        <p:tgtEl>
                                          <p:spTgt spid="14"/>
                                        </p:tgtEl>
                                        <p:attrNameLst>
                                          <p:attrName>ppt_x</p:attrName>
                                        </p:attrNameLst>
                                      </p:cBhvr>
                                      <p:tavLst>
                                        <p:tav tm="0">
                                          <p:val>
                                            <p:strVal val="#ppt_x"/>
                                          </p:val>
                                        </p:tav>
                                        <p:tav tm="100000">
                                          <p:val>
                                            <p:strVal val="#ppt_x"/>
                                          </p:val>
                                        </p:tav>
                                      </p:tavLst>
                                    </p:anim>
                                    <p:anim calcmode="lin" valueType="num">
                                      <p:cBhvr>
                                        <p:cTn id="36" dur="2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2000"/>
                                        <p:tgtEl>
                                          <p:spTgt spid="3">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2000"/>
                                        <p:tgtEl>
                                          <p:spTgt spid="3">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circle(in)">
                                      <p:cBhvr>
                                        <p:cTn id="52" dur="2000"/>
                                        <p:tgtEl>
                                          <p:spTgt spid="3">
                                            <p:txEl>
                                              <p:pRg st="5" end="5"/>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circle(in)">
                                      <p:cBhvr>
                                        <p:cTn id="55" dur="2000"/>
                                        <p:tgtEl>
                                          <p:spTgt spid="3">
                                            <p:txEl>
                                              <p:pRg st="6" end="6"/>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circle(in)">
                                      <p:cBhvr>
                                        <p:cTn id="58" dur="20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3" dur="2000"/>
                                        <p:tgtEl>
                                          <p:spTgt spid="3">
                                            <p:txEl>
                                              <p:pRg st="7" end="7"/>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66" dur="2000"/>
                                        <p:tgtEl>
                                          <p:spTgt spid="3">
                                            <p:txEl>
                                              <p:pRg st="8" end="8"/>
                                            </p:txEl>
                                          </p:spTgt>
                                        </p:tgtEl>
                                      </p:cBhvr>
                                    </p:animEffect>
                                  </p:childTnLst>
                                </p:cTn>
                              </p:par>
                              <p:par>
                                <p:cTn id="67" presetID="14" presetClass="entr" presetSubtype="1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randombar(horizontal)">
                                      <p:cBhvr>
                                        <p:cTn id="69" dur="2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21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2100"/>
                                        <p:tgtEl>
                                          <p:spTgt spid="3">
                                            <p:txEl>
                                              <p:pRg st="10" end="1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4D46-786D-F90D-B816-DE5ED0052D8E}"/>
              </a:ext>
            </a:extLst>
          </p:cNvPr>
          <p:cNvSpPr>
            <a:spLocks noGrp="1"/>
          </p:cNvSpPr>
          <p:nvPr>
            <p:ph type="title"/>
          </p:nvPr>
        </p:nvSpPr>
        <p:spPr>
          <a:xfrm>
            <a:off x="6718907" y="607088"/>
            <a:ext cx="4079987" cy="1314443"/>
          </a:xfrm>
        </p:spPr>
        <p:txBody>
          <a:bodyPr>
            <a:normAutofit/>
          </a:bodyPr>
          <a:lstStyle/>
          <a:p>
            <a:r>
              <a:rPr lang="en-GB" dirty="0"/>
              <a:t>More uses of a website</a:t>
            </a:r>
          </a:p>
        </p:txBody>
      </p:sp>
      <p:sp>
        <p:nvSpPr>
          <p:cNvPr id="3" name="Content Placeholder 2">
            <a:extLst>
              <a:ext uri="{FF2B5EF4-FFF2-40B4-BE49-F238E27FC236}">
                <a16:creationId xmlns:a16="http://schemas.microsoft.com/office/drawing/2014/main" id="{64E17B1D-842A-80A0-EC23-DA99B8A7E435}"/>
              </a:ext>
            </a:extLst>
          </p:cNvPr>
          <p:cNvSpPr>
            <a:spLocks noGrp="1"/>
          </p:cNvSpPr>
          <p:nvPr>
            <p:ph idx="1"/>
          </p:nvPr>
        </p:nvSpPr>
        <p:spPr>
          <a:xfrm>
            <a:off x="6767622" y="2143736"/>
            <a:ext cx="4772247" cy="4212613"/>
          </a:xfrm>
        </p:spPr>
        <p:txBody>
          <a:bodyPr>
            <a:normAutofit fontScale="55000" lnSpcReduction="20000"/>
          </a:bodyPr>
          <a:lstStyle/>
          <a:p>
            <a:pPr marL="0" indent="0">
              <a:lnSpc>
                <a:spcPct val="110000"/>
              </a:lnSpc>
              <a:buNone/>
            </a:pPr>
            <a:r>
              <a:rPr lang="en-GB" sz="3400" dirty="0"/>
              <a:t>More uses of a website</a:t>
            </a:r>
          </a:p>
          <a:p>
            <a:pPr>
              <a:lnSpc>
                <a:spcPct val="110000"/>
              </a:lnSpc>
            </a:pPr>
            <a:r>
              <a:rPr lang="en-GB" sz="2800" dirty="0"/>
              <a:t>Education</a:t>
            </a:r>
          </a:p>
          <a:p>
            <a:pPr marL="0" indent="0">
              <a:lnSpc>
                <a:spcPct val="110000"/>
              </a:lnSpc>
              <a:buNone/>
            </a:pPr>
            <a:r>
              <a:rPr lang="en-GB" sz="2800" dirty="0" err="1"/>
              <a:t>Sparx</a:t>
            </a:r>
            <a:r>
              <a:rPr lang="en-GB" sz="2800" dirty="0"/>
              <a:t> Maths, Google Classroom, BBC Bitesize </a:t>
            </a:r>
          </a:p>
          <a:p>
            <a:pPr>
              <a:lnSpc>
                <a:spcPct val="110000"/>
              </a:lnSpc>
            </a:pPr>
            <a:r>
              <a:rPr lang="en-GB" sz="2800" dirty="0"/>
              <a:t>Communication</a:t>
            </a:r>
          </a:p>
          <a:p>
            <a:pPr marL="0" indent="0">
              <a:lnSpc>
                <a:spcPct val="110000"/>
              </a:lnSpc>
              <a:buNone/>
            </a:pPr>
            <a:r>
              <a:rPr lang="en-GB" sz="2800" dirty="0"/>
              <a:t>Instagram, WhatsApp, Snapchat</a:t>
            </a:r>
          </a:p>
          <a:p>
            <a:pPr>
              <a:lnSpc>
                <a:spcPct val="110000"/>
              </a:lnSpc>
            </a:pPr>
            <a:r>
              <a:rPr lang="en-GB" sz="2800" dirty="0"/>
              <a:t>Media Sharing</a:t>
            </a:r>
          </a:p>
          <a:p>
            <a:pPr marL="0" indent="0">
              <a:lnSpc>
                <a:spcPct val="110000"/>
              </a:lnSpc>
              <a:buNone/>
            </a:pPr>
            <a:r>
              <a:rPr lang="en-GB" sz="2800" dirty="0"/>
              <a:t>Spotify, Netflix, BBC </a:t>
            </a:r>
          </a:p>
          <a:p>
            <a:pPr>
              <a:lnSpc>
                <a:spcPct val="110000"/>
              </a:lnSpc>
            </a:pPr>
            <a:r>
              <a:rPr lang="en-GB" sz="2800" dirty="0"/>
              <a:t>Presenting Information</a:t>
            </a:r>
          </a:p>
          <a:p>
            <a:pPr marL="0" indent="0">
              <a:lnSpc>
                <a:spcPct val="110000"/>
              </a:lnSpc>
              <a:buNone/>
            </a:pPr>
            <a:r>
              <a:rPr lang="en-GB" sz="2800" dirty="0"/>
              <a:t>Google Docs, Microsoft Office, Libre Office</a:t>
            </a:r>
          </a:p>
          <a:p>
            <a:pPr>
              <a:lnSpc>
                <a:spcPct val="110000"/>
              </a:lnSpc>
            </a:pPr>
            <a:r>
              <a:rPr lang="en-GB" sz="2800" dirty="0"/>
              <a:t>Improving Productivity</a:t>
            </a:r>
          </a:p>
          <a:p>
            <a:pPr marL="0" indent="0">
              <a:lnSpc>
                <a:spcPct val="110000"/>
              </a:lnSpc>
              <a:buNone/>
            </a:pPr>
            <a:r>
              <a:rPr lang="en-GB" sz="2800" dirty="0"/>
              <a:t>Slack, Google Docs, Gmail</a:t>
            </a:r>
          </a:p>
          <a:p>
            <a:pPr marL="0" indent="0">
              <a:lnSpc>
                <a:spcPct val="110000"/>
              </a:lnSpc>
              <a:buNone/>
            </a:pPr>
            <a:endParaRPr lang="en-GB" sz="1300" dirty="0"/>
          </a:p>
          <a:p>
            <a:pPr marL="0" indent="0">
              <a:lnSpc>
                <a:spcPct val="110000"/>
              </a:lnSpc>
              <a:buNone/>
            </a:pPr>
            <a:endParaRPr lang="en-GB" sz="1300" dirty="0"/>
          </a:p>
          <a:p>
            <a:pPr marL="0" indent="0">
              <a:lnSpc>
                <a:spcPct val="110000"/>
              </a:lnSpc>
              <a:buNone/>
            </a:pPr>
            <a:endParaRPr lang="en-GB" sz="1300" dirty="0"/>
          </a:p>
        </p:txBody>
      </p:sp>
      <p:pic>
        <p:nvPicPr>
          <p:cNvPr id="5" name="Picture 4" descr="A computer screen with a pencil and a pencil and a computer">
            <a:extLst>
              <a:ext uri="{FF2B5EF4-FFF2-40B4-BE49-F238E27FC236}">
                <a16:creationId xmlns:a16="http://schemas.microsoft.com/office/drawing/2014/main" id="{8FC0B034-D00B-E2F0-D3E9-7B37318CA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05" y="1698843"/>
            <a:ext cx="4701090" cy="1939199"/>
          </a:xfrm>
          <a:prstGeom prst="rect">
            <a:avLst/>
          </a:prstGeom>
          <a:noFill/>
        </p:spPr>
      </p:pic>
      <p:sp>
        <p:nvSpPr>
          <p:cNvPr id="10"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normAutofit/>
          </a:bodyPr>
          <a:lstStyle/>
          <a:p>
            <a:pPr>
              <a:spcAft>
                <a:spcPts val="600"/>
              </a:spcAft>
            </a:pPr>
            <a:r>
              <a:rPr lang="en-US" dirty="0"/>
              <a:t>23/10/2023</a:t>
            </a:r>
          </a:p>
        </p:txBody>
      </p:sp>
      <p:sp>
        <p:nvSpPr>
          <p:cNvPr id="12"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normAutofit/>
          </a:bodyPr>
          <a:lstStyle/>
          <a:p>
            <a:pPr>
              <a:spcAft>
                <a:spcPts val="600"/>
              </a:spcAft>
            </a:pPr>
            <a:r>
              <a:rPr lang="en-US" dirty="0"/>
              <a:t>BTEC ICT Unit 13</a:t>
            </a:r>
          </a:p>
        </p:txBody>
      </p:sp>
      <p:sp>
        <p:nvSpPr>
          <p:cNvPr id="14"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normAutofit/>
          </a:bodyPr>
          <a:lstStyle/>
          <a:p>
            <a:pPr>
              <a:spcAft>
                <a:spcPts val="600"/>
              </a:spcAft>
            </a:pPr>
            <a:fld id="{2B6A0707-BFCA-4BDD-8B25-E2A14A0F80A6}" type="slidenum">
              <a:rPr lang="en-US" smtClean="0"/>
              <a:pPr>
                <a:spcAft>
                  <a:spcPts val="600"/>
                </a:spcAft>
              </a:pPr>
              <a:t>4</a:t>
            </a:fld>
            <a:endParaRPr lang="en-US" dirty="0"/>
          </a:p>
        </p:txBody>
      </p:sp>
      <p:pic>
        <p:nvPicPr>
          <p:cNvPr id="7" name="Picture 6" descr="A blue text on a green background&#10;&#10;Description automatically generated">
            <a:extLst>
              <a:ext uri="{FF2B5EF4-FFF2-40B4-BE49-F238E27FC236}">
                <a16:creationId xmlns:a16="http://schemas.microsoft.com/office/drawing/2014/main" id="{B691E86E-4A21-5EA4-43C9-A34040EBB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995" y="2678589"/>
            <a:ext cx="612000" cy="612000"/>
          </a:xfrm>
          <a:prstGeom prst="rect">
            <a:avLst/>
          </a:prstGeom>
        </p:spPr>
      </p:pic>
      <p:pic>
        <p:nvPicPr>
          <p:cNvPr id="9" name="Picture 8" descr="A white logo on a yellow background&#10;&#10;Description automatically generated">
            <a:extLst>
              <a:ext uri="{FF2B5EF4-FFF2-40B4-BE49-F238E27FC236}">
                <a16:creationId xmlns:a16="http://schemas.microsoft.com/office/drawing/2014/main" id="{756412AA-3F57-3DB1-014A-AF3E1E0A7B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225" y="3332042"/>
            <a:ext cx="612000" cy="612000"/>
          </a:xfrm>
          <a:prstGeom prst="rect">
            <a:avLst/>
          </a:prstGeom>
        </p:spPr>
      </p:pic>
      <p:pic>
        <p:nvPicPr>
          <p:cNvPr id="13" name="Picture 12" descr="A green circle with black lines in it&#10;&#10;Description automatically generated">
            <a:extLst>
              <a:ext uri="{FF2B5EF4-FFF2-40B4-BE49-F238E27FC236}">
                <a16:creationId xmlns:a16="http://schemas.microsoft.com/office/drawing/2014/main" id="{C9079CBB-67F9-FE64-81D1-1D274EB93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7808" y="3901029"/>
            <a:ext cx="612000" cy="612000"/>
          </a:xfrm>
          <a:prstGeom prst="rect">
            <a:avLst/>
          </a:prstGeom>
        </p:spPr>
      </p:pic>
      <p:pic>
        <p:nvPicPr>
          <p:cNvPr id="6" name="Picture 5" descr="A logo with different colors&#10;&#10;Description automatically generated">
            <a:extLst>
              <a:ext uri="{FF2B5EF4-FFF2-40B4-BE49-F238E27FC236}">
                <a16:creationId xmlns:a16="http://schemas.microsoft.com/office/drawing/2014/main" id="{68916ECF-43C0-76C5-B567-11D7125E8C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1225" y="5327613"/>
            <a:ext cx="612000" cy="612000"/>
          </a:xfrm>
          <a:prstGeom prst="rect">
            <a:avLst/>
          </a:prstGeom>
        </p:spPr>
      </p:pic>
      <p:pic>
        <p:nvPicPr>
          <p:cNvPr id="11" name="Picture 10" descr="A colorful triangle with black background&#10;&#10;Description automatically generated">
            <a:extLst>
              <a:ext uri="{FF2B5EF4-FFF2-40B4-BE49-F238E27FC236}">
                <a16:creationId xmlns:a16="http://schemas.microsoft.com/office/drawing/2014/main" id="{DF00AF0F-4987-72F6-E153-0C6F906FDB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7502" y="4715613"/>
            <a:ext cx="612000" cy="612000"/>
          </a:xfrm>
          <a:prstGeom prst="rect">
            <a:avLst/>
          </a:prstGeom>
        </p:spPr>
      </p:pic>
      <p:sp>
        <p:nvSpPr>
          <p:cNvPr id="4" name="Action Button: Go Home 3">
            <a:hlinkClick r:id="rId9" action="ppaction://hlinksldjump" highlightClick="1"/>
            <a:extLst>
              <a:ext uri="{FF2B5EF4-FFF2-40B4-BE49-F238E27FC236}">
                <a16:creationId xmlns:a16="http://schemas.microsoft.com/office/drawing/2014/main" id="{D60BC6C5-11EE-37BC-8832-BDAD5C0339EB}"/>
              </a:ext>
              <a:ext uri="{C183D7F6-B498-43B3-948B-1728B52AA6E4}">
                <adec:decorative xmlns:adec="http://schemas.microsoft.com/office/drawing/2017/decorative" val="1"/>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8" name="Action Button: Go Forward or Next 7">
            <a:hlinkClick r:id="" action="ppaction://hlinkshowjump?jump=nextslide" highlightClick="1"/>
            <a:extLst>
              <a:ext uri="{FF2B5EF4-FFF2-40B4-BE49-F238E27FC236}">
                <a16:creationId xmlns:a16="http://schemas.microsoft.com/office/drawing/2014/main" id="{2ED46F71-BDA2-37F6-4653-0E2380B1168B}"/>
              </a:ext>
              <a:ext uri="{C183D7F6-B498-43B3-948B-1728B52AA6E4}">
                <adec:decorative xmlns:adec="http://schemas.microsoft.com/office/drawing/2017/decorative" val="1"/>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5" name="Action Button: Go Back or Previous 14">
            <a:hlinkClick r:id="" action="ppaction://hlinkshowjump?jump=previousslide" highlightClick="1"/>
            <a:extLst>
              <a:ext uri="{FF2B5EF4-FFF2-40B4-BE49-F238E27FC236}">
                <a16:creationId xmlns:a16="http://schemas.microsoft.com/office/drawing/2014/main" id="{608C393F-64AB-A317-EE48-711596FDF6B4}"/>
              </a:ext>
              <a:ext uri="{C183D7F6-B498-43B3-948B-1728B52AA6E4}">
                <adec:decorative xmlns:adec="http://schemas.microsoft.com/office/drawing/2017/decorative" val="1"/>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761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22" presetClass="entr" presetSubtype="2"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5" presetID="22" presetClass="entr" presetSubtype="2"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right)">
                                      <p:cBhvr>
                                        <p:cTn id="57" dur="11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 calcmode="lin" valueType="num">
                                      <p:cBhvr additive="base">
                                        <p:cTn id="62" dur="11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3" dur="1100" fill="hold"/>
                                        <p:tgtEl>
                                          <p:spTgt spid="3">
                                            <p:txEl>
                                              <p:pRg st="7" end="7"/>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additive="base">
                                        <p:cTn id="66" dur="11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7" dur="1100" fill="hold"/>
                                        <p:tgtEl>
                                          <p:spTgt spid="3">
                                            <p:txEl>
                                              <p:pRg st="8" end="8"/>
                                            </p:txEl>
                                          </p:spTgt>
                                        </p:tgtEl>
                                        <p:attrNameLst>
                                          <p:attrName>ppt_y</p:attrName>
                                        </p:attrNameLst>
                                      </p:cBhvr>
                                      <p:tavLst>
                                        <p:tav tm="0">
                                          <p:val>
                                            <p:strVal val="1+#ppt_h/2"/>
                                          </p:val>
                                        </p:tav>
                                        <p:tav tm="100000">
                                          <p:val>
                                            <p:strVal val="#ppt_y"/>
                                          </p:val>
                                        </p:tav>
                                      </p:tavLst>
                                    </p:anim>
                                  </p:childTnLst>
                                </p:cTn>
                              </p:par>
                              <p:par>
                                <p:cTn id="68" presetID="22" presetClass="entr" presetSubtype="2"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right)">
                                      <p:cBhvr>
                                        <p:cTn id="70" dur="10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barn(inVertical)">
                                      <p:cBhvr>
                                        <p:cTn id="75" dur="1100"/>
                                        <p:tgtEl>
                                          <p:spTgt spid="3">
                                            <p:txEl>
                                              <p:pRg st="9" end="9"/>
                                            </p:txEl>
                                          </p:spTgt>
                                        </p:tgtEl>
                                      </p:cBhvr>
                                    </p:animEffect>
                                  </p:childTnLst>
                                </p:cTn>
                              </p:par>
                              <p:par>
                                <p:cTn id="76" presetID="16" presetClass="entr" presetSubtype="21" fill="hold" nodeType="with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barn(inVertical)">
                                      <p:cBhvr>
                                        <p:cTn id="78" dur="1000"/>
                                        <p:tgtEl>
                                          <p:spTgt spid="3">
                                            <p:txEl>
                                              <p:pRg st="10" end="10"/>
                                            </p:txEl>
                                          </p:spTgt>
                                        </p:tgtEl>
                                      </p:cBhvr>
                                    </p:animEffect>
                                  </p:childTnLst>
                                </p:cTn>
                              </p:par>
                              <p:par>
                                <p:cTn id="79" presetID="22" presetClass="entr" presetSubtype="2" fill="hold" nodeType="with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right)">
                                      <p:cBhvr>
                                        <p:cTn id="8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F905B4-09A4-D1D4-9ED7-432E5972B567}"/>
              </a:ext>
            </a:extLst>
          </p:cNvPr>
          <p:cNvSpPr txBox="1"/>
          <p:nvPr/>
        </p:nvSpPr>
        <p:spPr>
          <a:xfrm>
            <a:off x="4865631" y="2866577"/>
            <a:ext cx="45719" cy="2308324"/>
          </a:xfrm>
          <a:prstGeom prst="rect">
            <a:avLst/>
          </a:prstGeom>
          <a:noFill/>
        </p:spPr>
        <p:txBody>
          <a:bodyPr wrap="square" rtlCol="0">
            <a:spAutoFit/>
          </a:bodyPr>
          <a:lstStyle/>
          <a:p>
            <a:r>
              <a:rPr lang="en-GB" dirty="0"/>
              <a:t>iD mobile</a:t>
            </a:r>
          </a:p>
        </p:txBody>
      </p:sp>
      <p:sp>
        <p:nvSpPr>
          <p:cNvPr id="3" name="Content Placeholder 2">
            <a:extLst>
              <a:ext uri="{FF2B5EF4-FFF2-40B4-BE49-F238E27FC236}">
                <a16:creationId xmlns:a16="http://schemas.microsoft.com/office/drawing/2014/main" id="{3021B87A-FD13-265C-021B-2F36FD403389}"/>
              </a:ext>
            </a:extLst>
          </p:cNvPr>
          <p:cNvSpPr>
            <a:spLocks noGrp="1"/>
          </p:cNvSpPr>
          <p:nvPr>
            <p:ph idx="1"/>
          </p:nvPr>
        </p:nvSpPr>
        <p:spPr>
          <a:xfrm>
            <a:off x="7365690" y="3001717"/>
            <a:ext cx="4079988" cy="3088460"/>
          </a:xfrm>
        </p:spPr>
        <p:txBody>
          <a:bodyPr>
            <a:normAutofit lnSpcReduction="10000"/>
          </a:bodyPr>
          <a:lstStyle/>
          <a:p>
            <a:pPr marL="0" indent="0">
              <a:buNone/>
            </a:pPr>
            <a:r>
              <a:rPr lang="en-GB" dirty="0"/>
              <a:t>ID Mobile is a telephone company founded in May 2012 and is owned by </a:t>
            </a:r>
            <a:r>
              <a:rPr lang="en-GB" dirty="0" err="1"/>
              <a:t>Currys</a:t>
            </a:r>
            <a:r>
              <a:rPr lang="en-GB" dirty="0"/>
              <a:t> plc.</a:t>
            </a:r>
          </a:p>
          <a:p>
            <a:pPr marL="0" indent="0">
              <a:buNone/>
            </a:pPr>
            <a:endParaRPr lang="en-GB" dirty="0"/>
          </a:p>
          <a:p>
            <a:pPr marL="0" indent="0">
              <a:buNone/>
            </a:pPr>
            <a:r>
              <a:rPr lang="en-GB" dirty="0"/>
              <a:t>Shown in this picture is examples of making decisions, E-commerce, education and presenting information, communication.</a:t>
            </a:r>
          </a:p>
          <a:p>
            <a:pPr marL="0" indent="0">
              <a:buNone/>
            </a:pPr>
            <a:endParaRPr lang="en-GB" dirty="0"/>
          </a:p>
        </p:txBody>
      </p:sp>
      <p:pic>
        <p:nvPicPr>
          <p:cNvPr id="5" name="Picture 4" descr="ID mobile homepage">
            <a:extLst>
              <a:ext uri="{FF2B5EF4-FFF2-40B4-BE49-F238E27FC236}">
                <a16:creationId xmlns:a16="http://schemas.microsoft.com/office/drawing/2014/main" id="{042F6E66-42A5-2AD4-6C4B-A3276116EE3A}"/>
              </a:ext>
            </a:extLst>
          </p:cNvPr>
          <p:cNvPicPr>
            <a:picLocks noChangeAspect="1"/>
          </p:cNvPicPr>
          <p:nvPr/>
        </p:nvPicPr>
        <p:blipFill>
          <a:blip r:embed="rId3"/>
          <a:stretch>
            <a:fillRect/>
          </a:stretch>
        </p:blipFill>
        <p:spPr>
          <a:xfrm>
            <a:off x="450378" y="136525"/>
            <a:ext cx="6366569" cy="5968658"/>
          </a:xfrm>
          <a:prstGeom prst="rect">
            <a:avLst/>
          </a:prstGeom>
          <a:noFill/>
        </p:spPr>
      </p:pic>
      <p:sp>
        <p:nvSpPr>
          <p:cNvPr id="12" name="Date Placeholder 3">
            <a:extLst>
              <a:ext uri="{FF2B5EF4-FFF2-40B4-BE49-F238E27FC236}">
                <a16:creationId xmlns:a16="http://schemas.microsoft.com/office/drawing/2014/main" id="{1F044AAC-B761-4B43-A7F5-E83A2E6C3D2E}"/>
              </a:ext>
            </a:extLst>
          </p:cNvPr>
          <p:cNvSpPr>
            <a:spLocks noGrp="1"/>
          </p:cNvSpPr>
          <p:nvPr>
            <p:ph type="dt" sz="half" idx="10"/>
          </p:nvPr>
        </p:nvSpPr>
        <p:spPr>
          <a:xfrm>
            <a:off x="912628" y="6356350"/>
            <a:ext cx="2743200" cy="365125"/>
          </a:xfrm>
        </p:spPr>
        <p:txBody>
          <a:bodyPr/>
          <a:lstStyle/>
          <a:p>
            <a:pPr>
              <a:spcAft>
                <a:spcPts val="600"/>
              </a:spcAft>
            </a:pPr>
            <a:fld id="{238A62C4-9532-477E-82D0-1BD0CBC71971}" type="datetime1">
              <a:rPr lang="en-US" smtClean="0"/>
              <a:pPr>
                <a:spcAft>
                  <a:spcPts val="600"/>
                </a:spcAft>
              </a:pPr>
              <a:t>1/1/2025</a:t>
            </a:fld>
            <a:endParaRPr lang="en-US" dirty="0"/>
          </a:p>
        </p:txBody>
      </p:sp>
      <p:sp>
        <p:nvSpPr>
          <p:cNvPr id="14" name="Footer Placeholder 4">
            <a:extLst>
              <a:ext uri="{FF2B5EF4-FFF2-40B4-BE49-F238E27FC236}">
                <a16:creationId xmlns:a16="http://schemas.microsoft.com/office/drawing/2014/main" id="{5A5D6226-C153-4C5F-B30C-5656FEDF3F73}"/>
              </a:ext>
            </a:extLst>
          </p:cNvPr>
          <p:cNvSpPr>
            <a:spLocks noGrp="1"/>
          </p:cNvSpPr>
          <p:nvPr>
            <p:ph type="ftr" sz="quarter" idx="11"/>
          </p:nvPr>
        </p:nvSpPr>
        <p:spPr>
          <a:xfrm>
            <a:off x="6767622" y="6356350"/>
            <a:ext cx="4040373" cy="365125"/>
          </a:xfrm>
        </p:spPr>
        <p:txBody>
          <a:bodyPr/>
          <a:lstStyle/>
          <a:p>
            <a:pPr>
              <a:spcAft>
                <a:spcPts val="600"/>
              </a:spcAft>
            </a:pPr>
            <a:r>
              <a:rPr lang="en-US" dirty="0"/>
              <a:t>BTEC ICT UNIT 13</a:t>
            </a:r>
          </a:p>
        </p:txBody>
      </p:sp>
      <p:sp>
        <p:nvSpPr>
          <p:cNvPr id="16"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5</a:t>
            </a:fld>
            <a:endParaRPr lang="en-US" dirty="0"/>
          </a:p>
        </p:txBody>
      </p:sp>
      <p:sp>
        <p:nvSpPr>
          <p:cNvPr id="8" name="Rectangle: Top Corners One Rounded and One Snipped 7">
            <a:extLst>
              <a:ext uri="{FF2B5EF4-FFF2-40B4-BE49-F238E27FC236}">
                <a16:creationId xmlns:a16="http://schemas.microsoft.com/office/drawing/2014/main" id="{5EFB57D4-03FA-405B-FFF1-30D8F5308B35}"/>
              </a:ext>
              <a:ext uri="{C183D7F6-B498-43B3-948B-1728B52AA6E4}">
                <adec:decorative xmlns:adec="http://schemas.microsoft.com/office/drawing/2017/decorative" val="1"/>
              </a:ext>
            </a:extLst>
          </p:cNvPr>
          <p:cNvSpPr/>
          <p:nvPr/>
        </p:nvSpPr>
        <p:spPr>
          <a:xfrm>
            <a:off x="6940168" y="629217"/>
            <a:ext cx="5054253" cy="2224152"/>
          </a:xfrm>
          <a:prstGeom prst="snipRoundRect">
            <a:avLst/>
          </a:prstGeom>
          <a:solidFill>
            <a:srgbClr val="10A45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pic>
        <p:nvPicPr>
          <p:cNvPr id="15" name="Picture 14" descr="A green and white logo&#10;&#10;Description automatically generated">
            <a:extLst>
              <a:ext uri="{FF2B5EF4-FFF2-40B4-BE49-F238E27FC236}">
                <a16:creationId xmlns:a16="http://schemas.microsoft.com/office/drawing/2014/main" id="{A15D00C9-CB0A-B1B6-690D-19FBC3B45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968" y="934184"/>
            <a:ext cx="4902396" cy="1754348"/>
          </a:xfrm>
          <a:prstGeom prst="rect">
            <a:avLst/>
          </a:prstGeom>
        </p:spPr>
      </p:pic>
      <p:sp>
        <p:nvSpPr>
          <p:cNvPr id="17" name="TextBox 16">
            <a:extLst>
              <a:ext uri="{FF2B5EF4-FFF2-40B4-BE49-F238E27FC236}">
                <a16:creationId xmlns:a16="http://schemas.microsoft.com/office/drawing/2014/main" id="{58DBF5EA-EEBB-0E70-83BB-ECCBA180C3AF}"/>
              </a:ext>
            </a:extLst>
          </p:cNvPr>
          <p:cNvSpPr txBox="1"/>
          <p:nvPr/>
        </p:nvSpPr>
        <p:spPr>
          <a:xfrm>
            <a:off x="699688" y="4515670"/>
            <a:ext cx="2037347" cy="369332"/>
          </a:xfrm>
          <a:prstGeom prst="rect">
            <a:avLst/>
          </a:prstGeom>
          <a:noFill/>
        </p:spPr>
        <p:txBody>
          <a:bodyPr wrap="square" rtlCol="0">
            <a:spAutoFit/>
          </a:bodyPr>
          <a:lstStyle/>
          <a:p>
            <a:r>
              <a:rPr lang="en-GB" dirty="0"/>
              <a:t>Making Decisions</a:t>
            </a:r>
          </a:p>
        </p:txBody>
      </p:sp>
      <p:sp>
        <p:nvSpPr>
          <p:cNvPr id="18" name="Arrow: Down 17">
            <a:extLst>
              <a:ext uri="{FF2B5EF4-FFF2-40B4-BE49-F238E27FC236}">
                <a16:creationId xmlns:a16="http://schemas.microsoft.com/office/drawing/2014/main" id="{007F5D4B-A6EC-E8DD-47EA-825505D4E14B}"/>
              </a:ext>
              <a:ext uri="{C183D7F6-B498-43B3-948B-1728B52AA6E4}">
                <adec:decorative xmlns:adec="http://schemas.microsoft.com/office/drawing/2017/decorative" val="1"/>
              </a:ext>
            </a:extLst>
          </p:cNvPr>
          <p:cNvSpPr/>
          <p:nvPr/>
        </p:nvSpPr>
        <p:spPr>
          <a:xfrm rot="17845123">
            <a:off x="1717106" y="4715717"/>
            <a:ext cx="368967" cy="872160"/>
          </a:xfrm>
          <a:prstGeom prst="downArrow">
            <a:avLst/>
          </a:prstGeom>
          <a:solidFill>
            <a:srgbClr val="10A45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5D0814-2564-D870-CC6B-4368FEA51052}"/>
              </a:ext>
            </a:extLst>
          </p:cNvPr>
          <p:cNvSpPr txBox="1"/>
          <p:nvPr/>
        </p:nvSpPr>
        <p:spPr>
          <a:xfrm>
            <a:off x="598632" y="1604211"/>
            <a:ext cx="1583094" cy="369332"/>
          </a:xfrm>
          <a:prstGeom prst="rect">
            <a:avLst/>
          </a:prstGeom>
          <a:noFill/>
        </p:spPr>
        <p:txBody>
          <a:bodyPr wrap="square" rtlCol="0">
            <a:spAutoFit/>
          </a:bodyPr>
          <a:lstStyle/>
          <a:p>
            <a:pPr>
              <a:lnSpc>
                <a:spcPct val="110000"/>
              </a:lnSpc>
            </a:pPr>
            <a:r>
              <a:rPr lang="en-GB" sz="1800" dirty="0"/>
              <a:t>E-commerce</a:t>
            </a:r>
          </a:p>
        </p:txBody>
      </p:sp>
      <p:sp>
        <p:nvSpPr>
          <p:cNvPr id="20" name="Arrow: Down 19">
            <a:extLst>
              <a:ext uri="{FF2B5EF4-FFF2-40B4-BE49-F238E27FC236}">
                <a16:creationId xmlns:a16="http://schemas.microsoft.com/office/drawing/2014/main" id="{297ED6F5-CDAB-9A94-D36E-2D12CDD4C1EB}"/>
              </a:ext>
              <a:ext uri="{C183D7F6-B498-43B3-948B-1728B52AA6E4}">
                <adec:decorative xmlns:adec="http://schemas.microsoft.com/office/drawing/2017/decorative" val="1"/>
              </a:ext>
            </a:extLst>
          </p:cNvPr>
          <p:cNvSpPr/>
          <p:nvPr/>
        </p:nvSpPr>
        <p:spPr>
          <a:xfrm rot="17841153">
            <a:off x="637722" y="1880214"/>
            <a:ext cx="282752" cy="935614"/>
          </a:xfrm>
          <a:prstGeom prst="downArrow">
            <a:avLst/>
          </a:prstGeom>
          <a:solidFill>
            <a:srgbClr val="10A45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9311F5D6-0C76-415A-9485-9B05AE137E89}"/>
              </a:ext>
            </a:extLst>
          </p:cNvPr>
          <p:cNvSpPr txBox="1"/>
          <p:nvPr/>
        </p:nvSpPr>
        <p:spPr>
          <a:xfrm>
            <a:off x="1429543" y="646063"/>
            <a:ext cx="2502569" cy="369332"/>
          </a:xfrm>
          <a:prstGeom prst="rect">
            <a:avLst/>
          </a:prstGeom>
          <a:noFill/>
        </p:spPr>
        <p:txBody>
          <a:bodyPr wrap="square" rtlCol="0">
            <a:spAutoFit/>
          </a:bodyPr>
          <a:lstStyle/>
          <a:p>
            <a:r>
              <a:rPr lang="en-GB" dirty="0">
                <a:solidFill>
                  <a:schemeClr val="bg1"/>
                </a:solidFill>
              </a:rPr>
              <a:t>Presenting Information</a:t>
            </a:r>
          </a:p>
        </p:txBody>
      </p:sp>
      <p:sp>
        <p:nvSpPr>
          <p:cNvPr id="22" name="Arrow: Down 21">
            <a:extLst>
              <a:ext uri="{FF2B5EF4-FFF2-40B4-BE49-F238E27FC236}">
                <a16:creationId xmlns:a16="http://schemas.microsoft.com/office/drawing/2014/main" id="{566242BD-0540-708D-4A9B-F555EDB813EF}"/>
              </a:ext>
              <a:ext uri="{C183D7F6-B498-43B3-948B-1728B52AA6E4}">
                <adec:decorative xmlns:adec="http://schemas.microsoft.com/office/drawing/2017/decorative" val="1"/>
              </a:ext>
            </a:extLst>
          </p:cNvPr>
          <p:cNvSpPr/>
          <p:nvPr/>
        </p:nvSpPr>
        <p:spPr>
          <a:xfrm rot="12743716">
            <a:off x="3987249" y="467374"/>
            <a:ext cx="286986" cy="513346"/>
          </a:xfrm>
          <a:prstGeom prst="downArrow">
            <a:avLst/>
          </a:prstGeom>
          <a:solidFill>
            <a:srgbClr val="10A45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Arrow: Down 1">
            <a:extLst>
              <a:ext uri="{FF2B5EF4-FFF2-40B4-BE49-F238E27FC236}">
                <a16:creationId xmlns:a16="http://schemas.microsoft.com/office/drawing/2014/main" id="{0A931C47-0F85-2F84-8120-4C7213D0DD3A}"/>
              </a:ext>
              <a:ext uri="{C183D7F6-B498-43B3-948B-1728B52AA6E4}">
                <adec:decorative xmlns:adec="http://schemas.microsoft.com/office/drawing/2017/decorative" val="1"/>
              </a:ext>
            </a:extLst>
          </p:cNvPr>
          <p:cNvSpPr/>
          <p:nvPr/>
        </p:nvSpPr>
        <p:spPr>
          <a:xfrm rot="13746764">
            <a:off x="771251" y="3214060"/>
            <a:ext cx="282752" cy="935614"/>
          </a:xfrm>
          <a:prstGeom prst="downArrow">
            <a:avLst/>
          </a:prstGeom>
          <a:solidFill>
            <a:srgbClr val="10A45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5F2A43F-E715-0A6F-714F-EDCF44FAD519}"/>
              </a:ext>
            </a:extLst>
          </p:cNvPr>
          <p:cNvSpPr txBox="1"/>
          <p:nvPr/>
        </p:nvSpPr>
        <p:spPr>
          <a:xfrm>
            <a:off x="252618" y="3001717"/>
            <a:ext cx="1176925" cy="369332"/>
          </a:xfrm>
          <a:prstGeom prst="rect">
            <a:avLst/>
          </a:prstGeom>
          <a:noFill/>
        </p:spPr>
        <p:txBody>
          <a:bodyPr wrap="none" rtlCol="0">
            <a:spAutoFit/>
          </a:bodyPr>
          <a:lstStyle/>
          <a:p>
            <a:r>
              <a:rPr lang="en-GB" dirty="0"/>
              <a:t>Education</a:t>
            </a:r>
          </a:p>
        </p:txBody>
      </p:sp>
      <p:sp>
        <p:nvSpPr>
          <p:cNvPr id="6" name="Arrow: Down 5">
            <a:extLst>
              <a:ext uri="{FF2B5EF4-FFF2-40B4-BE49-F238E27FC236}">
                <a16:creationId xmlns:a16="http://schemas.microsoft.com/office/drawing/2014/main" id="{609F3175-43FB-8F62-4229-483273F9C655}"/>
              </a:ext>
              <a:ext uri="{C183D7F6-B498-43B3-948B-1728B52AA6E4}">
                <adec:decorative xmlns:adec="http://schemas.microsoft.com/office/drawing/2017/decorative" val="1"/>
              </a:ext>
            </a:extLst>
          </p:cNvPr>
          <p:cNvSpPr/>
          <p:nvPr/>
        </p:nvSpPr>
        <p:spPr>
          <a:xfrm rot="10409667">
            <a:off x="5957888" y="482600"/>
            <a:ext cx="45719" cy="266700"/>
          </a:xfrm>
          <a:prstGeom prst="downArrow">
            <a:avLst/>
          </a:prstGeom>
          <a:solidFill>
            <a:srgbClr val="1AC16E"/>
          </a:solidFill>
          <a:ln>
            <a:solidFill>
              <a:srgbClr val="10A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TextBox 6">
            <a:extLst>
              <a:ext uri="{FF2B5EF4-FFF2-40B4-BE49-F238E27FC236}">
                <a16:creationId xmlns:a16="http://schemas.microsoft.com/office/drawing/2014/main" id="{2ECC7EA5-5997-66E8-8167-79A1CBA8A623}"/>
              </a:ext>
            </a:extLst>
          </p:cNvPr>
          <p:cNvSpPr txBox="1"/>
          <p:nvPr/>
        </p:nvSpPr>
        <p:spPr>
          <a:xfrm>
            <a:off x="4512639" y="767155"/>
            <a:ext cx="1755609" cy="369332"/>
          </a:xfrm>
          <a:prstGeom prst="rect">
            <a:avLst/>
          </a:prstGeom>
          <a:solidFill>
            <a:srgbClr val="1AC16E"/>
          </a:solidFill>
          <a:ln>
            <a:solidFill>
              <a:srgbClr val="10A45E"/>
            </a:solidFill>
          </a:ln>
        </p:spPr>
        <p:txBody>
          <a:bodyPr wrap="none" rtlCol="0">
            <a:spAutoFit/>
          </a:bodyPr>
          <a:lstStyle/>
          <a:p>
            <a:r>
              <a:rPr lang="en-GB" dirty="0">
                <a:solidFill>
                  <a:schemeClr val="bg1"/>
                </a:solidFill>
              </a:rPr>
              <a:t>Communication</a:t>
            </a:r>
          </a:p>
        </p:txBody>
      </p:sp>
      <p:sp>
        <p:nvSpPr>
          <p:cNvPr id="10" name="Arrow: Down 9">
            <a:extLst>
              <a:ext uri="{FF2B5EF4-FFF2-40B4-BE49-F238E27FC236}">
                <a16:creationId xmlns:a16="http://schemas.microsoft.com/office/drawing/2014/main" id="{C9FAE419-B101-D5E1-DE22-DFC9922FC343}"/>
              </a:ext>
              <a:ext uri="{C183D7F6-B498-43B3-948B-1728B52AA6E4}">
                <adec:decorative xmlns:adec="http://schemas.microsoft.com/office/drawing/2017/decorative" val="1"/>
              </a:ext>
            </a:extLst>
          </p:cNvPr>
          <p:cNvSpPr/>
          <p:nvPr/>
        </p:nvSpPr>
        <p:spPr>
          <a:xfrm rot="10409667">
            <a:off x="6156751" y="432173"/>
            <a:ext cx="45719" cy="266700"/>
          </a:xfrm>
          <a:prstGeom prst="downArrow">
            <a:avLst/>
          </a:prstGeom>
          <a:solidFill>
            <a:srgbClr val="1AC16E"/>
          </a:solidFill>
          <a:ln>
            <a:solidFill>
              <a:srgbClr val="10A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1" name="TextBox 10">
            <a:extLst>
              <a:ext uri="{FF2B5EF4-FFF2-40B4-BE49-F238E27FC236}">
                <a16:creationId xmlns:a16="http://schemas.microsoft.com/office/drawing/2014/main" id="{A11D1462-1CE4-824B-8E98-0ED059FF72F8}"/>
              </a:ext>
            </a:extLst>
          </p:cNvPr>
          <p:cNvSpPr txBox="1"/>
          <p:nvPr/>
        </p:nvSpPr>
        <p:spPr>
          <a:xfrm>
            <a:off x="6287185" y="476202"/>
            <a:ext cx="1284892" cy="523220"/>
          </a:xfrm>
          <a:prstGeom prst="rect">
            <a:avLst/>
          </a:prstGeom>
          <a:solidFill>
            <a:srgbClr val="1AC16E"/>
          </a:solidFill>
          <a:ln>
            <a:solidFill>
              <a:srgbClr val="10A45E"/>
            </a:solidFill>
          </a:ln>
        </p:spPr>
        <p:txBody>
          <a:bodyPr wrap="square" rtlCol="0">
            <a:spAutoFit/>
          </a:bodyPr>
          <a:lstStyle/>
          <a:p>
            <a:r>
              <a:rPr lang="en-GB" sz="1400" dirty="0">
                <a:solidFill>
                  <a:schemeClr val="bg1"/>
                </a:solidFill>
              </a:rPr>
              <a:t>Searching For Information</a:t>
            </a:r>
          </a:p>
        </p:txBody>
      </p:sp>
      <p:sp>
        <p:nvSpPr>
          <p:cNvPr id="13" name="Action Button: Go Home 12">
            <a:hlinkClick r:id="rId5" action="ppaction://hlinksldjump" highlightClick="1"/>
            <a:extLst>
              <a:ext uri="{FF2B5EF4-FFF2-40B4-BE49-F238E27FC236}">
                <a16:creationId xmlns:a16="http://schemas.microsoft.com/office/drawing/2014/main" id="{9F8522D8-34A7-027F-2B58-BA444D7536B7}"/>
              </a:ext>
              <a:ext uri="{C183D7F6-B498-43B3-948B-1728B52AA6E4}">
                <adec:decorative xmlns:adec="http://schemas.microsoft.com/office/drawing/2017/decorative" val="1"/>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3" name="Action Button: Go Forward or Next 22">
            <a:hlinkClick r:id="" action="ppaction://hlinkshowjump?jump=nextslide" highlightClick="1"/>
            <a:extLst>
              <a:ext uri="{FF2B5EF4-FFF2-40B4-BE49-F238E27FC236}">
                <a16:creationId xmlns:a16="http://schemas.microsoft.com/office/drawing/2014/main" id="{56F6DD6E-6BFB-AE56-A8A2-95A1CDE3CC0E}"/>
              </a:ext>
              <a:ext uri="{C183D7F6-B498-43B3-948B-1728B52AA6E4}">
                <adec:decorative xmlns:adec="http://schemas.microsoft.com/office/drawing/2017/decorative" val="1"/>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4" name="Action Button: Go Back or Previous 23">
            <a:hlinkClick r:id="" action="ppaction://hlinkshowjump?jump=previousslide" highlightClick="1"/>
            <a:extLst>
              <a:ext uri="{FF2B5EF4-FFF2-40B4-BE49-F238E27FC236}">
                <a16:creationId xmlns:a16="http://schemas.microsoft.com/office/drawing/2014/main" id="{AB3E24B9-534D-C3E4-49E8-F5464B7435F9}"/>
              </a:ext>
              <a:ext uri="{C183D7F6-B498-43B3-948B-1728B52AA6E4}">
                <adec:decorative xmlns:adec="http://schemas.microsoft.com/office/drawing/2017/decorative" val="1"/>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84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Diagonal Corners Snipped 17">
            <a:extLst>
              <a:ext uri="{FF2B5EF4-FFF2-40B4-BE49-F238E27FC236}">
                <a16:creationId xmlns:a16="http://schemas.microsoft.com/office/drawing/2014/main" id="{A3D3D576-EF02-0096-02D4-27348E473FFC}"/>
              </a:ext>
              <a:ext uri="{C183D7F6-B498-43B3-948B-1728B52AA6E4}">
                <adec:decorative xmlns:adec="http://schemas.microsoft.com/office/drawing/2017/decorative" val="1"/>
              </a:ext>
            </a:extLst>
          </p:cNvPr>
          <p:cNvSpPr/>
          <p:nvPr/>
        </p:nvSpPr>
        <p:spPr>
          <a:xfrm>
            <a:off x="2108200" y="3939362"/>
            <a:ext cx="4191000" cy="2270938"/>
          </a:xfrm>
          <a:prstGeom prst="snip2DiagRect">
            <a:avLst/>
          </a:prstGeom>
          <a:solidFill>
            <a:srgbClr val="3D54FD"/>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4" name="Content Placeholder 13" descr="A colorful logo on a black background&#10;&#10;Description automatically generated">
            <a:extLst>
              <a:ext uri="{FF2B5EF4-FFF2-40B4-BE49-F238E27FC236}">
                <a16:creationId xmlns:a16="http://schemas.microsoft.com/office/drawing/2014/main" id="{69169AD5-2210-BC40-5CA7-D6E4427B9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2843" y="4269765"/>
            <a:ext cx="2855264" cy="1752094"/>
          </a:xfrm>
        </p:spPr>
      </p:pic>
      <p:pic>
        <p:nvPicPr>
          <p:cNvPr id="8" name="Picture 7">
            <a:extLst>
              <a:ext uri="{FF2B5EF4-FFF2-40B4-BE49-F238E27FC236}">
                <a16:creationId xmlns:a16="http://schemas.microsoft.com/office/drawing/2014/main" id="{595EAADA-F1BF-19D6-F324-330EC1CED81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57049" y="354561"/>
            <a:ext cx="6300956" cy="3103221"/>
          </a:xfrm>
          <a:prstGeom prst="rect">
            <a:avLst/>
          </a:prstGeom>
          <a:noFill/>
        </p:spPr>
      </p:pic>
      <p:sp>
        <p:nvSpPr>
          <p:cNvPr id="30" name="Date Placeholder 3">
            <a:extLst>
              <a:ext uri="{FF2B5EF4-FFF2-40B4-BE49-F238E27FC236}">
                <a16:creationId xmlns:a16="http://schemas.microsoft.com/office/drawing/2014/main" id="{3F3B7F5A-1B06-4815-B7EB-049C6AFC172C}"/>
              </a:ext>
            </a:extLst>
          </p:cNvPr>
          <p:cNvSpPr>
            <a:spLocks noGrp="1"/>
          </p:cNvSpPr>
          <p:nvPr>
            <p:ph type="dt" sz="half" idx="10"/>
          </p:nvPr>
        </p:nvSpPr>
        <p:spPr>
          <a:xfrm>
            <a:off x="912628" y="6356350"/>
            <a:ext cx="2743200" cy="365125"/>
          </a:xfrm>
        </p:spPr>
        <p:txBody>
          <a:bodyPr/>
          <a:lstStyle/>
          <a:p>
            <a:pPr>
              <a:spcAft>
                <a:spcPts val="600"/>
              </a:spcAft>
            </a:pPr>
            <a:r>
              <a:rPr lang="en-US" dirty="0"/>
              <a:t>26/10/2023</a:t>
            </a:r>
          </a:p>
        </p:txBody>
      </p:sp>
      <p:sp>
        <p:nvSpPr>
          <p:cNvPr id="31" name="Footer Placeholder 4">
            <a:extLst>
              <a:ext uri="{FF2B5EF4-FFF2-40B4-BE49-F238E27FC236}">
                <a16:creationId xmlns:a16="http://schemas.microsoft.com/office/drawing/2014/main" id="{2E740899-0F0E-42D8-ACE8-A38B9E3294FF}"/>
              </a:ext>
            </a:extLst>
          </p:cNvPr>
          <p:cNvSpPr>
            <a:spLocks noGrp="1"/>
          </p:cNvSpPr>
          <p:nvPr>
            <p:ph type="ftr" sz="quarter" idx="11"/>
          </p:nvPr>
        </p:nvSpPr>
        <p:spPr>
          <a:xfrm>
            <a:off x="6767622" y="6356350"/>
            <a:ext cx="4040373" cy="365125"/>
          </a:xfrm>
        </p:spPr>
        <p:txBody>
          <a:bodyPr/>
          <a:lstStyle/>
          <a:p>
            <a:pPr>
              <a:spcAft>
                <a:spcPts val="600"/>
              </a:spcAft>
            </a:pPr>
            <a:r>
              <a:rPr lang="en-US" dirty="0"/>
              <a:t>BTEC ICT Unit 13</a:t>
            </a:r>
          </a:p>
        </p:txBody>
      </p:sp>
      <p:sp>
        <p:nvSpPr>
          <p:cNvPr id="32" name="Slide Number Placeholder 5">
            <a:extLst>
              <a:ext uri="{FF2B5EF4-FFF2-40B4-BE49-F238E27FC236}">
                <a16:creationId xmlns:a16="http://schemas.microsoft.com/office/drawing/2014/main" id="{2298BF2C-AFD8-4232-9364-E649CD10DFF4}"/>
              </a:ext>
            </a:extLst>
          </p:cNvPr>
          <p:cNvSpPr>
            <a:spLocks noGrp="1"/>
          </p:cNvSpPr>
          <p:nvPr>
            <p:ph type="sldNum" sz="quarter" idx="12"/>
          </p:nvPr>
        </p:nvSpPr>
        <p:spPr>
          <a:xfrm>
            <a:off x="10807995" y="6356350"/>
            <a:ext cx="723014" cy="365125"/>
          </a:xfrm>
        </p:spPr>
        <p:txBody>
          <a:bodyPr/>
          <a:lstStyle/>
          <a:p>
            <a:pPr>
              <a:spcAft>
                <a:spcPts val="600"/>
              </a:spcAft>
            </a:pPr>
            <a:fld id="{2B6A0707-BFCA-4BDD-8B25-E2A14A0F80A6}" type="slidenum">
              <a:rPr lang="en-US" smtClean="0"/>
              <a:pPr>
                <a:spcAft>
                  <a:spcPts val="600"/>
                </a:spcAft>
              </a:pPr>
              <a:t>6</a:t>
            </a:fld>
            <a:endParaRPr lang="en-US"/>
          </a:p>
        </p:txBody>
      </p:sp>
      <p:sp>
        <p:nvSpPr>
          <p:cNvPr id="16" name="TextBox 15">
            <a:extLst>
              <a:ext uri="{FF2B5EF4-FFF2-40B4-BE49-F238E27FC236}">
                <a16:creationId xmlns:a16="http://schemas.microsoft.com/office/drawing/2014/main" id="{17F4BB18-7CD1-FF41-78E9-2EA8A005A85B}"/>
              </a:ext>
            </a:extLst>
          </p:cNvPr>
          <p:cNvSpPr txBox="1"/>
          <p:nvPr/>
        </p:nvSpPr>
        <p:spPr>
          <a:xfrm>
            <a:off x="8067904" y="560489"/>
            <a:ext cx="3663359" cy="4247317"/>
          </a:xfrm>
          <a:prstGeom prst="rect">
            <a:avLst/>
          </a:prstGeom>
          <a:noFill/>
        </p:spPr>
        <p:txBody>
          <a:bodyPr wrap="square" rtlCol="0">
            <a:spAutoFit/>
          </a:bodyPr>
          <a:lstStyle/>
          <a:p>
            <a:r>
              <a:rPr lang="en-GB" dirty="0"/>
              <a:t>Sky, formed as British Sky Broadcasting BSkyB on 2 November 1990 is the leading role in British and European Satellite broadcasting with 23.12 Million subscribers in 2022.</a:t>
            </a:r>
          </a:p>
          <a:p>
            <a:endParaRPr lang="en-GB" dirty="0"/>
          </a:p>
          <a:p>
            <a:r>
              <a:rPr lang="en-GB" dirty="0"/>
              <a:t>Sky Group is owned by American media conglomerate Comcast.</a:t>
            </a:r>
          </a:p>
          <a:p>
            <a:endParaRPr lang="en-GB" dirty="0"/>
          </a:p>
          <a:p>
            <a:r>
              <a:rPr lang="en-GB" dirty="0"/>
              <a:t>Shown in this picture is examples of presenting information, E-commerce, Education, Make Decisions, Communication and Searching for Information.</a:t>
            </a:r>
          </a:p>
        </p:txBody>
      </p:sp>
      <p:sp>
        <p:nvSpPr>
          <p:cNvPr id="2" name="Arrow: Down 1">
            <a:extLst>
              <a:ext uri="{FF2B5EF4-FFF2-40B4-BE49-F238E27FC236}">
                <a16:creationId xmlns:a16="http://schemas.microsoft.com/office/drawing/2014/main" id="{C63BA0F2-6B46-9674-2836-90A28FC0F8B5}"/>
              </a:ext>
              <a:ext uri="{C183D7F6-B498-43B3-948B-1728B52AA6E4}">
                <adec:decorative xmlns:adec="http://schemas.microsoft.com/office/drawing/2017/decorative" val="1"/>
              </a:ext>
            </a:extLst>
          </p:cNvPr>
          <p:cNvSpPr/>
          <p:nvPr/>
        </p:nvSpPr>
        <p:spPr>
          <a:xfrm rot="10131884">
            <a:off x="2337485" y="780185"/>
            <a:ext cx="266125" cy="577457"/>
          </a:xfrm>
          <a:prstGeom prst="downArrow">
            <a:avLst/>
          </a:prstGeom>
          <a:solidFill>
            <a:srgbClr val="87CEFA"/>
          </a:solidFill>
          <a:ln>
            <a:solidFill>
              <a:srgbClr val="87C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B1F0B1DC-C69C-131A-955F-73E481D6CFA2}"/>
              </a:ext>
            </a:extLst>
          </p:cNvPr>
          <p:cNvSpPr txBox="1"/>
          <p:nvPr/>
        </p:nvSpPr>
        <p:spPr>
          <a:xfrm>
            <a:off x="1822476" y="1249697"/>
            <a:ext cx="1530324" cy="369332"/>
          </a:xfrm>
          <a:prstGeom prst="rect">
            <a:avLst/>
          </a:prstGeom>
          <a:solidFill>
            <a:srgbClr val="3D54FD"/>
          </a:solidFill>
        </p:spPr>
        <p:txBody>
          <a:bodyPr wrap="square" rtlCol="0">
            <a:spAutoFit/>
          </a:bodyPr>
          <a:lstStyle/>
          <a:p>
            <a:r>
              <a:rPr lang="en-GB" sz="1800" dirty="0">
                <a:solidFill>
                  <a:schemeClr val="bg1"/>
                </a:solidFill>
              </a:rPr>
              <a:t>E-commerce</a:t>
            </a:r>
          </a:p>
        </p:txBody>
      </p:sp>
      <p:sp>
        <p:nvSpPr>
          <p:cNvPr id="4" name="TextBox 3">
            <a:extLst>
              <a:ext uri="{FF2B5EF4-FFF2-40B4-BE49-F238E27FC236}">
                <a16:creationId xmlns:a16="http://schemas.microsoft.com/office/drawing/2014/main" id="{3DB29A53-D8DF-C14B-302D-9B703558F84B}"/>
              </a:ext>
            </a:extLst>
          </p:cNvPr>
          <p:cNvSpPr txBox="1"/>
          <p:nvPr/>
        </p:nvSpPr>
        <p:spPr>
          <a:xfrm>
            <a:off x="5051588" y="2822647"/>
            <a:ext cx="2502608" cy="369332"/>
          </a:xfrm>
          <a:prstGeom prst="rect">
            <a:avLst/>
          </a:prstGeom>
          <a:solidFill>
            <a:srgbClr val="3D54FD"/>
          </a:solidFill>
        </p:spPr>
        <p:txBody>
          <a:bodyPr wrap="none" rtlCol="0">
            <a:spAutoFit/>
          </a:bodyPr>
          <a:lstStyle/>
          <a:p>
            <a:r>
              <a:rPr lang="en-GB" dirty="0">
                <a:solidFill>
                  <a:schemeClr val="bg1"/>
                </a:solidFill>
              </a:rPr>
              <a:t>Presenting Information</a:t>
            </a:r>
          </a:p>
        </p:txBody>
      </p:sp>
      <p:sp>
        <p:nvSpPr>
          <p:cNvPr id="5" name="Arrow: Down 4">
            <a:extLst>
              <a:ext uri="{FF2B5EF4-FFF2-40B4-BE49-F238E27FC236}">
                <a16:creationId xmlns:a16="http://schemas.microsoft.com/office/drawing/2014/main" id="{BD3B09D6-38F2-AB94-A5B8-5B35C2CDC966}"/>
              </a:ext>
              <a:ext uri="{C183D7F6-B498-43B3-948B-1728B52AA6E4}">
                <adec:decorative xmlns:adec="http://schemas.microsoft.com/office/drawing/2017/decorative" val="1"/>
              </a:ext>
            </a:extLst>
          </p:cNvPr>
          <p:cNvSpPr/>
          <p:nvPr/>
        </p:nvSpPr>
        <p:spPr>
          <a:xfrm rot="2900974">
            <a:off x="5311139" y="2133511"/>
            <a:ext cx="320040" cy="838378"/>
          </a:xfrm>
          <a:prstGeom prst="downArrow">
            <a:avLst/>
          </a:prstGeom>
          <a:solidFill>
            <a:srgbClr val="87CEFA"/>
          </a:solidFill>
          <a:ln>
            <a:solidFill>
              <a:srgbClr val="87C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66430EBA-DE70-2809-5496-57C35ED1397A}"/>
              </a:ext>
              <a:ext uri="{C183D7F6-B498-43B3-948B-1728B52AA6E4}">
                <adec:decorative xmlns:adec="http://schemas.microsoft.com/office/drawing/2017/decorative" val="1"/>
              </a:ext>
            </a:extLst>
          </p:cNvPr>
          <p:cNvSpPr/>
          <p:nvPr/>
        </p:nvSpPr>
        <p:spPr>
          <a:xfrm rot="15056271">
            <a:off x="2151582" y="2563646"/>
            <a:ext cx="389487" cy="927659"/>
          </a:xfrm>
          <a:prstGeom prst="downArrow">
            <a:avLst/>
          </a:prstGeom>
          <a:solidFill>
            <a:srgbClr val="87CEFA"/>
          </a:solidFill>
          <a:ln>
            <a:solidFill>
              <a:srgbClr val="87CEFA"/>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v</a:t>
            </a:r>
          </a:p>
        </p:txBody>
      </p:sp>
      <p:sp>
        <p:nvSpPr>
          <p:cNvPr id="7" name="TextBox 6">
            <a:extLst>
              <a:ext uri="{FF2B5EF4-FFF2-40B4-BE49-F238E27FC236}">
                <a16:creationId xmlns:a16="http://schemas.microsoft.com/office/drawing/2014/main" id="{CCB93BE3-8248-FB9B-7E6A-73108A1D800C}"/>
              </a:ext>
            </a:extLst>
          </p:cNvPr>
          <p:cNvSpPr txBox="1"/>
          <p:nvPr/>
        </p:nvSpPr>
        <p:spPr>
          <a:xfrm>
            <a:off x="1416265" y="2392345"/>
            <a:ext cx="1166919" cy="369332"/>
          </a:xfrm>
          <a:prstGeom prst="rect">
            <a:avLst/>
          </a:prstGeom>
          <a:solidFill>
            <a:srgbClr val="3D54FD"/>
          </a:solidFill>
        </p:spPr>
        <p:txBody>
          <a:bodyPr wrap="square" rtlCol="0">
            <a:spAutoFit/>
          </a:bodyPr>
          <a:lstStyle/>
          <a:p>
            <a:r>
              <a:rPr lang="en-GB" dirty="0">
                <a:solidFill>
                  <a:schemeClr val="bg1"/>
                </a:solidFill>
              </a:rPr>
              <a:t>Education</a:t>
            </a:r>
          </a:p>
        </p:txBody>
      </p:sp>
      <p:sp>
        <p:nvSpPr>
          <p:cNvPr id="9" name="Arrow: Down 8">
            <a:extLst>
              <a:ext uri="{FF2B5EF4-FFF2-40B4-BE49-F238E27FC236}">
                <a16:creationId xmlns:a16="http://schemas.microsoft.com/office/drawing/2014/main" id="{2C0FBA3A-EECD-30B8-8042-4A07FB36C2DD}"/>
              </a:ext>
              <a:ext uri="{C183D7F6-B498-43B3-948B-1728B52AA6E4}">
                <adec:decorative xmlns:adec="http://schemas.microsoft.com/office/drawing/2017/decorative" val="1"/>
              </a:ext>
            </a:extLst>
          </p:cNvPr>
          <p:cNvSpPr/>
          <p:nvPr/>
        </p:nvSpPr>
        <p:spPr>
          <a:xfrm rot="10409667">
            <a:off x="6486525" y="638175"/>
            <a:ext cx="45719" cy="266700"/>
          </a:xfrm>
          <a:prstGeom prst="downArrow">
            <a:avLst/>
          </a:prstGeom>
          <a:solidFill>
            <a:srgbClr val="87CEFA"/>
          </a:solidFill>
          <a:ln>
            <a:solidFill>
              <a:srgbClr val="87C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10" name="TextBox 9">
            <a:extLst>
              <a:ext uri="{FF2B5EF4-FFF2-40B4-BE49-F238E27FC236}">
                <a16:creationId xmlns:a16="http://schemas.microsoft.com/office/drawing/2014/main" id="{21CF1378-1480-5311-BE21-E0E82AF1D8D4}"/>
              </a:ext>
            </a:extLst>
          </p:cNvPr>
          <p:cNvSpPr txBox="1"/>
          <p:nvPr/>
        </p:nvSpPr>
        <p:spPr>
          <a:xfrm>
            <a:off x="6471563" y="819157"/>
            <a:ext cx="1568058" cy="369332"/>
          </a:xfrm>
          <a:prstGeom prst="rect">
            <a:avLst/>
          </a:prstGeom>
          <a:solidFill>
            <a:srgbClr val="3D54FD"/>
          </a:solidFill>
          <a:ln>
            <a:solidFill>
              <a:schemeClr val="accent1"/>
            </a:solidFill>
          </a:ln>
        </p:spPr>
        <p:txBody>
          <a:bodyPr wrap="none" rtlCol="0">
            <a:spAutoFit/>
          </a:bodyPr>
          <a:lstStyle/>
          <a:p>
            <a:r>
              <a:rPr lang="en-GB" dirty="0">
                <a:solidFill>
                  <a:schemeClr val="bg1"/>
                </a:solidFill>
              </a:rPr>
              <a:t>Communicate</a:t>
            </a:r>
          </a:p>
        </p:txBody>
      </p:sp>
      <p:sp>
        <p:nvSpPr>
          <p:cNvPr id="11" name="Arrow: Down 10">
            <a:extLst>
              <a:ext uri="{FF2B5EF4-FFF2-40B4-BE49-F238E27FC236}">
                <a16:creationId xmlns:a16="http://schemas.microsoft.com/office/drawing/2014/main" id="{37A72A01-85B2-DEE0-CC6F-D8219A3B463D}"/>
              </a:ext>
              <a:ext uri="{C183D7F6-B498-43B3-948B-1728B52AA6E4}">
                <adec:decorative xmlns:adec="http://schemas.microsoft.com/office/drawing/2017/decorative" val="1"/>
              </a:ext>
            </a:extLst>
          </p:cNvPr>
          <p:cNvSpPr/>
          <p:nvPr/>
        </p:nvSpPr>
        <p:spPr>
          <a:xfrm rot="10800000">
            <a:off x="1648372" y="642434"/>
            <a:ext cx="128917" cy="1132420"/>
          </a:xfrm>
          <a:prstGeom prst="downArrow">
            <a:avLst/>
          </a:prstGeom>
          <a:solidFill>
            <a:srgbClr val="87CEFA"/>
          </a:solidFill>
          <a:ln>
            <a:solidFill>
              <a:srgbClr val="87C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12" name="TextBox 11">
            <a:extLst>
              <a:ext uri="{FF2B5EF4-FFF2-40B4-BE49-F238E27FC236}">
                <a16:creationId xmlns:a16="http://schemas.microsoft.com/office/drawing/2014/main" id="{95943FB5-AD3B-130B-87BF-E3401A845856}"/>
              </a:ext>
            </a:extLst>
          </p:cNvPr>
          <p:cNvSpPr txBox="1"/>
          <p:nvPr/>
        </p:nvSpPr>
        <p:spPr>
          <a:xfrm>
            <a:off x="1107069" y="1774854"/>
            <a:ext cx="1763624" cy="369332"/>
          </a:xfrm>
          <a:prstGeom prst="rect">
            <a:avLst/>
          </a:prstGeom>
          <a:solidFill>
            <a:srgbClr val="3D54FD"/>
          </a:solidFill>
        </p:spPr>
        <p:txBody>
          <a:bodyPr wrap="none" rtlCol="0">
            <a:spAutoFit/>
          </a:bodyPr>
          <a:lstStyle/>
          <a:p>
            <a:r>
              <a:rPr lang="en-GB" dirty="0">
                <a:solidFill>
                  <a:schemeClr val="bg1"/>
                </a:solidFill>
              </a:rPr>
              <a:t>Make Decisions</a:t>
            </a:r>
          </a:p>
        </p:txBody>
      </p:sp>
      <p:sp>
        <p:nvSpPr>
          <p:cNvPr id="13" name="Arrow: Down 12">
            <a:extLst>
              <a:ext uri="{FF2B5EF4-FFF2-40B4-BE49-F238E27FC236}">
                <a16:creationId xmlns:a16="http://schemas.microsoft.com/office/drawing/2014/main" id="{BDC7C186-37ED-BE84-BD57-296018BBA67B}"/>
              </a:ext>
              <a:ext uri="{C183D7F6-B498-43B3-948B-1728B52AA6E4}">
                <adec:decorative xmlns:adec="http://schemas.microsoft.com/office/drawing/2017/decorative" val="1"/>
              </a:ext>
            </a:extLst>
          </p:cNvPr>
          <p:cNvSpPr/>
          <p:nvPr/>
        </p:nvSpPr>
        <p:spPr>
          <a:xfrm rot="10409667">
            <a:off x="5969318" y="514350"/>
            <a:ext cx="45719" cy="266700"/>
          </a:xfrm>
          <a:prstGeom prst="downArrow">
            <a:avLst/>
          </a:prstGeom>
          <a:solidFill>
            <a:srgbClr val="3D54F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TextBox 14">
            <a:extLst>
              <a:ext uri="{FF2B5EF4-FFF2-40B4-BE49-F238E27FC236}">
                <a16:creationId xmlns:a16="http://schemas.microsoft.com/office/drawing/2014/main" id="{D2EF3A58-ECEA-6D8A-12E4-A09A40531473}"/>
              </a:ext>
            </a:extLst>
          </p:cNvPr>
          <p:cNvSpPr txBox="1"/>
          <p:nvPr/>
        </p:nvSpPr>
        <p:spPr>
          <a:xfrm>
            <a:off x="5678107" y="850798"/>
            <a:ext cx="703783" cy="276999"/>
          </a:xfrm>
          <a:prstGeom prst="rect">
            <a:avLst/>
          </a:prstGeom>
          <a:solidFill>
            <a:srgbClr val="3D54FD"/>
          </a:solidFill>
          <a:ln>
            <a:solidFill>
              <a:schemeClr val="accent1"/>
            </a:solidFill>
          </a:ln>
        </p:spPr>
        <p:txBody>
          <a:bodyPr wrap="square" rtlCol="0">
            <a:spAutoFit/>
          </a:bodyPr>
          <a:lstStyle/>
          <a:p>
            <a:r>
              <a:rPr lang="en-GB" sz="600" dirty="0">
                <a:solidFill>
                  <a:schemeClr val="bg1"/>
                </a:solidFill>
              </a:rPr>
              <a:t>Searching For Information</a:t>
            </a:r>
          </a:p>
        </p:txBody>
      </p:sp>
      <p:sp>
        <p:nvSpPr>
          <p:cNvPr id="17" name="Action Button: Go Home 16">
            <a:hlinkClick r:id="rId5" action="ppaction://hlinksldjump" highlightClick="1"/>
            <a:extLst>
              <a:ext uri="{FF2B5EF4-FFF2-40B4-BE49-F238E27FC236}">
                <a16:creationId xmlns:a16="http://schemas.microsoft.com/office/drawing/2014/main" id="{22FA08CD-7D9A-F787-CF94-76D74CFCF745}"/>
              </a:ext>
              <a:ext uri="{C183D7F6-B498-43B3-948B-1728B52AA6E4}">
                <adec:decorative xmlns:adec="http://schemas.microsoft.com/office/drawing/2017/decorative" val="1"/>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9" name="Action Button: Go Forward or Next 18">
            <a:hlinkClick r:id="" action="ppaction://hlinkshowjump?jump=nextslide" highlightClick="1"/>
            <a:extLst>
              <a:ext uri="{FF2B5EF4-FFF2-40B4-BE49-F238E27FC236}">
                <a16:creationId xmlns:a16="http://schemas.microsoft.com/office/drawing/2014/main" id="{C08E553A-966F-B454-655A-72932BE10E18}"/>
              </a:ext>
              <a:ext uri="{C183D7F6-B498-43B3-948B-1728B52AA6E4}">
                <adec:decorative xmlns:adec="http://schemas.microsoft.com/office/drawing/2017/decorative" val="1"/>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0" name="Action Button: Go Back or Previous 19">
            <a:hlinkClick r:id="" action="ppaction://hlinkshowjump?jump=previousslide" highlightClick="1"/>
            <a:extLst>
              <a:ext uri="{FF2B5EF4-FFF2-40B4-BE49-F238E27FC236}">
                <a16:creationId xmlns:a16="http://schemas.microsoft.com/office/drawing/2014/main" id="{F29B6129-01CE-A502-2DAC-E9F43D4A3912}"/>
              </a:ext>
              <a:ext uri="{C183D7F6-B498-43B3-948B-1728B52AA6E4}">
                <adec:decorative xmlns:adec="http://schemas.microsoft.com/office/drawing/2017/decorative" val="1"/>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571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744D717-CF9D-107C-C2B9-1DB4FEE19F19}"/>
              </a:ext>
            </a:extLst>
          </p:cNvPr>
          <p:cNvGraphicFramePr>
            <a:graphicFrameLocks noGrp="1"/>
          </p:cNvGraphicFramePr>
          <p:nvPr>
            <p:ph idx="1"/>
            <p:extLst>
              <p:ext uri="{D42A27DB-BD31-4B8C-83A1-F6EECF244321}">
                <p14:modId xmlns:p14="http://schemas.microsoft.com/office/powerpoint/2010/main" val="3728322721"/>
              </p:ext>
            </p:extLst>
          </p:nvPr>
        </p:nvGraphicFramePr>
        <p:xfrm>
          <a:off x="0" y="4024"/>
          <a:ext cx="12192000" cy="6853974"/>
        </p:xfrm>
        <a:graphic>
          <a:graphicData uri="http://schemas.openxmlformats.org/drawingml/2006/table">
            <a:tbl>
              <a:tblPr firstRow="1" bandRow="1">
                <a:tableStyleId>{5C22544A-7EE6-4342-B048-85BDC9FD1C3A}</a:tableStyleId>
              </a:tblPr>
              <a:tblGrid>
                <a:gridCol w="6434665">
                  <a:extLst>
                    <a:ext uri="{9D8B030D-6E8A-4147-A177-3AD203B41FA5}">
                      <a16:colId xmlns:a16="http://schemas.microsoft.com/office/drawing/2014/main" val="236187023"/>
                    </a:ext>
                  </a:extLst>
                </a:gridCol>
                <a:gridCol w="5757335">
                  <a:extLst>
                    <a:ext uri="{9D8B030D-6E8A-4147-A177-3AD203B41FA5}">
                      <a16:colId xmlns:a16="http://schemas.microsoft.com/office/drawing/2014/main" val="2990649582"/>
                    </a:ext>
                  </a:extLst>
                </a:gridCol>
              </a:tblGrid>
              <a:tr h="1021362">
                <a:tc>
                  <a:txBody>
                    <a:bodyPr/>
                    <a:lstStyle/>
                    <a:p>
                      <a:pPr algn="ctr"/>
                      <a:r>
                        <a:rPr lang="en-GB" sz="3600" dirty="0"/>
                        <a:t>Features of a Website</a:t>
                      </a:r>
                    </a:p>
                  </a:txBody>
                  <a:tcPr anchor="ctr">
                    <a:solidFill>
                      <a:srgbClr val="10A45E"/>
                    </a:solidFill>
                  </a:tcPr>
                </a:tc>
                <a:tc>
                  <a:txBody>
                    <a:bodyPr/>
                    <a:lstStyle/>
                    <a:p>
                      <a:pPr marL="0" indent="0" algn="ctr">
                        <a:buFont typeface="+mj-lt"/>
                        <a:buNone/>
                      </a:pPr>
                      <a:r>
                        <a:rPr lang="en-GB" sz="3200" dirty="0"/>
                        <a:t>https://idmobile.co.uk</a:t>
                      </a:r>
                    </a:p>
                  </a:txBody>
                  <a:tcPr anchor="ctr">
                    <a:solidFill>
                      <a:srgbClr val="10A45E"/>
                    </a:solidFill>
                  </a:tcPr>
                </a:tc>
                <a:extLst>
                  <a:ext uri="{0D108BD9-81ED-4DB2-BD59-A6C34878D82A}">
                    <a16:rowId xmlns:a16="http://schemas.microsoft.com/office/drawing/2014/main" val="2943587092"/>
                  </a:ext>
                </a:extLst>
              </a:tr>
              <a:tr h="1021362">
                <a:tc>
                  <a:txBody>
                    <a:bodyPr/>
                    <a:lstStyle/>
                    <a:p>
                      <a:r>
                        <a:rPr lang="en-GB" sz="2000" u="sng" dirty="0">
                          <a:solidFill>
                            <a:schemeClr val="accent1">
                              <a:lumMod val="75000"/>
                            </a:schemeClr>
                          </a:solidFill>
                        </a:rPr>
                        <a:t>Hyperlinks</a:t>
                      </a:r>
                    </a:p>
                    <a:p>
                      <a:endParaRPr lang="en-GB" u="sng" dirty="0">
                        <a:solidFill>
                          <a:schemeClr val="accent1">
                            <a:lumMod val="75000"/>
                          </a:schemeClr>
                        </a:solidFill>
                      </a:endParaRPr>
                    </a:p>
                    <a:p>
                      <a:endParaRPr lang="en-GB" u="sng" dirty="0">
                        <a:solidFill>
                          <a:schemeClr val="accent1">
                            <a:lumMod val="75000"/>
                          </a:schemeClr>
                        </a:solidFill>
                      </a:endParaRPr>
                    </a:p>
                  </a:txBody>
                  <a:tcPr anchor="ctr"/>
                </a:tc>
                <a:tc>
                  <a:txBody>
                    <a:bodyPr/>
                    <a:lstStyle/>
                    <a:p>
                      <a:r>
                        <a:rPr lang="en-GB" u="none" dirty="0"/>
                        <a:t>iD Mobile has hyperlinks at the top of their page so you can find and navigate quickly.</a:t>
                      </a:r>
                    </a:p>
                  </a:txBody>
                  <a:tcPr anchor="ctr"/>
                </a:tc>
                <a:extLst>
                  <a:ext uri="{0D108BD9-81ED-4DB2-BD59-A6C34878D82A}">
                    <a16:rowId xmlns:a16="http://schemas.microsoft.com/office/drawing/2014/main" val="1365870779"/>
                  </a:ext>
                </a:extLst>
              </a:tr>
              <a:tr h="1728459">
                <a:tc>
                  <a:txBody>
                    <a:bodyPr/>
                    <a:lstStyle/>
                    <a:p>
                      <a:r>
                        <a:rPr lang="en-GB" dirty="0"/>
                        <a:t>Action Buttons</a:t>
                      </a:r>
                    </a:p>
                    <a:p>
                      <a:endParaRPr lang="en-GB" dirty="0"/>
                    </a:p>
                    <a:p>
                      <a:endParaRPr lang="en-GB" dirty="0"/>
                    </a:p>
                  </a:txBody>
                  <a:tcPr anchor="ctr"/>
                </a:tc>
                <a:tc>
                  <a:txBody>
                    <a:bodyPr/>
                    <a:lstStyle/>
                    <a:p>
                      <a:r>
                        <a:rPr lang="en-GB" dirty="0"/>
                        <a:t>iD Mobile has action buttons at the top and middle of their page. Action buttons are typically used to join a support chat, check your basket and to log into your account.</a:t>
                      </a:r>
                    </a:p>
                  </a:txBody>
                  <a:tcPr anchor="ctr"/>
                </a:tc>
                <a:extLst>
                  <a:ext uri="{0D108BD9-81ED-4DB2-BD59-A6C34878D82A}">
                    <a16:rowId xmlns:a16="http://schemas.microsoft.com/office/drawing/2014/main" val="3793329245"/>
                  </a:ext>
                </a:extLst>
              </a:tr>
              <a:tr h="1220670">
                <a:tc>
                  <a:txBody>
                    <a:bodyPr/>
                    <a:lstStyle/>
                    <a:p>
                      <a:r>
                        <a:rPr lang="en-GB" dirty="0"/>
                        <a:t>Template</a:t>
                      </a:r>
                      <a:br>
                        <a:rPr lang="en-GB" dirty="0"/>
                      </a:br>
                      <a:endParaRPr lang="en-GB" dirty="0"/>
                    </a:p>
                  </a:txBody>
                  <a:tcPr anchor="ctr"/>
                </a:tc>
                <a:tc>
                  <a:txBody>
                    <a:bodyPr/>
                    <a:lstStyle/>
                    <a:p>
                      <a:r>
                        <a:rPr lang="en-GB" dirty="0"/>
                        <a:t>iD Mobile use a simple template of </a:t>
                      </a:r>
                      <a:r>
                        <a:rPr lang="en-GB" dirty="0">
                          <a:solidFill>
                            <a:srgbClr val="10A45E"/>
                          </a:solidFill>
                        </a:rPr>
                        <a:t>green</a:t>
                      </a:r>
                      <a:r>
                        <a:rPr lang="en-GB" dirty="0"/>
                        <a:t> and </a:t>
                      </a:r>
                      <a:r>
                        <a:rPr lang="en-GB" dirty="0">
                          <a:solidFill>
                            <a:schemeClr val="bg1"/>
                          </a:solidFill>
                        </a:rPr>
                        <a:t>white.</a:t>
                      </a:r>
                    </a:p>
                  </a:txBody>
                  <a:tcPr anchor="ctr"/>
                </a:tc>
                <a:extLst>
                  <a:ext uri="{0D108BD9-81ED-4DB2-BD59-A6C34878D82A}">
                    <a16:rowId xmlns:a16="http://schemas.microsoft.com/office/drawing/2014/main" val="1274179457"/>
                  </a:ext>
                </a:extLst>
              </a:tr>
              <a:tr h="1021362">
                <a:tc>
                  <a:txBody>
                    <a:bodyPr/>
                    <a:lstStyle/>
                    <a:p>
                      <a:r>
                        <a:rPr lang="en-GB" dirty="0"/>
                        <a:t>Email Links</a:t>
                      </a:r>
                    </a:p>
                  </a:txBody>
                  <a:tcPr anchor="ctr"/>
                </a:tc>
                <a:tc>
                  <a:txBody>
                    <a:bodyPr/>
                    <a:lstStyle/>
                    <a:p>
                      <a:r>
                        <a:rPr lang="en-GB" dirty="0"/>
                        <a:t>iD Mobile does not have any email links on their website.</a:t>
                      </a:r>
                    </a:p>
                  </a:txBody>
                  <a:tcPr anchor="ctr"/>
                </a:tc>
                <a:extLst>
                  <a:ext uri="{0D108BD9-81ED-4DB2-BD59-A6C34878D82A}">
                    <a16:rowId xmlns:a16="http://schemas.microsoft.com/office/drawing/2014/main" val="3185689034"/>
                  </a:ext>
                </a:extLst>
              </a:tr>
              <a:tr h="840759">
                <a:tc>
                  <a:txBody>
                    <a:bodyPr/>
                    <a:lstStyle/>
                    <a:p>
                      <a:r>
                        <a:rPr lang="en-GB" dirty="0"/>
                        <a:t>Hot Spots</a:t>
                      </a:r>
                    </a:p>
                  </a:txBody>
                  <a:tcPr anchor="ctr"/>
                </a:tc>
                <a:tc>
                  <a:txBody>
                    <a:bodyPr/>
                    <a:lstStyle/>
                    <a:p>
                      <a:r>
                        <a:rPr lang="en-GB" dirty="0"/>
                        <a:t>Hotspots are items such as logos that are hyperlinked but in image form.</a:t>
                      </a:r>
                    </a:p>
                  </a:txBody>
                  <a:tcPr anchor="ctr"/>
                </a:tc>
                <a:extLst>
                  <a:ext uri="{0D108BD9-81ED-4DB2-BD59-A6C34878D82A}">
                    <a16:rowId xmlns:a16="http://schemas.microsoft.com/office/drawing/2014/main" val="4271739138"/>
                  </a:ext>
                </a:extLst>
              </a:tr>
            </a:tbl>
          </a:graphicData>
        </a:graphic>
      </p:graphicFrame>
      <p:pic>
        <p:nvPicPr>
          <p:cNvPr id="20" name="Picture 19">
            <a:extLst>
              <a:ext uri="{FF2B5EF4-FFF2-40B4-BE49-F238E27FC236}">
                <a16:creationId xmlns:a16="http://schemas.microsoft.com/office/drawing/2014/main" id="{3C0C50DF-FBA9-3A59-A3CF-D7F646C190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09627" y="2250396"/>
            <a:ext cx="4245453" cy="1264318"/>
          </a:xfrm>
          <a:prstGeom prst="rect">
            <a:avLst/>
          </a:prstGeom>
        </p:spPr>
      </p:pic>
      <p:pic>
        <p:nvPicPr>
          <p:cNvPr id="21" name="Picture 20">
            <a:extLst>
              <a:ext uri="{FF2B5EF4-FFF2-40B4-BE49-F238E27FC236}">
                <a16:creationId xmlns:a16="http://schemas.microsoft.com/office/drawing/2014/main" id="{4525D149-9423-B822-CE31-9D2625117BE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492583" y="3523497"/>
            <a:ext cx="2158912" cy="1386843"/>
          </a:xfrm>
          <a:prstGeom prst="rect">
            <a:avLst/>
          </a:prstGeom>
          <a:noFill/>
        </p:spPr>
      </p:pic>
      <p:pic>
        <p:nvPicPr>
          <p:cNvPr id="6" name="Picture 5">
            <a:extLst>
              <a:ext uri="{FF2B5EF4-FFF2-40B4-BE49-F238E27FC236}">
                <a16:creationId xmlns:a16="http://schemas.microsoft.com/office/drawing/2014/main" id="{ADBFADC6-47E2-05D9-486C-6D73B45FD93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707095" y="1064036"/>
            <a:ext cx="3729888" cy="779308"/>
          </a:xfrm>
          <a:prstGeom prst="rect">
            <a:avLst/>
          </a:prstGeom>
        </p:spPr>
      </p:pic>
      <p:pic>
        <p:nvPicPr>
          <p:cNvPr id="8" name="Picture 7">
            <a:extLst>
              <a:ext uri="{FF2B5EF4-FFF2-40B4-BE49-F238E27FC236}">
                <a16:creationId xmlns:a16="http://schemas.microsoft.com/office/drawing/2014/main" id="{28FAC70F-BBEC-C262-A3DC-0F5136C0B6E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707095" y="6005019"/>
            <a:ext cx="1838422" cy="861761"/>
          </a:xfrm>
          <a:prstGeom prst="rect">
            <a:avLst/>
          </a:prstGeom>
        </p:spPr>
      </p:pic>
      <p:sp>
        <p:nvSpPr>
          <p:cNvPr id="2" name="Action Button: Go Home 1">
            <a:hlinkClick r:id="rId7" action="ppaction://hlinksldjump" highlightClick="1"/>
            <a:extLst>
              <a:ext uri="{FF2B5EF4-FFF2-40B4-BE49-F238E27FC236}">
                <a16:creationId xmlns:a16="http://schemas.microsoft.com/office/drawing/2014/main" id="{B7CD0FF0-F5FC-B948-2558-F72A4181B764}"/>
              </a:ext>
              <a:ext uri="{C183D7F6-B498-43B3-948B-1728B52AA6E4}">
                <adec:decorative xmlns:adec="http://schemas.microsoft.com/office/drawing/2017/decorative" val="1"/>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 name="Action Button: Go Forward or Next 2">
            <a:hlinkClick r:id="" action="ppaction://hlinkshowjump?jump=nextslide" highlightClick="1"/>
            <a:extLst>
              <a:ext uri="{FF2B5EF4-FFF2-40B4-BE49-F238E27FC236}">
                <a16:creationId xmlns:a16="http://schemas.microsoft.com/office/drawing/2014/main" id="{921C0E67-7A83-96E6-CAA7-30BA738A5707}"/>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 name="Action Button: Go Back or Previous 4">
            <a:hlinkClick r:id="" action="ppaction://hlinkshowjump?jump=previousslide" highlightClick="1"/>
            <a:extLst>
              <a:ext uri="{FF2B5EF4-FFF2-40B4-BE49-F238E27FC236}">
                <a16:creationId xmlns:a16="http://schemas.microsoft.com/office/drawing/2014/main" id="{89F5D19C-063C-1FCE-02F0-591D8038FE4E}"/>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001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744D717-CF9D-107C-C2B9-1DB4FEE19F19}"/>
              </a:ext>
            </a:extLst>
          </p:cNvPr>
          <p:cNvGraphicFramePr>
            <a:graphicFrameLocks noGrp="1"/>
          </p:cNvGraphicFramePr>
          <p:nvPr>
            <p:ph idx="1"/>
            <p:extLst>
              <p:ext uri="{D42A27DB-BD31-4B8C-83A1-F6EECF244321}">
                <p14:modId xmlns:p14="http://schemas.microsoft.com/office/powerpoint/2010/main" val="1626785381"/>
              </p:ext>
            </p:extLst>
          </p:nvPr>
        </p:nvGraphicFramePr>
        <p:xfrm>
          <a:off x="0" y="-101338"/>
          <a:ext cx="12192000" cy="6959338"/>
        </p:xfrm>
        <a:graphic>
          <a:graphicData uri="http://schemas.openxmlformats.org/drawingml/2006/table">
            <a:tbl>
              <a:tblPr firstRow="1" bandRow="1">
                <a:tableStyleId>{5C22544A-7EE6-4342-B048-85BDC9FD1C3A}</a:tableStyleId>
              </a:tblPr>
              <a:tblGrid>
                <a:gridCol w="6432338">
                  <a:extLst>
                    <a:ext uri="{9D8B030D-6E8A-4147-A177-3AD203B41FA5}">
                      <a16:colId xmlns:a16="http://schemas.microsoft.com/office/drawing/2014/main" val="236187023"/>
                    </a:ext>
                  </a:extLst>
                </a:gridCol>
                <a:gridCol w="5759662">
                  <a:extLst>
                    <a:ext uri="{9D8B030D-6E8A-4147-A177-3AD203B41FA5}">
                      <a16:colId xmlns:a16="http://schemas.microsoft.com/office/drawing/2014/main" val="2990649582"/>
                    </a:ext>
                  </a:extLst>
                </a:gridCol>
              </a:tblGrid>
              <a:tr h="1073661">
                <a:tc>
                  <a:txBody>
                    <a:bodyPr/>
                    <a:lstStyle/>
                    <a:p>
                      <a:pPr algn="ctr"/>
                      <a:r>
                        <a:rPr lang="en-GB" sz="3600" dirty="0"/>
                        <a:t>Features of a Website</a:t>
                      </a:r>
                    </a:p>
                  </a:txBody>
                  <a:tcPr anchor="ctr">
                    <a:solidFill>
                      <a:srgbClr val="10A45E"/>
                    </a:solidFill>
                  </a:tcPr>
                </a:tc>
                <a:tc>
                  <a:txBody>
                    <a:bodyPr/>
                    <a:lstStyle/>
                    <a:p>
                      <a:pPr marL="0" indent="0" algn="ctr">
                        <a:buFont typeface="+mj-lt"/>
                        <a:buNone/>
                      </a:pPr>
                      <a:r>
                        <a:rPr lang="en-GB" sz="3200" dirty="0"/>
                        <a:t>https://idmobile.co.uk</a:t>
                      </a:r>
                    </a:p>
                  </a:txBody>
                  <a:tcPr anchor="ctr">
                    <a:solidFill>
                      <a:srgbClr val="10A45E"/>
                    </a:solidFill>
                  </a:tcPr>
                </a:tc>
                <a:extLst>
                  <a:ext uri="{0D108BD9-81ED-4DB2-BD59-A6C34878D82A}">
                    <a16:rowId xmlns:a16="http://schemas.microsoft.com/office/drawing/2014/main" val="2943587092"/>
                  </a:ext>
                </a:extLst>
              </a:tr>
              <a:tr h="1292814">
                <a:tc>
                  <a:txBody>
                    <a:bodyPr/>
                    <a:lstStyle/>
                    <a:p>
                      <a:r>
                        <a:rPr lang="en-GB" u="none" dirty="0">
                          <a:solidFill>
                            <a:schemeClr val="tx1"/>
                          </a:solidFill>
                        </a:rPr>
                        <a:t>Registration</a:t>
                      </a:r>
                    </a:p>
                  </a:txBody>
                  <a:tcPr anchor="ctr"/>
                </a:tc>
                <a:tc>
                  <a:txBody>
                    <a:bodyPr/>
                    <a:lstStyle/>
                    <a:p>
                      <a:r>
                        <a:rPr lang="en-GB" u="none" dirty="0"/>
                        <a:t>This button (on the top right hand of the screen) is an action button dedicated to signing in / registering for an account.</a:t>
                      </a:r>
                    </a:p>
                    <a:p>
                      <a:endParaRPr lang="en-GB" u="sng" dirty="0"/>
                    </a:p>
                  </a:txBody>
                  <a:tcPr anchor="ctr"/>
                </a:tc>
                <a:extLst>
                  <a:ext uri="{0D108BD9-81ED-4DB2-BD59-A6C34878D82A}">
                    <a16:rowId xmlns:a16="http://schemas.microsoft.com/office/drawing/2014/main" val="1365870779"/>
                  </a:ext>
                </a:extLst>
              </a:tr>
              <a:tr h="1111217">
                <a:tc>
                  <a:txBody>
                    <a:bodyPr/>
                    <a:lstStyle/>
                    <a:p>
                      <a:r>
                        <a:rPr lang="en-GB" dirty="0"/>
                        <a:t>Online Forums</a:t>
                      </a:r>
                    </a:p>
                  </a:txBody>
                  <a:tcPr anchor="ctr"/>
                </a:tc>
                <a:tc>
                  <a:txBody>
                    <a:bodyPr/>
                    <a:lstStyle/>
                    <a:p>
                      <a:r>
                        <a:rPr lang="en-GB" dirty="0"/>
                        <a:t>With the iD Mobile website you can create a support form / topic on the community page to receive help from the iD Mobile community.</a:t>
                      </a:r>
                    </a:p>
                  </a:txBody>
                  <a:tcPr anchor="ctr"/>
                </a:tc>
                <a:extLst>
                  <a:ext uri="{0D108BD9-81ED-4DB2-BD59-A6C34878D82A}">
                    <a16:rowId xmlns:a16="http://schemas.microsoft.com/office/drawing/2014/main" val="3793329245"/>
                  </a:ext>
                </a:extLst>
              </a:tr>
              <a:tr h="1464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br>
                      <a:r>
                        <a:rPr lang="en-GB" dirty="0"/>
                        <a:t>E-Commerce</a:t>
                      </a:r>
                    </a:p>
                    <a:p>
                      <a:endParaRPr lang="en-GB" dirty="0"/>
                    </a:p>
                  </a:txBody>
                  <a:tcPr anchor="ctr"/>
                </a:tc>
                <a:tc>
                  <a:txBody>
                    <a:bodyPr/>
                    <a:lstStyle/>
                    <a:p>
                      <a:r>
                        <a:rPr lang="en-GB" dirty="0">
                          <a:solidFill>
                            <a:schemeClr val="tx1"/>
                          </a:solidFill>
                        </a:rPr>
                        <a:t>E-Commerce on this website is buying mobile phones and sim cards.</a:t>
                      </a:r>
                    </a:p>
                  </a:txBody>
                  <a:tcPr anchor="ctr"/>
                </a:tc>
                <a:extLst>
                  <a:ext uri="{0D108BD9-81ED-4DB2-BD59-A6C34878D82A}">
                    <a16:rowId xmlns:a16="http://schemas.microsoft.com/office/drawing/2014/main" val="1274179457"/>
                  </a:ext>
                </a:extLst>
              </a:tr>
              <a:tr h="1008628">
                <a:tc>
                  <a:txBody>
                    <a:bodyPr/>
                    <a:lstStyle/>
                    <a:p>
                      <a:r>
                        <a:rPr lang="en-GB" dirty="0"/>
                        <a:t>Form </a:t>
                      </a:r>
                    </a:p>
                  </a:txBody>
                  <a:tcPr anchor="ctr"/>
                </a:tc>
                <a:tc>
                  <a:txBody>
                    <a:bodyPr/>
                    <a:lstStyle/>
                    <a:p>
                      <a:r>
                        <a:rPr lang="en-GB" dirty="0"/>
                        <a:t>This form can be used to get support from an iD mobile customer support live chat .</a:t>
                      </a:r>
                    </a:p>
                  </a:txBody>
                  <a:tcPr anchor="ctr"/>
                </a:tc>
                <a:extLst>
                  <a:ext uri="{0D108BD9-81ED-4DB2-BD59-A6C34878D82A}">
                    <a16:rowId xmlns:a16="http://schemas.microsoft.com/office/drawing/2014/main" val="3185689034"/>
                  </a:ext>
                </a:extLst>
              </a:tr>
              <a:tr h="1008628">
                <a:tc>
                  <a:txBody>
                    <a:bodyPr/>
                    <a:lstStyle/>
                    <a:p>
                      <a:r>
                        <a:rPr lang="en-GB" dirty="0" err="1"/>
                        <a:t>Accessibilty</a:t>
                      </a:r>
                      <a:r>
                        <a:rPr lang="en-GB" dirty="0"/>
                        <a:t> </a:t>
                      </a:r>
                    </a:p>
                  </a:txBody>
                  <a:tcPr anchor="ctr"/>
                </a:tc>
                <a:tc>
                  <a:txBody>
                    <a:bodyPr/>
                    <a:lstStyle/>
                    <a:p>
                      <a:r>
                        <a:rPr lang="en-GB" dirty="0"/>
                        <a:t>iD Mobile has many options to help people who need to use Accessibility options</a:t>
                      </a:r>
                    </a:p>
                  </a:txBody>
                  <a:tcPr anchor="ctr"/>
                </a:tc>
                <a:extLst>
                  <a:ext uri="{0D108BD9-81ED-4DB2-BD59-A6C34878D82A}">
                    <a16:rowId xmlns:a16="http://schemas.microsoft.com/office/drawing/2014/main" val="1893358193"/>
                  </a:ext>
                </a:extLst>
              </a:tr>
            </a:tbl>
          </a:graphicData>
        </a:graphic>
      </p:graphicFrame>
      <p:pic>
        <p:nvPicPr>
          <p:cNvPr id="6" name="Picture 5">
            <a:extLst>
              <a:ext uri="{FF2B5EF4-FFF2-40B4-BE49-F238E27FC236}">
                <a16:creationId xmlns:a16="http://schemas.microsoft.com/office/drawing/2014/main" id="{273830E7-B321-2147-DB4D-C7A1D5BA91F7}"/>
              </a:ext>
            </a:extLst>
          </p:cNvPr>
          <p:cNvPicPr>
            <a:picLocks noChangeAspect="1"/>
          </p:cNvPicPr>
          <p:nvPr/>
        </p:nvPicPr>
        <p:blipFill>
          <a:blip r:embed="rId3"/>
          <a:stretch>
            <a:fillRect/>
          </a:stretch>
        </p:blipFill>
        <p:spPr>
          <a:xfrm>
            <a:off x="2237441" y="1221638"/>
            <a:ext cx="2082757" cy="849068"/>
          </a:xfrm>
          <a:prstGeom prst="rect">
            <a:avLst/>
          </a:prstGeom>
        </p:spPr>
      </p:pic>
      <p:pic>
        <p:nvPicPr>
          <p:cNvPr id="9" name="Picture 8">
            <a:extLst>
              <a:ext uri="{FF2B5EF4-FFF2-40B4-BE49-F238E27FC236}">
                <a16:creationId xmlns:a16="http://schemas.microsoft.com/office/drawing/2014/main" id="{AD4B2787-D100-92CF-3C81-AFE57B069805}"/>
              </a:ext>
            </a:extLst>
          </p:cNvPr>
          <p:cNvPicPr>
            <a:picLocks noChangeAspect="1"/>
          </p:cNvPicPr>
          <p:nvPr/>
        </p:nvPicPr>
        <p:blipFill>
          <a:blip r:embed="rId4"/>
          <a:stretch>
            <a:fillRect/>
          </a:stretch>
        </p:blipFill>
        <p:spPr>
          <a:xfrm>
            <a:off x="2404553" y="2267360"/>
            <a:ext cx="1748531" cy="949912"/>
          </a:xfrm>
          <a:prstGeom prst="rect">
            <a:avLst/>
          </a:prstGeom>
        </p:spPr>
      </p:pic>
      <p:pic>
        <p:nvPicPr>
          <p:cNvPr id="11" name="Picture 10">
            <a:extLst>
              <a:ext uri="{FF2B5EF4-FFF2-40B4-BE49-F238E27FC236}">
                <a16:creationId xmlns:a16="http://schemas.microsoft.com/office/drawing/2014/main" id="{B7F80604-ABDB-5DA3-60F1-22BA30AADE1D}"/>
              </a:ext>
            </a:extLst>
          </p:cNvPr>
          <p:cNvPicPr>
            <a:picLocks noChangeAspect="1"/>
          </p:cNvPicPr>
          <p:nvPr/>
        </p:nvPicPr>
        <p:blipFill>
          <a:blip r:embed="rId5"/>
          <a:stretch>
            <a:fillRect/>
          </a:stretch>
        </p:blipFill>
        <p:spPr>
          <a:xfrm>
            <a:off x="1764732" y="3468492"/>
            <a:ext cx="3028171" cy="1314804"/>
          </a:xfrm>
          <a:prstGeom prst="rect">
            <a:avLst/>
          </a:prstGeom>
        </p:spPr>
      </p:pic>
      <p:pic>
        <p:nvPicPr>
          <p:cNvPr id="13" name="Picture 12">
            <a:extLst>
              <a:ext uri="{FF2B5EF4-FFF2-40B4-BE49-F238E27FC236}">
                <a16:creationId xmlns:a16="http://schemas.microsoft.com/office/drawing/2014/main" id="{B26B236D-F5CE-DCB9-1C05-F9EE535906A0}"/>
              </a:ext>
            </a:extLst>
          </p:cNvPr>
          <p:cNvPicPr>
            <a:picLocks noChangeAspect="1"/>
          </p:cNvPicPr>
          <p:nvPr/>
        </p:nvPicPr>
        <p:blipFill>
          <a:blip r:embed="rId6"/>
          <a:stretch>
            <a:fillRect/>
          </a:stretch>
        </p:blipFill>
        <p:spPr>
          <a:xfrm>
            <a:off x="1535849" y="5008924"/>
            <a:ext cx="3485935" cy="821109"/>
          </a:xfrm>
          <a:prstGeom prst="rect">
            <a:avLst/>
          </a:prstGeom>
        </p:spPr>
      </p:pic>
      <p:pic>
        <p:nvPicPr>
          <p:cNvPr id="3" name="Picture 2">
            <a:extLst>
              <a:ext uri="{FF2B5EF4-FFF2-40B4-BE49-F238E27FC236}">
                <a16:creationId xmlns:a16="http://schemas.microsoft.com/office/drawing/2014/main" id="{4C1EEFB8-DA67-47F6-5E90-4E7FFB983D6E}"/>
              </a:ext>
            </a:extLst>
          </p:cNvPr>
          <p:cNvPicPr>
            <a:picLocks noChangeAspect="1"/>
          </p:cNvPicPr>
          <p:nvPr/>
        </p:nvPicPr>
        <p:blipFill>
          <a:blip r:embed="rId7"/>
          <a:stretch>
            <a:fillRect/>
          </a:stretch>
        </p:blipFill>
        <p:spPr>
          <a:xfrm>
            <a:off x="1894078" y="5796451"/>
            <a:ext cx="2769475" cy="1050355"/>
          </a:xfrm>
          <a:prstGeom prst="rect">
            <a:avLst/>
          </a:prstGeom>
        </p:spPr>
      </p:pic>
      <p:sp>
        <p:nvSpPr>
          <p:cNvPr id="2" name="Action Button: Go Home 1">
            <a:hlinkClick r:id="rId8" action="ppaction://hlinksldjump" highlightClick="1"/>
            <a:extLst>
              <a:ext uri="{FF2B5EF4-FFF2-40B4-BE49-F238E27FC236}">
                <a16:creationId xmlns:a16="http://schemas.microsoft.com/office/drawing/2014/main" id="{F1EA6E4D-8751-9994-EEE8-A8FBBFF694A9}"/>
              </a:ext>
            </a:extLst>
          </p:cNvPr>
          <p:cNvSpPr/>
          <p:nvPr/>
        </p:nvSpPr>
        <p:spPr>
          <a:xfrm>
            <a:off x="5709685" y="6456892"/>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 name="Action Button: Go Forward or Next 4">
            <a:hlinkClick r:id="" action="ppaction://hlinkshowjump?jump=nextslide" highlightClick="1"/>
            <a:extLst>
              <a:ext uri="{FF2B5EF4-FFF2-40B4-BE49-F238E27FC236}">
                <a16:creationId xmlns:a16="http://schemas.microsoft.com/office/drawing/2014/main" id="{ECCC709B-5B39-E96B-EF36-F721036CDAFF}"/>
              </a:ext>
            </a:extLst>
          </p:cNvPr>
          <p:cNvSpPr/>
          <p:nvPr/>
        </p:nvSpPr>
        <p:spPr>
          <a:xfrm>
            <a:off x="11334704" y="6458478"/>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Action Button: Go Back or Previous 6">
            <a:hlinkClick r:id="" action="ppaction://hlinkshowjump?jump=previousslide" highlightClick="1"/>
            <a:extLst>
              <a:ext uri="{FF2B5EF4-FFF2-40B4-BE49-F238E27FC236}">
                <a16:creationId xmlns:a16="http://schemas.microsoft.com/office/drawing/2014/main" id="{FE5116AD-282B-C5C3-95AF-60BED8BEECCD}"/>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104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744D717-CF9D-107C-C2B9-1DB4FEE19F19}"/>
              </a:ext>
            </a:extLst>
          </p:cNvPr>
          <p:cNvGraphicFramePr>
            <a:graphicFrameLocks noGrp="1"/>
          </p:cNvGraphicFramePr>
          <p:nvPr>
            <p:ph idx="1"/>
            <p:extLst>
              <p:ext uri="{D42A27DB-BD31-4B8C-83A1-F6EECF244321}">
                <p14:modId xmlns:p14="http://schemas.microsoft.com/office/powerpoint/2010/main" val="3581511496"/>
              </p:ext>
            </p:extLst>
          </p:nvPr>
        </p:nvGraphicFramePr>
        <p:xfrm>
          <a:off x="-1" y="-83044"/>
          <a:ext cx="12192001" cy="7307692"/>
        </p:xfrm>
        <a:graphic>
          <a:graphicData uri="http://schemas.openxmlformats.org/drawingml/2006/table">
            <a:tbl>
              <a:tblPr firstRow="1" bandRow="1">
                <a:tableStyleId>{5C22544A-7EE6-4342-B048-85BDC9FD1C3A}</a:tableStyleId>
              </a:tblPr>
              <a:tblGrid>
                <a:gridCol w="6434666">
                  <a:extLst>
                    <a:ext uri="{9D8B030D-6E8A-4147-A177-3AD203B41FA5}">
                      <a16:colId xmlns:a16="http://schemas.microsoft.com/office/drawing/2014/main" val="236187023"/>
                    </a:ext>
                  </a:extLst>
                </a:gridCol>
                <a:gridCol w="5757335">
                  <a:extLst>
                    <a:ext uri="{9D8B030D-6E8A-4147-A177-3AD203B41FA5}">
                      <a16:colId xmlns:a16="http://schemas.microsoft.com/office/drawing/2014/main" val="2990649582"/>
                    </a:ext>
                  </a:extLst>
                </a:gridCol>
              </a:tblGrid>
              <a:tr h="1167581">
                <a:tc>
                  <a:txBody>
                    <a:bodyPr/>
                    <a:lstStyle/>
                    <a:p>
                      <a:pPr algn="ctr"/>
                      <a:r>
                        <a:rPr lang="en-GB" sz="3600" dirty="0"/>
                        <a:t>Features of a Website</a:t>
                      </a:r>
                    </a:p>
                  </a:txBody>
                  <a:tcPr anchor="ctr">
                    <a:solidFill>
                      <a:srgbClr val="7182FE"/>
                    </a:solidFill>
                  </a:tcPr>
                </a:tc>
                <a:tc>
                  <a:txBody>
                    <a:bodyPr/>
                    <a:lstStyle/>
                    <a:p>
                      <a:pPr marL="0" indent="0" algn="ctr">
                        <a:buFont typeface="+mj-lt"/>
                        <a:buNone/>
                      </a:pPr>
                      <a:r>
                        <a:rPr lang="en-GB" sz="3200" dirty="0"/>
                        <a:t>https://sky.co.uk</a:t>
                      </a:r>
                    </a:p>
                  </a:txBody>
                  <a:tcPr anchor="ctr">
                    <a:solidFill>
                      <a:srgbClr val="7182FE"/>
                    </a:solidFill>
                  </a:tcPr>
                </a:tc>
                <a:extLst>
                  <a:ext uri="{0D108BD9-81ED-4DB2-BD59-A6C34878D82A}">
                    <a16:rowId xmlns:a16="http://schemas.microsoft.com/office/drawing/2014/main" val="2943587092"/>
                  </a:ext>
                </a:extLst>
              </a:tr>
              <a:tr h="1167581">
                <a:tc>
                  <a:txBody>
                    <a:bodyPr/>
                    <a:lstStyle/>
                    <a:p>
                      <a:r>
                        <a:rPr lang="en-GB" sz="2000" u="sng" dirty="0">
                          <a:solidFill>
                            <a:schemeClr val="accent1">
                              <a:lumMod val="75000"/>
                            </a:schemeClr>
                          </a:solidFill>
                        </a:rPr>
                        <a:t>Hyperlinks</a:t>
                      </a:r>
                    </a:p>
                    <a:p>
                      <a:endParaRPr lang="en-GB" u="sng" dirty="0">
                        <a:solidFill>
                          <a:schemeClr val="accent1">
                            <a:lumMod val="75000"/>
                          </a:schemeClr>
                        </a:solidFill>
                      </a:endParaRPr>
                    </a:p>
                    <a:p>
                      <a:endParaRPr lang="en-GB" u="sng" dirty="0">
                        <a:solidFill>
                          <a:schemeClr val="accent1">
                            <a:lumMod val="75000"/>
                          </a:schemeClr>
                        </a:solidFill>
                      </a:endParaRPr>
                    </a:p>
                  </a:txBody>
                  <a:tcPr anchor="ctr"/>
                </a:tc>
                <a:tc>
                  <a:txBody>
                    <a:bodyPr/>
                    <a:lstStyle/>
                    <a:p>
                      <a:r>
                        <a:rPr lang="en-GB" u="none" dirty="0"/>
                        <a:t>Sky has hyperlinks at the top of their page so you can find and navigate to things quickly.</a:t>
                      </a:r>
                    </a:p>
                  </a:txBody>
                  <a:tcPr anchor="ctr"/>
                </a:tc>
                <a:extLst>
                  <a:ext uri="{0D108BD9-81ED-4DB2-BD59-A6C34878D82A}">
                    <a16:rowId xmlns:a16="http://schemas.microsoft.com/office/drawing/2014/main" val="1365870779"/>
                  </a:ext>
                </a:extLst>
              </a:tr>
              <a:tr h="1975905">
                <a:tc>
                  <a:txBody>
                    <a:bodyPr/>
                    <a:lstStyle/>
                    <a:p>
                      <a:r>
                        <a:rPr lang="en-GB" dirty="0"/>
                        <a:t>Action Buttons</a:t>
                      </a:r>
                    </a:p>
                    <a:p>
                      <a:endParaRPr lang="en-GB" dirty="0"/>
                    </a:p>
                    <a:p>
                      <a:endParaRPr lang="en-GB" dirty="0"/>
                    </a:p>
                  </a:txBody>
                  <a:tcPr anchor="ctr"/>
                </a:tc>
                <a:tc>
                  <a:txBody>
                    <a:bodyPr/>
                    <a:lstStyle/>
                    <a:p>
                      <a:r>
                        <a:rPr lang="en-GB" dirty="0"/>
                        <a:t>Sky has action buttons on the middle of their page. Action buttons are typically used to join a support chat, check your basket and to log into your account.</a:t>
                      </a:r>
                    </a:p>
                  </a:txBody>
                  <a:tcPr anchor="ctr"/>
                </a:tc>
                <a:extLst>
                  <a:ext uri="{0D108BD9-81ED-4DB2-BD59-A6C34878D82A}">
                    <a16:rowId xmlns:a16="http://schemas.microsoft.com/office/drawing/2014/main" val="3793329245"/>
                  </a:ext>
                </a:extLst>
              </a:tr>
              <a:tr h="1395422">
                <a:tc>
                  <a:txBody>
                    <a:bodyPr/>
                    <a:lstStyle/>
                    <a:p>
                      <a:r>
                        <a:rPr lang="en-GB" dirty="0"/>
                        <a:t>Template</a:t>
                      </a:r>
                      <a:br>
                        <a:rPr lang="en-GB" dirty="0"/>
                      </a:br>
                      <a:endParaRPr lang="en-GB" dirty="0"/>
                    </a:p>
                  </a:txBody>
                  <a:tcPr anchor="ctr"/>
                </a:tc>
                <a:tc>
                  <a:txBody>
                    <a:bodyPr/>
                    <a:lstStyle/>
                    <a:p>
                      <a:r>
                        <a:rPr lang="en-GB" dirty="0"/>
                        <a:t>Sky use a template of </a:t>
                      </a:r>
                      <a:r>
                        <a:rPr lang="en-GB" dirty="0">
                          <a:solidFill>
                            <a:schemeClr val="accent5">
                              <a:lumMod val="75000"/>
                            </a:schemeClr>
                          </a:solidFill>
                        </a:rPr>
                        <a:t>Red</a:t>
                      </a:r>
                      <a:r>
                        <a:rPr lang="en-GB" dirty="0"/>
                        <a:t>, </a:t>
                      </a:r>
                      <a:r>
                        <a:rPr lang="en-GB" dirty="0">
                          <a:solidFill>
                            <a:schemeClr val="bg2">
                              <a:lumMod val="50000"/>
                            </a:schemeClr>
                          </a:solidFill>
                        </a:rPr>
                        <a:t>Purple</a:t>
                      </a:r>
                      <a:r>
                        <a:rPr lang="en-GB" dirty="0"/>
                        <a:t> and </a:t>
                      </a:r>
                      <a:r>
                        <a:rPr lang="en-GB" dirty="0">
                          <a:solidFill>
                            <a:srgbClr val="7182FE"/>
                          </a:solidFill>
                        </a:rPr>
                        <a:t>Blue.</a:t>
                      </a:r>
                    </a:p>
                  </a:txBody>
                  <a:tcPr anchor="ctr"/>
                </a:tc>
                <a:extLst>
                  <a:ext uri="{0D108BD9-81ED-4DB2-BD59-A6C34878D82A}">
                    <a16:rowId xmlns:a16="http://schemas.microsoft.com/office/drawing/2014/main" val="1274179457"/>
                  </a:ext>
                </a:extLst>
              </a:tr>
              <a:tr h="421755">
                <a:tc>
                  <a:txBody>
                    <a:bodyPr/>
                    <a:lstStyle/>
                    <a:p>
                      <a:r>
                        <a:rPr lang="en-GB" dirty="0"/>
                        <a:t>Email Links</a:t>
                      </a:r>
                    </a:p>
                  </a:txBody>
                  <a:tcPr anchor="ctr"/>
                </a:tc>
                <a:tc>
                  <a:txBody>
                    <a:bodyPr/>
                    <a:lstStyle/>
                    <a:p>
                      <a:r>
                        <a:rPr lang="en-GB" dirty="0"/>
                        <a:t>Sky does not have any email links that I can find on their website.</a:t>
                      </a:r>
                    </a:p>
                  </a:txBody>
                  <a:tcPr anchor="ctr"/>
                </a:tc>
                <a:extLst>
                  <a:ext uri="{0D108BD9-81ED-4DB2-BD59-A6C34878D82A}">
                    <a16:rowId xmlns:a16="http://schemas.microsoft.com/office/drawing/2014/main" val="3185689034"/>
                  </a:ext>
                </a:extLst>
              </a:tr>
              <a:tr h="961123">
                <a:tc>
                  <a:txBody>
                    <a:bodyPr/>
                    <a:lstStyle/>
                    <a:p>
                      <a:r>
                        <a:rPr lang="en-GB" dirty="0"/>
                        <a:t>Hot Spots</a:t>
                      </a:r>
                    </a:p>
                  </a:txBody>
                  <a:tcPr anchor="ctr"/>
                </a:tc>
                <a:tc>
                  <a:txBody>
                    <a:bodyPr/>
                    <a:lstStyle/>
                    <a:p>
                      <a:r>
                        <a:rPr lang="en-GB" dirty="0"/>
                        <a:t>Hotspots are items such as logos that are hyperlinks but in image form.</a:t>
                      </a:r>
                    </a:p>
                  </a:txBody>
                  <a:tcPr anchor="ctr"/>
                </a:tc>
                <a:extLst>
                  <a:ext uri="{0D108BD9-81ED-4DB2-BD59-A6C34878D82A}">
                    <a16:rowId xmlns:a16="http://schemas.microsoft.com/office/drawing/2014/main" val="4271739138"/>
                  </a:ext>
                </a:extLst>
              </a:tr>
            </a:tbl>
          </a:graphicData>
        </a:graphic>
      </p:graphicFrame>
      <p:pic>
        <p:nvPicPr>
          <p:cNvPr id="3" name="Picture 2">
            <a:extLst>
              <a:ext uri="{FF2B5EF4-FFF2-40B4-BE49-F238E27FC236}">
                <a16:creationId xmlns:a16="http://schemas.microsoft.com/office/drawing/2014/main" id="{1C6ECDBD-01D3-C646-2AFB-C37A2AB7FF8B}"/>
              </a:ext>
            </a:extLst>
          </p:cNvPr>
          <p:cNvPicPr>
            <a:picLocks noChangeAspect="1"/>
          </p:cNvPicPr>
          <p:nvPr/>
        </p:nvPicPr>
        <p:blipFill>
          <a:blip r:embed="rId3"/>
          <a:stretch>
            <a:fillRect/>
          </a:stretch>
        </p:blipFill>
        <p:spPr>
          <a:xfrm>
            <a:off x="1534737" y="1174069"/>
            <a:ext cx="4561263" cy="713215"/>
          </a:xfrm>
          <a:prstGeom prst="rect">
            <a:avLst/>
          </a:prstGeom>
        </p:spPr>
      </p:pic>
      <p:pic>
        <p:nvPicPr>
          <p:cNvPr id="7" name="Picture 6">
            <a:extLst>
              <a:ext uri="{FF2B5EF4-FFF2-40B4-BE49-F238E27FC236}">
                <a16:creationId xmlns:a16="http://schemas.microsoft.com/office/drawing/2014/main" id="{B44573DF-9250-8F13-0CC2-B3DD8D620FF5}"/>
              </a:ext>
            </a:extLst>
          </p:cNvPr>
          <p:cNvPicPr>
            <a:picLocks noChangeAspect="1"/>
          </p:cNvPicPr>
          <p:nvPr/>
        </p:nvPicPr>
        <p:blipFill>
          <a:blip r:embed="rId4"/>
          <a:stretch>
            <a:fillRect/>
          </a:stretch>
        </p:blipFill>
        <p:spPr>
          <a:xfrm>
            <a:off x="-1" y="3280423"/>
            <a:ext cx="5142274" cy="713214"/>
          </a:xfrm>
          <a:prstGeom prst="rect">
            <a:avLst/>
          </a:prstGeom>
        </p:spPr>
      </p:pic>
      <p:pic>
        <p:nvPicPr>
          <p:cNvPr id="11" name="Picture 10">
            <a:extLst>
              <a:ext uri="{FF2B5EF4-FFF2-40B4-BE49-F238E27FC236}">
                <a16:creationId xmlns:a16="http://schemas.microsoft.com/office/drawing/2014/main" id="{A25F9978-1176-2429-BE70-2BBCA8D60BBD}"/>
              </a:ext>
            </a:extLst>
          </p:cNvPr>
          <p:cNvPicPr>
            <a:picLocks noChangeAspect="1"/>
          </p:cNvPicPr>
          <p:nvPr/>
        </p:nvPicPr>
        <p:blipFill>
          <a:blip r:embed="rId5"/>
          <a:stretch>
            <a:fillRect/>
          </a:stretch>
        </p:blipFill>
        <p:spPr>
          <a:xfrm>
            <a:off x="249384" y="4990289"/>
            <a:ext cx="6251433" cy="163330"/>
          </a:xfrm>
          <a:prstGeom prst="rect">
            <a:avLst/>
          </a:prstGeom>
        </p:spPr>
      </p:pic>
      <p:pic>
        <p:nvPicPr>
          <p:cNvPr id="13" name="Picture 12">
            <a:extLst>
              <a:ext uri="{FF2B5EF4-FFF2-40B4-BE49-F238E27FC236}">
                <a16:creationId xmlns:a16="http://schemas.microsoft.com/office/drawing/2014/main" id="{47BE0798-6741-E069-ADFA-8506636AFA47}"/>
              </a:ext>
            </a:extLst>
          </p:cNvPr>
          <p:cNvPicPr>
            <a:picLocks noChangeAspect="1"/>
          </p:cNvPicPr>
          <p:nvPr/>
        </p:nvPicPr>
        <p:blipFill>
          <a:blip r:embed="rId6"/>
          <a:stretch>
            <a:fillRect/>
          </a:stretch>
        </p:blipFill>
        <p:spPr>
          <a:xfrm>
            <a:off x="2602829" y="6150271"/>
            <a:ext cx="1544545" cy="829177"/>
          </a:xfrm>
          <a:prstGeom prst="rect">
            <a:avLst/>
          </a:prstGeom>
        </p:spPr>
      </p:pic>
      <p:sp>
        <p:nvSpPr>
          <p:cNvPr id="2" name="Action Button: Go Home 1">
            <a:hlinkClick r:id="rId7" action="ppaction://hlinksldjump" highlightClick="1"/>
            <a:extLst>
              <a:ext uri="{FF2B5EF4-FFF2-40B4-BE49-F238E27FC236}">
                <a16:creationId xmlns:a16="http://schemas.microsoft.com/office/drawing/2014/main" id="{80EE2ACA-4BC9-E4D8-6F90-F4E60A9CEF6C}"/>
              </a:ext>
            </a:extLst>
          </p:cNvPr>
          <p:cNvSpPr/>
          <p:nvPr/>
        </p:nvSpPr>
        <p:spPr>
          <a:xfrm>
            <a:off x="5709684" y="6648995"/>
            <a:ext cx="772630" cy="365125"/>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5" name="Action Button: Go Forward or Next 4">
            <a:hlinkClick r:id="" action="ppaction://hlinkshowjump?jump=nextslide" highlightClick="1"/>
            <a:extLst>
              <a:ext uri="{FF2B5EF4-FFF2-40B4-BE49-F238E27FC236}">
                <a16:creationId xmlns:a16="http://schemas.microsoft.com/office/drawing/2014/main" id="{E42F24E1-BE3E-BEBC-D648-1770E54DF747}"/>
              </a:ext>
            </a:extLst>
          </p:cNvPr>
          <p:cNvSpPr/>
          <p:nvPr/>
        </p:nvSpPr>
        <p:spPr>
          <a:xfrm>
            <a:off x="11419369" y="6645096"/>
            <a:ext cx="772630" cy="365125"/>
          </a:xfrm>
          <a:prstGeom prst="actionButtonForwardNex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6" name="Action Button: Go Back or Previous 5">
            <a:hlinkClick r:id="" action="ppaction://hlinkshowjump?jump=previousslide" highlightClick="1"/>
            <a:extLst>
              <a:ext uri="{FF2B5EF4-FFF2-40B4-BE49-F238E27FC236}">
                <a16:creationId xmlns:a16="http://schemas.microsoft.com/office/drawing/2014/main" id="{4F7930AA-0A63-B47A-3D54-FA7EF5640737}"/>
              </a:ext>
            </a:extLst>
          </p:cNvPr>
          <p:cNvSpPr/>
          <p:nvPr/>
        </p:nvSpPr>
        <p:spPr>
          <a:xfrm>
            <a:off x="-2654" y="6439959"/>
            <a:ext cx="772630" cy="401108"/>
          </a:xfrm>
          <a:prstGeom prst="actionButtonBackPrevio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088356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2450</Words>
  <Application>Microsoft Office PowerPoint</Application>
  <PresentationFormat>Widescreen</PresentationFormat>
  <Paragraphs>266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Grandview Display</vt:lpstr>
      <vt:lpstr>DashVTI</vt:lpstr>
      <vt:lpstr>The Uses and Features of a Website</vt:lpstr>
      <vt:lpstr>What is a Website?</vt:lpstr>
      <vt:lpstr>Uses of a Website</vt:lpstr>
      <vt:lpstr>More uses of a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and Performance</vt:lpstr>
      <vt:lpstr>PowerPoint Presentation</vt:lpstr>
      <vt:lpstr>PowerPoint Presentation</vt:lpstr>
      <vt:lpstr>PowerPoint Presentation</vt:lpstr>
      <vt:lpstr>PowerPoint Presentation</vt:lpstr>
      <vt:lpstr>PowerPoint Presentation</vt:lpstr>
      <vt:lpstr>PowerPoint Presentation</vt:lpstr>
      <vt:lpstr>PowerPoint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uses and features of a Website</dc:title>
  <dc:creator>Christopher Kearns Murray</dc:creator>
  <cp:lastModifiedBy>Christopher Kearns-Murray</cp:lastModifiedBy>
  <cp:revision>45</cp:revision>
  <cp:lastPrinted>2024-05-13T10:54:13Z</cp:lastPrinted>
  <dcterms:created xsi:type="dcterms:W3CDTF">2023-10-16T11:08:33Z</dcterms:created>
  <dcterms:modified xsi:type="dcterms:W3CDTF">2025-01-02T02:45:28Z</dcterms:modified>
  <cp:contentStatus/>
</cp:coreProperties>
</file>