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61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7878C-8FEC-4732-A791-12D1B7115D9B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C8E49-2FB6-4665-B0AF-1D92F3DF9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主要介绍思想和区别，简略介绍</a:t>
            </a:r>
            <a:r>
              <a:rPr lang="en-US" altLang="zh-CN" dirty="0" smtClean="0"/>
              <a:t>API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2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该部分只是简单的介绍特征，所有的具体细节将在稍后介绍。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展示完</a:t>
            </a:r>
            <a:r>
              <a:rPr lang="en-US" altLang="zh-CN" dirty="0" smtClean="0"/>
              <a:t>Mutable</a:t>
            </a:r>
            <a:r>
              <a:rPr lang="zh-CN" altLang="en-US" dirty="0" smtClean="0"/>
              <a:t>的特征介绍存储数据机制时，可绘制内存图进行辅助介绍。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浅克隆和深克隆可以详细介绍，也可以略过，可视情况而定。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2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数据复杂度 并不是 时间复杂度，这里的数据复杂度是概论，即使得数据流可变，不容易追踪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可简略的介绍一下数据回溯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JS</a:t>
            </a:r>
            <a:r>
              <a:rPr lang="zh-CN" altLang="en-US" dirty="0" smtClean="0"/>
              <a:t>来说，不存在多线程，可以开个玩笑，调节一下氛围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可简约介绍一下函数式编程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0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这里结束 直接上代码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2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E49-2FB6-4665-B0AF-1D92F3DF9B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8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8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2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2A4A-4613-49C9-84B6-51B9B7CE69BA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F7AC-E7A7-4D66-9CD3-DA56E4FC7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5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43772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mingoCode" panose="020B0509040302020203" pitchFamily="49" charset="0"/>
              </a:rPr>
              <a:t>Created By Christian Wen</a:t>
            </a:r>
            <a:endParaRPr lang="zh-CN" altLang="en-US" dirty="0">
              <a:latin typeface="CamingoCode" panose="020B0509040302020203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9516" y="2413337"/>
            <a:ext cx="8712968" cy="101566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CamingoCode" panose="020B0509040302020203" pitchFamily="49" charset="0"/>
              </a:rPr>
              <a:t>Immutable.JS </a:t>
            </a:r>
            <a:r>
              <a:rPr lang="zh-CN" altLang="en-US" sz="6000" dirty="0">
                <a:latin typeface="CamingoCode" panose="020B0509040302020203" pitchFamily="49" charset="0"/>
              </a:rPr>
              <a:t>技术分享</a:t>
            </a:r>
          </a:p>
        </p:txBody>
      </p:sp>
    </p:spTree>
    <p:extLst>
      <p:ext uri="{BB962C8B-B14F-4D97-AF65-F5344CB8AC3E}">
        <p14:creationId xmlns:p14="http://schemas.microsoft.com/office/powerpoint/2010/main" val="30057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15480" y="2305615"/>
            <a:ext cx="936104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>
                <a:latin typeface="CamingoCode" panose="020B0509040302020203" pitchFamily="49" charset="0"/>
              </a:rPr>
              <a:t>Shared mutable state is the root of all </a:t>
            </a:r>
            <a:r>
              <a:rPr lang="en-US" altLang="zh-CN" sz="2800" dirty="0" smtClean="0">
                <a:latin typeface="CamingoCode" panose="020B0509040302020203" pitchFamily="49" charset="0"/>
              </a:rPr>
              <a:t>evil</a:t>
            </a:r>
          </a:p>
          <a:p>
            <a:pPr algn="ctr"/>
            <a:r>
              <a:rPr lang="zh-CN" altLang="en-US" sz="2800" dirty="0" smtClean="0"/>
              <a:t>共享</a:t>
            </a:r>
            <a:r>
              <a:rPr lang="zh-CN" altLang="en-US" sz="2800" dirty="0"/>
              <a:t>的可变状态是万恶之</a:t>
            </a:r>
            <a:r>
              <a:rPr lang="zh-CN" altLang="en-US" sz="2800" dirty="0" smtClean="0"/>
              <a:t>源</a:t>
            </a:r>
            <a:endParaRPr lang="en-US" altLang="zh-CN" sz="2800" dirty="0" smtClean="0"/>
          </a:p>
          <a:p>
            <a:pPr algn="ctr"/>
            <a:endParaRPr lang="zh-CN" altLang="en-US" sz="2800" dirty="0"/>
          </a:p>
          <a:p>
            <a:pPr algn="ctr"/>
            <a:r>
              <a:rPr lang="en-US" altLang="zh-CN" sz="2800" dirty="0" smtClean="0"/>
              <a:t>					    -- </a:t>
            </a:r>
            <a:r>
              <a:rPr lang="en-US" altLang="zh-CN" sz="2800" dirty="0"/>
              <a:t>Pete Hunt</a:t>
            </a:r>
          </a:p>
        </p:txBody>
      </p:sp>
    </p:spTree>
    <p:extLst>
      <p:ext uri="{BB962C8B-B14F-4D97-AF65-F5344CB8AC3E}">
        <p14:creationId xmlns:p14="http://schemas.microsoft.com/office/powerpoint/2010/main" val="17621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336" y="200160"/>
            <a:ext cx="155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51384" y="649665"/>
            <a:ext cx="720080" cy="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1384" y="1467321"/>
            <a:ext cx="5544616" cy="419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 Data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就是一旦创建就不能够再被更改的数据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 Data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的任何修改或添加删除操作都会返回新的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 Data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的原理是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Persistent Data Structure ---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持久化数据结构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 Data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Structural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流行的库有两个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immutable.js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seamless-immutable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467321"/>
            <a:ext cx="4182641" cy="39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336" y="200160"/>
            <a:ext cx="155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缺陷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51384" y="649665"/>
            <a:ext cx="720080" cy="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1384" y="1467321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中，复杂类型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实际上是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Mutable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究其原因是存储数据的机制导致的。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Mutable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的特征虽然降低了内存消耗，但是带来的麻烦远大于其好处。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克隆和深克隆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2024" y="1467321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8088" y="1467321"/>
            <a:ext cx="4866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girlfriend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name: 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'Molly'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age: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exGirlfriend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girlfriend;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exGirlfriend.name = 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'Olwen'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exGirlfriend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=== girlfriend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2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336" y="200160"/>
            <a:ext cx="155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1384" y="649665"/>
            <a:ext cx="720080" cy="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1384" y="1467321"/>
            <a:ext cx="53285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的概念，降低了数据变化的复杂度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旧数据的部分结构共享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每一次操作的数据都能获取，即数据回溯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对于高并发（多线程）数据处理非常安全，无需加锁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函数式编程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友好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2024" y="1467321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0016" y="1467321"/>
            <a:ext cx="5328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modifyPerson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modifyFunc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person = { name: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600" dirty="0" err="1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ChrisWen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1600" dirty="0" err="1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modifyFunc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(person);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1600" dirty="0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console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(person.name)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4032" y="3455605"/>
            <a:ext cx="532859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{ Map } from 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‘immutable’;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girlfriend = </a:t>
            </a:r>
            <a:r>
              <a:rPr lang="en-US" altLang="zh-CN" sz="1600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name: 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‘Molly’,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info: </a:t>
            </a:r>
            <a:r>
              <a:rPr lang="en-US" altLang="zh-CN" sz="1600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({age: 22})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})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exGirlfriend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girlfriend.</a:t>
            </a:r>
            <a:r>
              <a:rPr lang="en-US" altLang="zh-CN" sz="1600" dirty="0" err="1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(‘name’, ’Olwen’);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girlfriend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===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exGirfriend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false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girlfriend.</a:t>
            </a:r>
            <a:r>
              <a:rPr lang="en-US" altLang="zh-CN" sz="1600" dirty="0" err="1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(‘age’) </a:t>
            </a:r>
            <a:r>
              <a:rPr lang="en-US" altLang="zh-CN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===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exGirlfriend.</a:t>
            </a:r>
            <a:r>
              <a:rPr lang="en-US" altLang="zh-CN" sz="1600" dirty="0" err="1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(‘age’)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true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2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7568" y="2305615"/>
            <a:ext cx="7776864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 smtClean="0">
                <a:latin typeface="CamingoCode" panose="020B0509040302020203" pitchFamily="49" charset="0"/>
              </a:rPr>
              <a:t>Talk is cheap, show me the </a:t>
            </a:r>
            <a:r>
              <a:rPr lang="en-US" altLang="zh-CN" sz="2800" dirty="0" smtClean="0">
                <a:solidFill>
                  <a:srgbClr val="FF0000"/>
                </a:solidFill>
                <a:latin typeface="CamingoCode" panose="020B0509040302020203" pitchFamily="49" charset="0"/>
              </a:rPr>
              <a:t>code</a:t>
            </a:r>
          </a:p>
          <a:p>
            <a:pPr algn="ctr"/>
            <a:r>
              <a:rPr lang="zh-CN" altLang="en-US" sz="2800" dirty="0"/>
              <a:t>废</a:t>
            </a:r>
            <a:r>
              <a:rPr lang="zh-CN" altLang="en-US" sz="2800" dirty="0" smtClean="0"/>
              <a:t>话</a:t>
            </a:r>
            <a:r>
              <a:rPr lang="zh-CN" altLang="en-US" sz="2800" dirty="0" smtClean="0"/>
              <a:t>少说，放</a:t>
            </a:r>
            <a:r>
              <a:rPr lang="zh-CN" altLang="en-US" sz="2800" dirty="0" smtClean="0">
                <a:solidFill>
                  <a:srgbClr val="FF0000"/>
                </a:solidFill>
              </a:rPr>
              <a:t>码</a:t>
            </a:r>
            <a:r>
              <a:rPr lang="zh-CN" altLang="en-US" sz="2800" dirty="0" smtClean="0"/>
              <a:t>过来</a:t>
            </a:r>
            <a:r>
              <a:rPr lang="zh-CN" altLang="en-US" sz="2800" dirty="0" smtClean="0"/>
              <a:t>！</a:t>
            </a:r>
            <a:endParaRPr lang="en-US" altLang="zh-CN" sz="2800" dirty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					    -- Linus Torvalds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203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336" y="200160"/>
            <a:ext cx="155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51384" y="649665"/>
            <a:ext cx="720080" cy="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1384" y="1467321"/>
            <a:ext cx="11089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 = Render ( data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PureComponent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getDerivedStateFromProps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 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nextProps,prevState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)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2024" y="1467321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384" y="3842477"/>
            <a:ext cx="11089232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PureComponent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只能进行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浅比较，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则依赖于 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getDerivedStateFromProps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getDerivedStateFromProps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实质上依旧是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单纯的数据比较</a:t>
            </a:r>
            <a:endParaRPr lang="en-US" altLang="zh-CN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只要涉及到比较，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会涉及到性能问题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3935760" y="3135929"/>
            <a:ext cx="288032" cy="58614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43772" y="43651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mingoCode" panose="020B0509040302020203" pitchFamily="49" charset="0"/>
              </a:rPr>
              <a:t>Created By Christian Wen</a:t>
            </a:r>
            <a:endParaRPr lang="zh-CN" altLang="en-US" dirty="0">
              <a:latin typeface="CamingoCode" panose="020B0509040302020203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672" y="3645024"/>
            <a:ext cx="5904656" cy="70788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CamingoCode" panose="020B0509040302020203" pitchFamily="49" charset="0"/>
              </a:rPr>
              <a:t>Immutable.JS </a:t>
            </a:r>
            <a:r>
              <a:rPr lang="zh-CN" altLang="en-US" sz="4000" dirty="0">
                <a:latin typeface="CamingoCode" panose="020B0509040302020203" pitchFamily="49" charset="0"/>
              </a:rPr>
              <a:t>技术分享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3672" y="1844824"/>
            <a:ext cx="5904656" cy="101566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CamingoCode" panose="020B0509040302020203" pitchFamily="49" charset="0"/>
              </a:rPr>
              <a:t>Thanks</a:t>
            </a:r>
            <a:endParaRPr lang="zh-CN" altLang="en-US" sz="6000" dirty="0">
              <a:latin typeface="CamingoCode" panose="020B0509040302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487</Words>
  <Application>Microsoft Office PowerPoint</Application>
  <PresentationFormat>宽屏</PresentationFormat>
  <Paragraphs>73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Arial</vt:lpstr>
      <vt:lpstr>CamingoCode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Wen,Tao</dc:creator>
  <cp:lastModifiedBy>Wen,Tao</cp:lastModifiedBy>
  <cp:revision>42</cp:revision>
  <dcterms:created xsi:type="dcterms:W3CDTF">2018-08-02T07:02:31Z</dcterms:created>
  <dcterms:modified xsi:type="dcterms:W3CDTF">2018-08-03T07:56:07Z</dcterms:modified>
</cp:coreProperties>
</file>