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7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2" r:id="rId23"/>
    <p:sldId id="283" r:id="rId24"/>
    <p:sldId id="284" r:id="rId25"/>
    <p:sldId id="285" r:id="rId26"/>
    <p:sldId id="286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25" r:id="rId65"/>
    <p:sldId id="326" r:id="rId66"/>
    <p:sldId id="327" r:id="rId67"/>
    <p:sldId id="328" r:id="rId68"/>
    <p:sldId id="329" r:id="rId69"/>
    <p:sldId id="330" r:id="rId70"/>
    <p:sldId id="331" r:id="rId71"/>
    <p:sldId id="332" r:id="rId72"/>
    <p:sldId id="333" r:id="rId73"/>
    <p:sldId id="334" r:id="rId74"/>
    <p:sldId id="338" r:id="rId75"/>
    <p:sldId id="335" r:id="rId76"/>
    <p:sldId id="336" r:id="rId77"/>
    <p:sldId id="339" r:id="rId78"/>
    <p:sldId id="341" r:id="rId79"/>
    <p:sldId id="342" r:id="rId80"/>
    <p:sldId id="343" r:id="rId81"/>
    <p:sldId id="344" r:id="rId82"/>
    <p:sldId id="345" r:id="rId83"/>
    <p:sldId id="346" r:id="rId8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80"/>
    <p:restoredTop sz="94633"/>
  </p:normalViewPr>
  <p:slideViewPr>
    <p:cSldViewPr snapToGrid="0" snapToObjects="1">
      <p:cViewPr varScale="1">
        <p:scale>
          <a:sx n="200" d="100"/>
          <a:sy n="200" d="100"/>
        </p:scale>
        <p:origin x="552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25794-8AED-4342-B739-5D77BA63DAD8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A751D9-9BE4-E140-969C-C7B377CFC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701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1439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045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3294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4288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237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7554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7370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8328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965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8707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410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7319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0392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2530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964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81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6583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6743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9997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3908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2491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887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7655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1737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0002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207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307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1051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0921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468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809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435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012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6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163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457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3477-1BC8-3C4C-B606-9C25189D2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6C827-1726-E44D-946D-B1C4292D8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F5197-3504-3845-8DE6-78359F81E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DD65E-119F-9447-BF70-C7F7BA8F5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68A0F-0FD0-7A44-A04E-330DA977B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91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18DA5-3688-3B45-AFD7-550828A74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2CFCE-EED3-E842-8859-6A49FC5A1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6D80C-195A-6D4D-8526-D2BD9706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096F1-BAD2-574F-BC23-4DF8C6F11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36ADA-5C47-9A44-88AB-4FB810EB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807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09B936-3C8A-8343-90AE-1E1C64B9C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439F1-F093-C844-BB6E-48875FDD2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D2ED6-9730-7748-9868-B3419B5A6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8A45F-C7DC-D047-B10C-11B1F24D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AC006-25B5-224E-94D8-57C7D929B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09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58D42-B9A6-6542-9A0C-E0071D6B3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29F7F-D5D2-6941-89FA-E4D5AEFE3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26BF5-B3D4-594F-83F0-C25CBA561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C214E-6691-F341-A1B1-CD1321F86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1127-B5D1-394A-9DDA-14B86100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90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5B7D4-6F4D-9E48-A983-79A04C820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571D9-9E30-7E4A-8D9F-728955B1A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C7E85-A9B7-FA45-A6C6-9678FC9E2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7AA0A-ED2A-CC4E-A407-D5879DD76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D9DDE-531B-ED4E-98F5-4BB7088D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978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D175-AF9B-7540-8314-465618235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D6077-1ED5-3A41-8827-867418C04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20133-6876-CA4A-909E-9BC05153D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71565-6526-254A-96FB-752742AD0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0E088-9AE0-2E40-ACBF-F5F72974D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A3D91-3B77-AD4D-89DD-A42484AB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365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822FB-E3B2-194D-A9CA-8CA73FDBD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456F8-3DD3-9047-9128-F2475D71C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B10F0-4521-0443-8396-2773DA2D5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02EB97-D635-574B-A4C6-E5A901634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26082A-0827-F34D-9C7F-2FDF961A9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1AB452-99B3-4346-A005-72A23F36A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778540-C194-4E48-A123-A14C0E3A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1633FE-B9EC-D841-B2BE-0FD83A251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59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E3A90-5978-F44D-AA4C-2CA8312D2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1535F-DC1A-0B4C-8CD4-BDD07E454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764CA-32B1-2E4A-BA1D-26212C023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580B45-B6FD-2B4B-A9FA-8D20C2AE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286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7CD8CF-BF80-BD43-908F-F2614AD7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E4E7A5-6E33-0844-AF05-1CEDC79B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A86F3-0B19-0E49-837D-AD0D9C5D4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122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EC543-EE4C-7D4B-8908-38750AD8C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43A2A-7DFD-4F4D-990F-80950AB3E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36EDD-F9BB-C04C-8B29-4B2CD826B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3C3BC-F7F6-AD49-AAA4-1FB8BE8D4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8A753-59D9-624F-B2EA-7267F33AB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5A41A-26D3-9E4D-B848-8143838C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758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84EE0-8D3E-5844-886F-78A18984F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E005CE-9DA9-AF4A-906B-00B1A070E4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8B433-4794-A44D-A0B7-9DDA61A9B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F96AC-3FD1-4349-A9AD-7C3C95D30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D1C79-A70F-9D44-80A0-68929B36A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52267-E6CD-F24B-80DB-AD985A85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63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ACC80-5219-344D-A736-BE9DA6A1D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511A4-B88A-6447-AA0D-DA0D86ED1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6BA24-3780-F948-8FE9-99B65CDC53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08F82-A814-3D45-BCBE-0354A5CB7602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3144E-9016-BE47-8939-0888D1258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CE722-B248-F24F-BB41-E95734586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26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C4A072-D22F-7348-8060-DB0F90FE990B}"/>
              </a:ext>
            </a:extLst>
          </p:cNvPr>
          <p:cNvCxnSpPr/>
          <p:nvPr/>
        </p:nvCxnSpPr>
        <p:spPr>
          <a:xfrm>
            <a:off x="2234317" y="116884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3F71B9A-9963-9F43-A8BB-8B36ABDDAF48}"/>
              </a:ext>
            </a:extLst>
          </p:cNvPr>
          <p:cNvSpPr>
            <a:spLocks noChangeAspect="1"/>
          </p:cNvSpPr>
          <p:nvPr/>
        </p:nvSpPr>
        <p:spPr>
          <a:xfrm>
            <a:off x="2144317" y="1753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013EB2-BB5C-0041-A875-DFCEE5CE0953}"/>
              </a:ext>
            </a:extLst>
          </p:cNvPr>
          <p:cNvSpPr>
            <a:spLocks noChangeAspect="1"/>
          </p:cNvSpPr>
          <p:nvPr/>
        </p:nvSpPr>
        <p:spPr>
          <a:xfrm>
            <a:off x="2144317" y="27688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7F35394-AA1F-7A47-9537-E259768292E5}"/>
              </a:ext>
            </a:extLst>
          </p:cNvPr>
          <p:cNvSpPr>
            <a:spLocks noChangeAspect="1"/>
          </p:cNvSpPr>
          <p:nvPr/>
        </p:nvSpPr>
        <p:spPr>
          <a:xfrm>
            <a:off x="2144317" y="36904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34550A-31D4-D648-A548-0A002DD1F875}"/>
              </a:ext>
            </a:extLst>
          </p:cNvPr>
          <p:cNvSpPr txBox="1"/>
          <p:nvPr/>
        </p:nvSpPr>
        <p:spPr>
          <a:xfrm>
            <a:off x="2414317" y="165894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C9689C-F60A-0949-A832-368C41BB9075}"/>
              </a:ext>
            </a:extLst>
          </p:cNvPr>
          <p:cNvSpPr txBox="1"/>
          <p:nvPr/>
        </p:nvSpPr>
        <p:spPr>
          <a:xfrm>
            <a:off x="2414317" y="267414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0640F7-AD63-934E-A453-F913D786A7E2}"/>
              </a:ext>
            </a:extLst>
          </p:cNvPr>
          <p:cNvSpPr txBox="1"/>
          <p:nvPr/>
        </p:nvSpPr>
        <p:spPr>
          <a:xfrm>
            <a:off x="2414317" y="3595744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988CC0-EBC3-0A4B-8945-0DEB07A8275F}"/>
              </a:ext>
            </a:extLst>
          </p:cNvPr>
          <p:cNvCxnSpPr/>
          <p:nvPr/>
        </p:nvCxnSpPr>
        <p:spPr>
          <a:xfrm>
            <a:off x="6160649" y="1403747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8E1396F-65FD-384A-99EA-5B912F9A6984}"/>
              </a:ext>
            </a:extLst>
          </p:cNvPr>
          <p:cNvSpPr>
            <a:spLocks noChangeAspect="1"/>
          </p:cNvSpPr>
          <p:nvPr/>
        </p:nvSpPr>
        <p:spPr>
          <a:xfrm>
            <a:off x="6070649" y="36569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C93298-CF2A-C448-B886-B2E5B1AA4C2B}"/>
              </a:ext>
            </a:extLst>
          </p:cNvPr>
          <p:cNvSpPr txBox="1"/>
          <p:nvPr/>
        </p:nvSpPr>
        <p:spPr>
          <a:xfrm>
            <a:off x="5756991" y="3562264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E1D90A-7853-C14B-9D80-25D776DB1343}"/>
              </a:ext>
            </a:extLst>
          </p:cNvPr>
          <p:cNvSpPr txBox="1"/>
          <p:nvPr/>
        </p:nvSpPr>
        <p:spPr>
          <a:xfrm>
            <a:off x="5913532" y="103410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097B908-D75F-A74A-91DA-39E8491155A7}"/>
              </a:ext>
            </a:extLst>
          </p:cNvPr>
          <p:cNvCxnSpPr/>
          <p:nvPr/>
        </p:nvCxnSpPr>
        <p:spPr>
          <a:xfrm>
            <a:off x="7571849" y="1403747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9D68963F-E0E9-4648-86C4-ECD19BB5AD22}"/>
              </a:ext>
            </a:extLst>
          </p:cNvPr>
          <p:cNvSpPr>
            <a:spLocks noChangeAspect="1"/>
          </p:cNvSpPr>
          <p:nvPr/>
        </p:nvSpPr>
        <p:spPr>
          <a:xfrm>
            <a:off x="7481849" y="175337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520FA76-836D-4647-A521-5D1EB547DDE2}"/>
              </a:ext>
            </a:extLst>
          </p:cNvPr>
          <p:cNvSpPr>
            <a:spLocks noChangeAspect="1"/>
          </p:cNvSpPr>
          <p:nvPr/>
        </p:nvSpPr>
        <p:spPr>
          <a:xfrm>
            <a:off x="7481849" y="276857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3856D58-5222-6542-93CC-787F9EC44CC8}"/>
              </a:ext>
            </a:extLst>
          </p:cNvPr>
          <p:cNvSpPr>
            <a:spLocks noChangeAspect="1"/>
          </p:cNvSpPr>
          <p:nvPr/>
        </p:nvSpPr>
        <p:spPr>
          <a:xfrm>
            <a:off x="7481849" y="355885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D0E205-B83F-7F47-AAD0-1F8C38919755}"/>
              </a:ext>
            </a:extLst>
          </p:cNvPr>
          <p:cNvSpPr txBox="1"/>
          <p:nvPr/>
        </p:nvSpPr>
        <p:spPr>
          <a:xfrm>
            <a:off x="7174090" y="165871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0A6784B-A4D8-864E-997A-3ECC1728BF07}"/>
              </a:ext>
            </a:extLst>
          </p:cNvPr>
          <p:cNvSpPr txBox="1"/>
          <p:nvPr/>
        </p:nvSpPr>
        <p:spPr>
          <a:xfrm>
            <a:off x="7174090" y="267391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671C8E6-4A45-6946-B900-E49B966F71C4}"/>
              </a:ext>
            </a:extLst>
          </p:cNvPr>
          <p:cNvSpPr txBox="1"/>
          <p:nvPr/>
        </p:nvSpPr>
        <p:spPr>
          <a:xfrm>
            <a:off x="7174090" y="3464190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3FECDA-ED9C-254E-BB4B-97711D55F185}"/>
              </a:ext>
            </a:extLst>
          </p:cNvPr>
          <p:cNvSpPr txBox="1"/>
          <p:nvPr/>
        </p:nvSpPr>
        <p:spPr>
          <a:xfrm>
            <a:off x="7324732" y="103410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5EEE18F-448E-8B4B-87FA-6A9509DC6ED1}"/>
              </a:ext>
            </a:extLst>
          </p:cNvPr>
          <p:cNvCxnSpPr/>
          <p:nvPr/>
        </p:nvCxnSpPr>
        <p:spPr>
          <a:xfrm>
            <a:off x="8919095" y="1403747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6343E871-9179-964C-84A4-9F69345C7A37}"/>
              </a:ext>
            </a:extLst>
          </p:cNvPr>
          <p:cNvSpPr>
            <a:spLocks noChangeAspect="1"/>
          </p:cNvSpPr>
          <p:nvPr/>
        </p:nvSpPr>
        <p:spPr>
          <a:xfrm>
            <a:off x="8829095" y="17750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4A9235-C192-3145-872F-6DE3DD4FDC33}"/>
              </a:ext>
            </a:extLst>
          </p:cNvPr>
          <p:cNvSpPr txBox="1"/>
          <p:nvPr/>
        </p:nvSpPr>
        <p:spPr>
          <a:xfrm>
            <a:off x="9016411" y="168037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91D7230-1CC9-8742-9C9F-083021892C0B}"/>
              </a:ext>
            </a:extLst>
          </p:cNvPr>
          <p:cNvSpPr txBox="1"/>
          <p:nvPr/>
        </p:nvSpPr>
        <p:spPr>
          <a:xfrm>
            <a:off x="8671978" y="103410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</p:spTree>
    <p:extLst>
      <p:ext uri="{BB962C8B-B14F-4D97-AF65-F5344CB8AC3E}">
        <p14:creationId xmlns:p14="http://schemas.microsoft.com/office/powerpoint/2010/main" val="2968640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2478395" y="378886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72" idx="2"/>
            <a:endCxn id="60" idx="6"/>
          </p:cNvCxnSpPr>
          <p:nvPr/>
        </p:nvCxnSpPr>
        <p:spPr>
          <a:xfrm flipH="1">
            <a:off x="2658395" y="3502291"/>
            <a:ext cx="1165642" cy="3765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3824037" y="34122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C sends a message to process B, creating event E2</a:t>
            </a:r>
          </a:p>
          <a:p>
            <a:endParaRPr lang="en-GB" dirty="0"/>
          </a:p>
          <a:p>
            <a:r>
              <a:rPr lang="en-GB" dirty="0"/>
              <a:t>Process C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3</a:t>
            </a:r>
          </a:p>
          <a:p>
            <a:r>
              <a:rPr lang="en-GB" dirty="0"/>
              <a:t>Process B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max(LC(B),LC(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max(1,3)+1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2D6ABB-7665-3E48-BD5E-0880BAB085C7}"/>
              </a:ext>
            </a:extLst>
          </p:cNvPr>
          <p:cNvSpPr txBox="1"/>
          <p:nvPr/>
        </p:nvSpPr>
        <p:spPr>
          <a:xfrm>
            <a:off x="607220" y="147875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599D05-CD0D-AC4C-AEE8-8315AA9E7B5E}"/>
              </a:ext>
            </a:extLst>
          </p:cNvPr>
          <p:cNvSpPr txBox="1"/>
          <p:nvPr/>
        </p:nvSpPr>
        <p:spPr>
          <a:xfrm>
            <a:off x="2028826" y="370760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6896A8-D351-A744-B946-D7F606668036}"/>
              </a:ext>
            </a:extLst>
          </p:cNvPr>
          <p:cNvSpPr txBox="1"/>
          <p:nvPr/>
        </p:nvSpPr>
        <p:spPr>
          <a:xfrm rot="20557427">
            <a:off x="2856069" y="3439689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{3,msg}</a:t>
            </a:r>
          </a:p>
        </p:txBody>
      </p:sp>
    </p:spTree>
    <p:extLst>
      <p:ext uri="{BB962C8B-B14F-4D97-AF65-F5344CB8AC3E}">
        <p14:creationId xmlns:p14="http://schemas.microsoft.com/office/powerpoint/2010/main" val="201364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7780E92-155B-D041-B2E9-6DE37C329A75}"/>
              </a:ext>
            </a:extLst>
          </p:cNvPr>
          <p:cNvSpPr txBox="1"/>
          <p:nvPr/>
        </p:nvSpPr>
        <p:spPr>
          <a:xfrm>
            <a:off x="2160000" y="1332584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Carol sends Bob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[0,0,0]</a:t>
            </a: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[0,1,1]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0"/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[0,0,1]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	Send</a:t>
            </a:r>
            <a:endParaRPr lang="en-GB" sz="1400" dirty="0">
              <a:solidFill>
                <a:prstClr val="black"/>
              </a:solidFill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BEA564C-6603-C348-8D1F-8C0837564374}"/>
              </a:ext>
            </a:extLst>
          </p:cNvPr>
          <p:cNvGrpSpPr/>
          <p:nvPr/>
        </p:nvGrpSpPr>
        <p:grpSpPr>
          <a:xfrm>
            <a:off x="6733343" y="939214"/>
            <a:ext cx="4762598" cy="3982804"/>
            <a:chOff x="846330" y="939214"/>
            <a:chExt cx="476259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43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EA198B0-C72E-6147-A72A-EABF3A233A45}"/>
                </a:ext>
              </a:extLst>
            </p:cNvPr>
            <p:cNvSpPr txBox="1"/>
            <p:nvPr/>
          </p:nvSpPr>
          <p:spPr>
            <a:xfrm>
              <a:off x="4672453" y="143738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[0,0,1]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148E937-B77F-6D4E-9DFF-F4AB4DADA4D3}"/>
                </a:ext>
              </a:extLst>
            </p:cNvPr>
            <p:cNvSpPr txBox="1"/>
            <p:nvPr/>
          </p:nvSpPr>
          <p:spPr>
            <a:xfrm rot="21251445">
              <a:off x="3201308" y="1409619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{[0,0,1],msg}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3B6CF34-0646-A44B-9451-23B8DA8BA1C1}"/>
                </a:ext>
              </a:extLst>
            </p:cNvPr>
            <p:cNvSpPr txBox="1"/>
            <p:nvPr/>
          </p:nvSpPr>
          <p:spPr>
            <a:xfrm>
              <a:off x="2002120" y="15698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[0,1,1]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46B2933-C071-6C43-A1C5-B41AE383F4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57248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sends Alice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pPr lvl="0"/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[1,2,1]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[0,1,1]	[0,2,1]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[0,0,1]	[0,0,1]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FDA34C7-79B4-F442-9431-1508D6D3113B}"/>
              </a:ext>
            </a:extLst>
          </p:cNvPr>
          <p:cNvGrpSpPr/>
          <p:nvPr/>
        </p:nvGrpSpPr>
        <p:grpSpPr>
          <a:xfrm>
            <a:off x="6096000" y="939214"/>
            <a:ext cx="4765458" cy="3982804"/>
            <a:chOff x="205495" y="939214"/>
            <a:chExt cx="476545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1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2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A31E5C0-C6DD-CD46-9477-A8D9953F586F}"/>
                </a:ext>
              </a:extLst>
            </p:cNvPr>
            <p:cNvSpPr txBox="1"/>
            <p:nvPr/>
          </p:nvSpPr>
          <p:spPr>
            <a:xfrm>
              <a:off x="205495" y="198824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[1,2,1]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21371445">
              <a:off x="1479487" y="1840276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{[0,2,1],msg}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945346" y="18755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[0,2,1]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E51358C-5E24-1449-AA55-B4E78D026C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5E0E178-4C9D-0745-9903-1EBC304774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790804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sends Carol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pPr lvl="0"/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[1,2,1]	[1,2,1]</a:t>
            </a: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[0,2,1]	[0,3,1]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[0,0,1]	[0,3,2]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9EA508C-D9FA-6B48-9931-5FD994AB3851}"/>
              </a:ext>
            </a:extLst>
          </p:cNvPr>
          <p:cNvGrpSpPr/>
          <p:nvPr/>
        </p:nvGrpSpPr>
        <p:grpSpPr>
          <a:xfrm>
            <a:off x="6741806" y="939214"/>
            <a:ext cx="4756524" cy="3982804"/>
            <a:chOff x="846330" y="939214"/>
            <a:chExt cx="4756524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63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904C032-96EC-4846-8EC1-C8D5216694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0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431445">
              <a:off x="3229649" y="2180886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{[0,3,1],msg}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1993548" y="218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[0,3,1]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2031716-7C84-B742-9D4A-EA6FBF1F234F}"/>
                </a:ext>
              </a:extLst>
            </p:cNvPr>
            <p:cNvSpPr txBox="1"/>
            <p:nvPr/>
          </p:nvSpPr>
          <p:spPr>
            <a:xfrm>
              <a:off x="4666379" y="236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[0,3,2]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C876D40-613B-B34D-B979-1837947F6B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68157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Alice sends Bob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[1,2,1]	[2,2,1]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[0,3,1]	[2,4,1]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[0,3,2]	[0,3,2]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AFFEED2-31EC-5643-A3E7-8153F902D17E}"/>
              </a:ext>
            </a:extLst>
          </p:cNvPr>
          <p:cNvGrpSpPr/>
          <p:nvPr/>
        </p:nvGrpSpPr>
        <p:grpSpPr>
          <a:xfrm>
            <a:off x="6096000" y="939214"/>
            <a:ext cx="4765458" cy="3982804"/>
            <a:chOff x="205495" y="939214"/>
            <a:chExt cx="476545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3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4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491445">
              <a:off x="1470319" y="2638357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{[2,2,1],msg}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948191" y="285521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[2,4,1]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205495" y="2618244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[2,2,1]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434DC58-CF35-5F43-AF7A-63AD7AA54A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963B278-CF91-B646-BFC3-543BEC0E14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79123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Carol sends Alice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[2,2,1]	[3,3,3]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[2,4,1]	[2,4,1]</a:t>
            </a: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[0,3,2]	[0,3,3]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Send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FDF332-3676-1C4E-AC9A-73F5922D3D2F}"/>
              </a:ext>
            </a:extLst>
          </p:cNvPr>
          <p:cNvGrpSpPr/>
          <p:nvPr/>
        </p:nvGrpSpPr>
        <p:grpSpPr>
          <a:xfrm>
            <a:off x="6112042" y="939214"/>
            <a:ext cx="5357068" cy="3982804"/>
            <a:chOff x="221439" y="939214"/>
            <a:chExt cx="535706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8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9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21011445">
              <a:off x="1545912" y="3571948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{[0,3,3],msg}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21439" y="382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[3,3,3]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323673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[0,3,3]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643CB09-E1A8-DE41-90AA-2AD2A786280F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185C038-A688-0241-8F7B-88A08C5072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B07ECD9-A4D8-F342-8F52-431AFE2BE3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0DF8E86-89B7-9D47-934F-A6736EE241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8F2A55E-B640-7448-9DB6-CE14FEE9D0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43953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sends Carol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[3,3,3]	[3,3,3]</a:t>
            </a: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[2,4,1]	[2,5,1]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[0,3,3]	[2,5,4]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Receive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E667AB-3C99-F14C-866C-690474AF7A14}"/>
              </a:ext>
            </a:extLst>
          </p:cNvPr>
          <p:cNvGrpSpPr/>
          <p:nvPr/>
        </p:nvGrpSpPr>
        <p:grpSpPr>
          <a:xfrm>
            <a:off x="6737282" y="939214"/>
            <a:ext cx="4732177" cy="3982804"/>
            <a:chOff x="846330" y="939214"/>
            <a:chExt cx="4732177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8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9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1031445">
              <a:off x="3350824" y="3721070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{[2,5,1],msg}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010198" y="3270195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[2,5,1]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373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[2,5,2]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10BEE0-00F5-9741-8C3E-47DFF8DE1C94}"/>
                </a:ext>
              </a:extLst>
            </p:cNvPr>
            <p:cNvCxnSpPr>
              <a:cxnSpLocks/>
              <a:stCxn id="34" idx="2"/>
              <a:endCxn id="33" idx="6"/>
            </p:cNvCxnSpPr>
            <p:nvPr/>
          </p:nvCxnSpPr>
          <p:spPr>
            <a:xfrm flipH="1" flipV="1">
              <a:off x="3032687" y="3410762"/>
              <a:ext cx="1512404" cy="481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6F19E7-0F81-A24E-AF36-815DC15C7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332076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C1B70CD-5446-EC48-A7FF-CE1109637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380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64C6ED-EAE9-C743-A61F-55909B0DA7F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BD066C-5FB7-FC4A-AEA4-44FA77709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FB53D9D-3E32-8D49-84F4-8CC520034A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22B80B2-B776-C74E-B137-5B7FBD87F2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CFCB8A-85A5-CE4B-B7ED-77E79818D6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52675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Carol sends Alice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[3,3,3]	[4,5,5]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[2,5,1]	[2,5,1]</a:t>
            </a: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[2,5,4]	[2,5,5] 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Send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CE8FB8-9D25-6D4D-9C4E-8ECA4FFD574B}"/>
              </a:ext>
            </a:extLst>
          </p:cNvPr>
          <p:cNvGrpSpPr/>
          <p:nvPr/>
        </p:nvGrpSpPr>
        <p:grpSpPr>
          <a:xfrm>
            <a:off x="6120063" y="939214"/>
            <a:ext cx="5354094" cy="3982804"/>
            <a:chOff x="224413" y="939214"/>
            <a:chExt cx="5354094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41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42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21251445">
              <a:off x="1492962" y="4511778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{[2,5,5],msg}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24413" y="4440496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[4,5,5]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414467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[2,5,5]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10BEE0-00F5-9741-8C3E-47DFF8DE1C94}"/>
                </a:ext>
              </a:extLst>
            </p:cNvPr>
            <p:cNvCxnSpPr>
              <a:cxnSpLocks/>
              <a:stCxn id="34" idx="2"/>
              <a:endCxn id="33" idx="6"/>
            </p:cNvCxnSpPr>
            <p:nvPr/>
          </p:nvCxnSpPr>
          <p:spPr>
            <a:xfrm flipH="1" flipV="1">
              <a:off x="3032687" y="3410762"/>
              <a:ext cx="1512404" cy="481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6F19E7-0F81-A24E-AF36-815DC15C7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332076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C1B70CD-5446-EC48-A7FF-CE1109637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380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64C6ED-EAE9-C743-A61F-55909B0DA7F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BD066C-5FB7-FC4A-AEA4-44FA77709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FB53D9D-3E32-8D49-84F4-8CC520034A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3607875-B9AB-DE45-8B84-32E337F290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4686" y="450134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8A38EB0-7421-9742-83CE-8F8743D81F02}"/>
                </a:ext>
              </a:extLst>
            </p:cNvPr>
            <p:cNvCxnSpPr>
              <a:cxnSpLocks/>
              <a:stCxn id="40" idx="2"/>
              <a:endCxn id="38" idx="6"/>
            </p:cNvCxnSpPr>
            <p:nvPr/>
          </p:nvCxnSpPr>
          <p:spPr>
            <a:xfrm flipH="1">
              <a:off x="1254686" y="4282798"/>
              <a:ext cx="3285966" cy="3085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B388C7-7ED6-6340-8F2D-F4F957BFEA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0652" y="419279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22C31D6-C824-A64E-973E-D4ACEFD8A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BCF12FF-D93A-D547-AE4E-FA0BB8FC98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5544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1752986" y="431761"/>
            <a:ext cx="230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Vector Clock history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DB25B31-53CE-1345-A011-C0E06BA9EF28}"/>
              </a:ext>
            </a:extLst>
          </p:cNvPr>
          <p:cNvGrpSpPr/>
          <p:nvPr/>
        </p:nvGrpSpPr>
        <p:grpSpPr>
          <a:xfrm>
            <a:off x="205495" y="939214"/>
            <a:ext cx="5403433" cy="3982804"/>
            <a:chOff x="205495" y="939214"/>
            <a:chExt cx="5403433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41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42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24413" y="4440496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[4,5,5]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414467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[2,5,5]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10BEE0-00F5-9741-8C3E-47DFF8DE1C94}"/>
                </a:ext>
              </a:extLst>
            </p:cNvPr>
            <p:cNvCxnSpPr>
              <a:cxnSpLocks/>
              <a:stCxn id="34" idx="2"/>
              <a:endCxn id="33" idx="6"/>
            </p:cNvCxnSpPr>
            <p:nvPr/>
          </p:nvCxnSpPr>
          <p:spPr>
            <a:xfrm flipH="1" flipV="1">
              <a:off x="3032687" y="3410762"/>
              <a:ext cx="1512404" cy="481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6F19E7-0F81-A24E-AF36-815DC15C7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332076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C1B70CD-5446-EC48-A7FF-CE1109637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380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64C6ED-EAE9-C743-A61F-55909B0DA7F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BD066C-5FB7-FC4A-AEA4-44FA77709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FB53D9D-3E32-8D49-84F4-8CC520034A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3607875-B9AB-DE45-8B84-32E337F290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4686" y="450134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8A38EB0-7421-9742-83CE-8F8743D81F02}"/>
                </a:ext>
              </a:extLst>
            </p:cNvPr>
            <p:cNvCxnSpPr>
              <a:cxnSpLocks/>
              <a:stCxn id="40" idx="2"/>
              <a:endCxn id="38" idx="6"/>
            </p:cNvCxnSpPr>
            <p:nvPr/>
          </p:nvCxnSpPr>
          <p:spPr>
            <a:xfrm flipH="1">
              <a:off x="1254686" y="4282798"/>
              <a:ext cx="3285966" cy="3085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B388C7-7ED6-6340-8F2D-F4F957BFEA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0652" y="419279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22C31D6-C824-A64E-973E-D4ACEFD8A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BCF12FF-D93A-D547-AE4E-FA0BB8FC98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7933DD1-5DF6-CE43-A359-300E43AE2ED6}"/>
                </a:ext>
              </a:extLst>
            </p:cNvPr>
            <p:cNvSpPr txBox="1"/>
            <p:nvPr/>
          </p:nvSpPr>
          <p:spPr>
            <a:xfrm>
              <a:off x="4672453" y="143738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[0,0,1]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9C45558-9AD8-FA49-AC7C-2FF8C09756B4}"/>
                </a:ext>
              </a:extLst>
            </p:cNvPr>
            <p:cNvSpPr txBox="1"/>
            <p:nvPr/>
          </p:nvSpPr>
          <p:spPr>
            <a:xfrm>
              <a:off x="2002120" y="15698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[0,1,1]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2AF2883-1341-BA4A-965B-8ACE28CAA663}"/>
                </a:ext>
              </a:extLst>
            </p:cNvPr>
            <p:cNvSpPr txBox="1"/>
            <p:nvPr/>
          </p:nvSpPr>
          <p:spPr>
            <a:xfrm>
              <a:off x="205495" y="198824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[1,2,1]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CF731D1-4B5D-084F-BCAE-958562A551EF}"/>
                </a:ext>
              </a:extLst>
            </p:cNvPr>
            <p:cNvSpPr txBox="1"/>
            <p:nvPr/>
          </p:nvSpPr>
          <p:spPr>
            <a:xfrm>
              <a:off x="2945346" y="18755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[0,2,1]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B42CB99-C07B-4B4D-80AB-25B8FDE36E77}"/>
                </a:ext>
              </a:extLst>
            </p:cNvPr>
            <p:cNvSpPr txBox="1"/>
            <p:nvPr/>
          </p:nvSpPr>
          <p:spPr>
            <a:xfrm>
              <a:off x="1993548" y="218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[0,3,1]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C44EAC5-12BB-174B-98EB-B68D38AA4199}"/>
                </a:ext>
              </a:extLst>
            </p:cNvPr>
            <p:cNvSpPr txBox="1"/>
            <p:nvPr/>
          </p:nvSpPr>
          <p:spPr>
            <a:xfrm>
              <a:off x="4666379" y="236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[0,3,2]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E6F827F-8D2A-004E-9B31-E487BFCC3577}"/>
                </a:ext>
              </a:extLst>
            </p:cNvPr>
            <p:cNvSpPr txBox="1"/>
            <p:nvPr/>
          </p:nvSpPr>
          <p:spPr>
            <a:xfrm>
              <a:off x="2948191" y="285521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[2,4,1]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6CF0BB5-6A8A-4540-9E4B-87282C00F662}"/>
                </a:ext>
              </a:extLst>
            </p:cNvPr>
            <p:cNvSpPr txBox="1"/>
            <p:nvPr/>
          </p:nvSpPr>
          <p:spPr>
            <a:xfrm>
              <a:off x="205495" y="2618244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[2,2,1]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05D5317-58CC-0241-954B-4AB829F6DAC7}"/>
                </a:ext>
              </a:extLst>
            </p:cNvPr>
            <p:cNvSpPr txBox="1"/>
            <p:nvPr/>
          </p:nvSpPr>
          <p:spPr>
            <a:xfrm>
              <a:off x="221439" y="382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[3,3,3]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00A0437-0FD3-B04C-9C9A-9A4358BEE815}"/>
                </a:ext>
              </a:extLst>
            </p:cNvPr>
            <p:cNvSpPr txBox="1"/>
            <p:nvPr/>
          </p:nvSpPr>
          <p:spPr>
            <a:xfrm>
              <a:off x="4642032" y="323673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[0,3,3]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BBD9387-E101-7D4A-85F6-CDB3E0B455C9}"/>
                </a:ext>
              </a:extLst>
            </p:cNvPr>
            <p:cNvSpPr txBox="1"/>
            <p:nvPr/>
          </p:nvSpPr>
          <p:spPr>
            <a:xfrm>
              <a:off x="2010198" y="3270195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[2,5,1]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2490782-F9C6-6E47-B168-108A5CF66237}"/>
                </a:ext>
              </a:extLst>
            </p:cNvPr>
            <p:cNvSpPr txBox="1"/>
            <p:nvPr/>
          </p:nvSpPr>
          <p:spPr>
            <a:xfrm>
              <a:off x="4642032" y="373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[2,5,2]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0986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468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C6DD13-C100-994D-809B-9689C00E4538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184049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15E208-51C1-A54D-8723-14B8AF6DB3C3}"/>
              </a:ext>
            </a:extLst>
          </p:cNvPr>
          <p:cNvCxnSpPr/>
          <p:nvPr/>
        </p:nvCxnSpPr>
        <p:spPr>
          <a:xfrm>
            <a:off x="10749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0471F64-192E-404E-B0A9-54DB35C03D78}"/>
              </a:ext>
            </a:extLst>
          </p:cNvPr>
          <p:cNvSpPr>
            <a:spLocks noChangeAspect="1"/>
          </p:cNvSpPr>
          <p:nvPr/>
        </p:nvSpPr>
        <p:spPr>
          <a:xfrm>
            <a:off x="984938" y="365715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C7C98C-FD83-F742-A9B2-D9345335DA9C}"/>
              </a:ext>
            </a:extLst>
          </p:cNvPr>
          <p:cNvSpPr txBox="1"/>
          <p:nvPr/>
        </p:nvSpPr>
        <p:spPr>
          <a:xfrm>
            <a:off x="671280" y="3562490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B3BE46-69E6-3F47-9F31-274DAF8867BE}"/>
              </a:ext>
            </a:extLst>
          </p:cNvPr>
          <p:cNvSpPr txBox="1"/>
          <p:nvPr/>
        </p:nvSpPr>
        <p:spPr>
          <a:xfrm>
            <a:off x="827821" y="103433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27B708-62DE-324F-9986-C5ECCBE953AD}"/>
              </a:ext>
            </a:extLst>
          </p:cNvPr>
          <p:cNvCxnSpPr/>
          <p:nvPr/>
        </p:nvCxnSpPr>
        <p:spPr>
          <a:xfrm>
            <a:off x="24861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7255035D-6091-5F49-B346-5BA78A3029FB}"/>
              </a:ext>
            </a:extLst>
          </p:cNvPr>
          <p:cNvSpPr>
            <a:spLocks noChangeAspect="1"/>
          </p:cNvSpPr>
          <p:nvPr/>
        </p:nvSpPr>
        <p:spPr>
          <a:xfrm>
            <a:off x="2396138" y="175360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0B2D565-F7B5-A84F-8283-6577454E0305}"/>
              </a:ext>
            </a:extLst>
          </p:cNvPr>
          <p:cNvSpPr>
            <a:spLocks noChangeAspect="1"/>
          </p:cNvSpPr>
          <p:nvPr/>
        </p:nvSpPr>
        <p:spPr>
          <a:xfrm>
            <a:off x="2396138" y="276880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A7799E6-1151-F644-83BD-D239D6A57E05}"/>
              </a:ext>
            </a:extLst>
          </p:cNvPr>
          <p:cNvSpPr>
            <a:spLocks noChangeAspect="1"/>
          </p:cNvSpPr>
          <p:nvPr/>
        </p:nvSpPr>
        <p:spPr>
          <a:xfrm>
            <a:off x="2396138" y="355908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901F44-9A0F-DE40-8C62-2B8F2C22B77F}"/>
              </a:ext>
            </a:extLst>
          </p:cNvPr>
          <p:cNvSpPr txBox="1"/>
          <p:nvPr/>
        </p:nvSpPr>
        <p:spPr>
          <a:xfrm>
            <a:off x="2088379" y="165893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9B0557-7B6C-944C-89FB-56654936DEA3}"/>
              </a:ext>
            </a:extLst>
          </p:cNvPr>
          <p:cNvSpPr txBox="1"/>
          <p:nvPr/>
        </p:nvSpPr>
        <p:spPr>
          <a:xfrm>
            <a:off x="2088379" y="267413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B4DC34-11FE-B44E-AB33-C0B454E81B91}"/>
              </a:ext>
            </a:extLst>
          </p:cNvPr>
          <p:cNvSpPr txBox="1"/>
          <p:nvPr/>
        </p:nvSpPr>
        <p:spPr>
          <a:xfrm>
            <a:off x="2088379" y="3464416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97B6DA-6CEA-D34C-9C62-63E4F460B044}"/>
              </a:ext>
            </a:extLst>
          </p:cNvPr>
          <p:cNvSpPr txBox="1"/>
          <p:nvPr/>
        </p:nvSpPr>
        <p:spPr>
          <a:xfrm>
            <a:off x="2239021" y="103433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33A01EB-66A9-654D-8597-695445247E8C}"/>
              </a:ext>
            </a:extLst>
          </p:cNvPr>
          <p:cNvCxnSpPr/>
          <p:nvPr/>
        </p:nvCxnSpPr>
        <p:spPr>
          <a:xfrm>
            <a:off x="3833384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AB3DE366-14FA-E54A-BE78-F3264BDAC478}"/>
              </a:ext>
            </a:extLst>
          </p:cNvPr>
          <p:cNvSpPr>
            <a:spLocks noChangeAspect="1"/>
          </p:cNvSpPr>
          <p:nvPr/>
        </p:nvSpPr>
        <p:spPr>
          <a:xfrm>
            <a:off x="3743384" y="17752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3C4DED-6481-F946-BD5D-DF0FD2F99F80}"/>
              </a:ext>
            </a:extLst>
          </p:cNvPr>
          <p:cNvSpPr txBox="1"/>
          <p:nvPr/>
        </p:nvSpPr>
        <p:spPr>
          <a:xfrm>
            <a:off x="3930700" y="168060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163B43-B3CD-9047-80B8-743FD001CDC2}"/>
              </a:ext>
            </a:extLst>
          </p:cNvPr>
          <p:cNvSpPr txBox="1"/>
          <p:nvPr/>
        </p:nvSpPr>
        <p:spPr>
          <a:xfrm>
            <a:off x="3586267" y="103433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CF58C2F-36C4-E64B-82E9-BEE0BB4D0EDD}"/>
              </a:ext>
            </a:extLst>
          </p:cNvPr>
          <p:cNvSpPr>
            <a:spLocks noChangeAspect="1"/>
          </p:cNvSpPr>
          <p:nvPr/>
        </p:nvSpPr>
        <p:spPr>
          <a:xfrm>
            <a:off x="2397742" y="224370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EBE82D-602D-1B45-AC85-5ADE9A3736A1}"/>
              </a:ext>
            </a:extLst>
          </p:cNvPr>
          <p:cNvSpPr txBox="1"/>
          <p:nvPr/>
        </p:nvSpPr>
        <p:spPr>
          <a:xfrm>
            <a:off x="2089983" y="214904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68FC968-8DC1-C041-849C-D6A81CD2540F}"/>
              </a:ext>
            </a:extLst>
          </p:cNvPr>
          <p:cNvCxnSpPr>
            <a:cxnSpLocks/>
            <a:stCxn id="29" idx="2"/>
            <a:endCxn id="30" idx="6"/>
          </p:cNvCxnSpPr>
          <p:nvPr/>
        </p:nvCxnSpPr>
        <p:spPr>
          <a:xfrm flipH="1">
            <a:off x="2577742" y="1865271"/>
            <a:ext cx="1165642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2BCDFDF-90A3-D04C-BA55-BF4A98DC8EA4}"/>
              </a:ext>
            </a:extLst>
          </p:cNvPr>
          <p:cNvSpPr>
            <a:spLocks noChangeAspect="1"/>
          </p:cNvSpPr>
          <p:nvPr/>
        </p:nvSpPr>
        <p:spPr>
          <a:xfrm>
            <a:off x="2397513" y="318872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7BF69E-35C8-7D43-BACE-146BBFA25299}"/>
              </a:ext>
            </a:extLst>
          </p:cNvPr>
          <p:cNvSpPr txBox="1"/>
          <p:nvPr/>
        </p:nvSpPr>
        <p:spPr>
          <a:xfrm>
            <a:off x="2589689" y="309405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774DA7E-0244-4E42-86EA-264F434130B7}"/>
              </a:ext>
            </a:extLst>
          </p:cNvPr>
          <p:cNvCxnSpPr>
            <a:cxnSpLocks/>
            <a:stCxn id="33" idx="2"/>
            <a:endCxn id="15" idx="6"/>
          </p:cNvCxnSpPr>
          <p:nvPr/>
        </p:nvCxnSpPr>
        <p:spPr>
          <a:xfrm flipH="1">
            <a:off x="1164938" y="3278720"/>
            <a:ext cx="1232575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4F1BC13-B105-5A48-990A-112937635DCA}"/>
              </a:ext>
            </a:extLst>
          </p:cNvPr>
          <p:cNvSpPr>
            <a:spLocks noChangeAspect="1"/>
          </p:cNvSpPr>
          <p:nvPr/>
        </p:nvSpPr>
        <p:spPr>
          <a:xfrm>
            <a:off x="2396138" y="396764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ECE5F5-4030-CE41-B3CD-678BBE694FFF}"/>
              </a:ext>
            </a:extLst>
          </p:cNvPr>
          <p:cNvSpPr txBox="1"/>
          <p:nvPr/>
        </p:nvSpPr>
        <p:spPr>
          <a:xfrm>
            <a:off x="2591815" y="3737497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1537388-91D5-4B4A-B677-912EA783A2D1}"/>
              </a:ext>
            </a:extLst>
          </p:cNvPr>
          <p:cNvSpPr>
            <a:spLocks noChangeAspect="1"/>
          </p:cNvSpPr>
          <p:nvPr/>
        </p:nvSpPr>
        <p:spPr>
          <a:xfrm>
            <a:off x="2396138" y="437620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AFE55CF-195C-FB49-9057-973CF7BB186B}"/>
              </a:ext>
            </a:extLst>
          </p:cNvPr>
          <p:cNvSpPr>
            <a:spLocks noChangeAspect="1"/>
          </p:cNvSpPr>
          <p:nvPr/>
        </p:nvSpPr>
        <p:spPr>
          <a:xfrm>
            <a:off x="3743384" y="420718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088F9A9-E599-734D-A65B-E9FA2C0322B7}"/>
              </a:ext>
            </a:extLst>
          </p:cNvPr>
          <p:cNvSpPr txBox="1"/>
          <p:nvPr/>
        </p:nvSpPr>
        <p:spPr>
          <a:xfrm>
            <a:off x="3940424" y="411252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301E059-2E9F-A64B-9569-D36FEB7750B3}"/>
              </a:ext>
            </a:extLst>
          </p:cNvPr>
          <p:cNvCxnSpPr>
            <a:cxnSpLocks/>
            <a:stCxn id="39" idx="6"/>
            <a:endCxn id="43" idx="2"/>
          </p:cNvCxnSpPr>
          <p:nvPr/>
        </p:nvCxnSpPr>
        <p:spPr>
          <a:xfrm>
            <a:off x="2576138" y="4057643"/>
            <a:ext cx="1167246" cy="2395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8F19E22-0392-2F4B-8C48-50F0E4421B3B}"/>
              </a:ext>
            </a:extLst>
          </p:cNvPr>
          <p:cNvSpPr txBox="1"/>
          <p:nvPr/>
        </p:nvSpPr>
        <p:spPr>
          <a:xfrm>
            <a:off x="2591815" y="4516675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693504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6845042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496171C-D3D6-5A42-8B5E-3FAFEE559922}"/>
              </a:ext>
            </a:extLst>
          </p:cNvPr>
          <p:cNvSpPr txBox="1"/>
          <p:nvPr/>
        </p:nvSpPr>
        <p:spPr>
          <a:xfrm>
            <a:off x="5581233" y="1555355"/>
            <a:ext cx="125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B54A-9EF3-C844-8C02-4778763BBB16}"/>
              </a:ext>
            </a:extLst>
          </p:cNvPr>
          <p:cNvSpPr txBox="1"/>
          <p:nvPr/>
        </p:nvSpPr>
        <p:spPr>
          <a:xfrm>
            <a:off x="6617585" y="10343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834624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3F8A5B37-6AB1-1547-BCA9-3EBFF852C8B0}"/>
              </a:ext>
            </a:extLst>
          </p:cNvPr>
          <p:cNvSpPr>
            <a:spLocks noChangeAspect="1"/>
          </p:cNvSpPr>
          <p:nvPr/>
        </p:nvSpPr>
        <p:spPr>
          <a:xfrm>
            <a:off x="6844203" y="3043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7286A3-AE46-B643-A71E-AF1553A43C46}"/>
              </a:ext>
            </a:extLst>
          </p:cNvPr>
          <p:cNvSpPr txBox="1"/>
          <p:nvPr/>
        </p:nvSpPr>
        <p:spPr>
          <a:xfrm>
            <a:off x="8078023" y="10343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969348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9603488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A54EF8-3485-9F45-AD83-E66D968FB44A}"/>
              </a:ext>
            </a:extLst>
          </p:cNvPr>
          <p:cNvSpPr txBox="1"/>
          <p:nvPr/>
        </p:nvSpPr>
        <p:spPr>
          <a:xfrm>
            <a:off x="9361965" y="10343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8257846" y="23629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48" idx="6"/>
            <a:endCxn id="60" idx="2"/>
          </p:cNvCxnSpPr>
          <p:nvPr/>
        </p:nvCxnSpPr>
        <p:spPr>
          <a:xfrm>
            <a:off x="7025042" y="1740021"/>
            <a:ext cx="2578446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96" idx="2"/>
          </p:cNvCxnSpPr>
          <p:nvPr/>
        </p:nvCxnSpPr>
        <p:spPr>
          <a:xfrm>
            <a:off x="7025042" y="17400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9603488" y="30486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57586A9-6D2E-684D-B579-0F23CFFFA170}"/>
              </a:ext>
            </a:extLst>
          </p:cNvPr>
          <p:cNvCxnSpPr>
            <a:cxnSpLocks/>
            <a:stCxn id="63" idx="6"/>
            <a:endCxn id="72" idx="2"/>
          </p:cNvCxnSpPr>
          <p:nvPr/>
        </p:nvCxnSpPr>
        <p:spPr>
          <a:xfrm>
            <a:off x="8437846" y="2452977"/>
            <a:ext cx="1165642" cy="6856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DEF72E7-8537-994E-B85A-AFE59CDA33DE}"/>
              </a:ext>
            </a:extLst>
          </p:cNvPr>
          <p:cNvSpPr txBox="1"/>
          <p:nvPr/>
        </p:nvSpPr>
        <p:spPr>
          <a:xfrm>
            <a:off x="5676958" y="2983226"/>
            <a:ext cx="116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4A9A432-ADBE-0842-BA5A-99D3D94BD23E}"/>
              </a:ext>
            </a:extLst>
          </p:cNvPr>
          <p:cNvCxnSpPr>
            <a:cxnSpLocks/>
            <a:stCxn id="63" idx="2"/>
            <a:endCxn id="53" idx="6"/>
          </p:cNvCxnSpPr>
          <p:nvPr/>
        </p:nvCxnSpPr>
        <p:spPr>
          <a:xfrm flipH="1">
            <a:off x="7024203" y="2452977"/>
            <a:ext cx="1233643" cy="6804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2C48348-846B-6745-B51D-B9FBADA5E99A}"/>
              </a:ext>
            </a:extLst>
          </p:cNvPr>
          <p:cNvSpPr txBox="1"/>
          <p:nvPr/>
        </p:nvSpPr>
        <p:spPr>
          <a:xfrm>
            <a:off x="9801352" y="2983226"/>
            <a:ext cx="1166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AE62D93-DBD7-E44C-9D54-056AF73AB14F}"/>
              </a:ext>
            </a:extLst>
          </p:cNvPr>
          <p:cNvSpPr txBox="1"/>
          <p:nvPr/>
        </p:nvSpPr>
        <p:spPr>
          <a:xfrm>
            <a:off x="9795862" y="3860357"/>
            <a:ext cx="124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BB02D2B-B87B-8643-9E29-076F0A754899}"/>
              </a:ext>
            </a:extLst>
          </p:cNvPr>
          <p:cNvSpPr>
            <a:spLocks noChangeAspect="1"/>
          </p:cNvSpPr>
          <p:nvPr/>
        </p:nvSpPr>
        <p:spPr>
          <a:xfrm>
            <a:off x="8273749" y="19336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602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468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F6D42B-D45B-DD49-ACF3-AC07EB4B56C6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9997041-35DD-FB4A-ADA1-0DCA19F3D697}"/>
              </a:ext>
            </a:extLst>
          </p:cNvPr>
          <p:cNvCxnSpPr>
            <a:stCxn id="41" idx="4"/>
            <a:endCxn id="24" idx="0"/>
          </p:cNvCxnSpPr>
          <p:nvPr/>
        </p:nvCxnSpPr>
        <p:spPr>
          <a:xfrm>
            <a:off x="2942687" y="1813729"/>
            <a:ext cx="0" cy="110537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97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0393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4687984-01C3-2542-8D1D-D41FD2A7D6AC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C27FBC7-7BA4-2841-A3E1-266B7612E3E3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2942687" y="1813729"/>
            <a:ext cx="0" cy="12862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8566218-AFB5-7844-B32A-95A811A41B3F}"/>
              </a:ext>
            </a:extLst>
          </p:cNvPr>
          <p:cNvCxnSpPr>
            <a:cxnSpLocks/>
            <a:stCxn id="16" idx="4"/>
            <a:endCxn id="31" idx="0"/>
          </p:cNvCxnSpPr>
          <p:nvPr/>
        </p:nvCxnSpPr>
        <p:spPr>
          <a:xfrm>
            <a:off x="1160284" y="2233750"/>
            <a:ext cx="0" cy="44838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788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468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C6DD13-C100-994D-809B-9689C00E4538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AC0EE44-7EF4-2947-8C71-E093137B77EB}"/>
              </a:ext>
            </a:extLst>
          </p:cNvPr>
          <p:cNvSpPr txBox="1"/>
          <p:nvPr/>
        </p:nvSpPr>
        <p:spPr>
          <a:xfrm>
            <a:off x="4288417" y="20781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122040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2495376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5487936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5764614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2813732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2899330" y="3337980"/>
            <a:ext cx="2775284" cy="849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2719330" y="40970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33" idx="2"/>
            <a:endCxn id="31" idx="6"/>
          </p:cNvCxnSpPr>
          <p:nvPr/>
        </p:nvCxnSpPr>
        <p:spPr>
          <a:xfrm flipH="1" flipV="1">
            <a:off x="2899330" y="1757435"/>
            <a:ext cx="2775284" cy="10456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2719330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5674614" y="27130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5674614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 rot="1260000">
            <a:off x="3079950" y="2007525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7B5568D-4752-F74F-9687-81ECD401AC4C}"/>
              </a:ext>
            </a:extLst>
          </p:cNvPr>
          <p:cNvSpPr txBox="1"/>
          <p:nvPr/>
        </p:nvSpPr>
        <p:spPr>
          <a:xfrm rot="20595159">
            <a:off x="3108266" y="3476300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7ADA5F8-2DF1-D542-860C-D8B3C092EE4D}"/>
              </a:ext>
            </a:extLst>
          </p:cNvPr>
          <p:cNvSpPr txBox="1"/>
          <p:nvPr/>
        </p:nvSpPr>
        <p:spPr>
          <a:xfrm>
            <a:off x="7176792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1F0166D-DD26-A64D-A765-FA28DF6D4DF7}"/>
              </a:ext>
            </a:extLst>
          </p:cNvPr>
          <p:cNvSpPr txBox="1"/>
          <p:nvPr/>
        </p:nvSpPr>
        <p:spPr>
          <a:xfrm>
            <a:off x="10169352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CD2-0DFF-6440-AFBF-E6398AE5F98E}"/>
              </a:ext>
            </a:extLst>
          </p:cNvPr>
          <p:cNvCxnSpPr/>
          <p:nvPr/>
        </p:nvCxnSpPr>
        <p:spPr>
          <a:xfrm>
            <a:off x="1044603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83901D6-BA6E-A340-863B-EFDEE62F5868}"/>
              </a:ext>
            </a:extLst>
          </p:cNvPr>
          <p:cNvCxnSpPr/>
          <p:nvPr/>
        </p:nvCxnSpPr>
        <p:spPr>
          <a:xfrm>
            <a:off x="7495148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092FC2A-7450-FF47-92E1-7884355E541F}"/>
              </a:ext>
            </a:extLst>
          </p:cNvPr>
          <p:cNvCxnSpPr>
            <a:cxnSpLocks/>
            <a:stCxn id="69" idx="2"/>
            <a:endCxn id="65" idx="6"/>
          </p:cNvCxnSpPr>
          <p:nvPr/>
        </p:nvCxnSpPr>
        <p:spPr>
          <a:xfrm flipH="1" flipV="1">
            <a:off x="7580746" y="3243334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C0EAE509-6A0D-634C-B592-13B20B14FDA5}"/>
              </a:ext>
            </a:extLst>
          </p:cNvPr>
          <p:cNvSpPr>
            <a:spLocks noChangeAspect="1"/>
          </p:cNvSpPr>
          <p:nvPr/>
        </p:nvSpPr>
        <p:spPr>
          <a:xfrm>
            <a:off x="7400746" y="315333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18797FA-A35B-974F-A8FA-BCB6DAE8198A}"/>
              </a:ext>
            </a:extLst>
          </p:cNvPr>
          <p:cNvCxnSpPr>
            <a:cxnSpLocks/>
            <a:stCxn id="68" idx="2"/>
            <a:endCxn id="67" idx="6"/>
          </p:cNvCxnSpPr>
          <p:nvPr/>
        </p:nvCxnSpPr>
        <p:spPr>
          <a:xfrm flipH="1">
            <a:off x="7580746" y="1814334"/>
            <a:ext cx="2775284" cy="946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103651F1-D6DE-BE45-B31A-BA298491EB52}"/>
              </a:ext>
            </a:extLst>
          </p:cNvPr>
          <p:cNvSpPr>
            <a:spLocks noChangeAspect="1"/>
          </p:cNvSpPr>
          <p:nvPr/>
        </p:nvSpPr>
        <p:spPr>
          <a:xfrm>
            <a:off x="7400746" y="267097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7D56F51-4732-5A42-9155-9A983405C998}"/>
              </a:ext>
            </a:extLst>
          </p:cNvPr>
          <p:cNvSpPr>
            <a:spLocks noChangeAspect="1"/>
          </p:cNvSpPr>
          <p:nvPr/>
        </p:nvSpPr>
        <p:spPr>
          <a:xfrm>
            <a:off x="10356030" y="172433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829ECFB-1085-F24B-8B01-B5D4465FB3D7}"/>
              </a:ext>
            </a:extLst>
          </p:cNvPr>
          <p:cNvSpPr>
            <a:spLocks noChangeAspect="1"/>
          </p:cNvSpPr>
          <p:nvPr/>
        </p:nvSpPr>
        <p:spPr>
          <a:xfrm>
            <a:off x="10356030" y="40108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05ACCE8-5066-2B47-ABE7-DE9B7C09E6DE}"/>
              </a:ext>
            </a:extLst>
          </p:cNvPr>
          <p:cNvSpPr txBox="1"/>
          <p:nvPr/>
        </p:nvSpPr>
        <p:spPr>
          <a:xfrm rot="20460000">
            <a:off x="7761366" y="2007525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36994A4-5FBB-044F-9484-6B7E9A77BEFC}"/>
              </a:ext>
            </a:extLst>
          </p:cNvPr>
          <p:cNvSpPr txBox="1"/>
          <p:nvPr/>
        </p:nvSpPr>
        <p:spPr>
          <a:xfrm rot="1035159">
            <a:off x="7789682" y="3413778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</p:spTree>
    <p:extLst>
      <p:ext uri="{BB962C8B-B14F-4D97-AF65-F5344CB8AC3E}">
        <p14:creationId xmlns:p14="http://schemas.microsoft.com/office/powerpoint/2010/main" val="2993518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A640E561-8470-E446-8FE3-9A7E59BAB6F7}"/>
              </a:ext>
            </a:extLst>
          </p:cNvPr>
          <p:cNvSpPr txBox="1"/>
          <p:nvPr/>
        </p:nvSpPr>
        <p:spPr>
          <a:xfrm>
            <a:off x="1987377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06682B-A511-DC40-97FB-39750664F9E7}"/>
              </a:ext>
            </a:extLst>
          </p:cNvPr>
          <p:cNvSpPr txBox="1"/>
          <p:nvPr/>
        </p:nvSpPr>
        <p:spPr>
          <a:xfrm>
            <a:off x="4979937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C2E7208-D5DD-4748-9680-D9B91F2A563F}"/>
              </a:ext>
            </a:extLst>
          </p:cNvPr>
          <p:cNvCxnSpPr>
            <a:cxnSpLocks/>
          </p:cNvCxnSpPr>
          <p:nvPr/>
        </p:nvCxnSpPr>
        <p:spPr>
          <a:xfrm>
            <a:off x="5256615" y="1308546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51397F7-BA3A-F746-9661-2A5FE862C21F}"/>
              </a:ext>
            </a:extLst>
          </p:cNvPr>
          <p:cNvCxnSpPr>
            <a:cxnSpLocks/>
          </p:cNvCxnSpPr>
          <p:nvPr/>
        </p:nvCxnSpPr>
        <p:spPr>
          <a:xfrm>
            <a:off x="2305733" y="1328029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35B65E-5D35-2540-A4D0-E244B14FEAFE}"/>
              </a:ext>
            </a:extLst>
          </p:cNvPr>
          <p:cNvCxnSpPr>
            <a:cxnSpLocks/>
            <a:stCxn id="32" idx="2"/>
            <a:endCxn id="26" idx="6"/>
          </p:cNvCxnSpPr>
          <p:nvPr/>
        </p:nvCxnSpPr>
        <p:spPr>
          <a:xfrm flipH="1" flipV="1">
            <a:off x="2391331" y="2000689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FFAC054-B91A-444F-8C67-0B2CD89620B9}"/>
              </a:ext>
            </a:extLst>
          </p:cNvPr>
          <p:cNvSpPr>
            <a:spLocks noChangeAspect="1"/>
          </p:cNvSpPr>
          <p:nvPr/>
        </p:nvSpPr>
        <p:spPr>
          <a:xfrm>
            <a:off x="2211331" y="19106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E58E93A-7975-DF43-8771-AB4B6752A97D}"/>
              </a:ext>
            </a:extLst>
          </p:cNvPr>
          <p:cNvSpPr>
            <a:spLocks noChangeAspect="1"/>
          </p:cNvSpPr>
          <p:nvPr/>
        </p:nvSpPr>
        <p:spPr>
          <a:xfrm>
            <a:off x="5166615" y="27681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405A0F-091A-444E-A136-AD5FE6A118B7}"/>
              </a:ext>
            </a:extLst>
          </p:cNvPr>
          <p:cNvSpPr txBox="1"/>
          <p:nvPr/>
        </p:nvSpPr>
        <p:spPr>
          <a:xfrm rot="1035159">
            <a:off x="2597287" y="2139869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4C837F-BAF4-1149-83E3-CF383AC5C77F}"/>
              </a:ext>
            </a:extLst>
          </p:cNvPr>
          <p:cNvSpPr txBox="1"/>
          <p:nvPr/>
        </p:nvSpPr>
        <p:spPr>
          <a:xfrm>
            <a:off x="2812191" y="3067619"/>
            <a:ext cx="1937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Protocol Violation!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FD6FE3-A6F9-D249-9754-6C8E9FB7975D}"/>
              </a:ext>
            </a:extLst>
          </p:cNvPr>
          <p:cNvSpPr txBox="1"/>
          <p:nvPr/>
        </p:nvSpPr>
        <p:spPr>
          <a:xfrm>
            <a:off x="7083007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65B4E2-9DF9-F84A-84F5-52230E385BD8}"/>
              </a:ext>
            </a:extLst>
          </p:cNvPr>
          <p:cNvSpPr txBox="1"/>
          <p:nvPr/>
        </p:nvSpPr>
        <p:spPr>
          <a:xfrm>
            <a:off x="10075567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A9E69B6-D72C-334B-832E-789FAE80921C}"/>
              </a:ext>
            </a:extLst>
          </p:cNvPr>
          <p:cNvCxnSpPr>
            <a:cxnSpLocks/>
          </p:cNvCxnSpPr>
          <p:nvPr/>
        </p:nvCxnSpPr>
        <p:spPr>
          <a:xfrm>
            <a:off x="10352245" y="1308546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EC7F11-1CA5-6141-BAC5-0F4FA7F37ED0}"/>
              </a:ext>
            </a:extLst>
          </p:cNvPr>
          <p:cNvCxnSpPr>
            <a:cxnSpLocks/>
          </p:cNvCxnSpPr>
          <p:nvPr/>
        </p:nvCxnSpPr>
        <p:spPr>
          <a:xfrm>
            <a:off x="7401363" y="1328029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82506E4-7055-F143-925A-700EEB6959AA}"/>
              </a:ext>
            </a:extLst>
          </p:cNvPr>
          <p:cNvCxnSpPr>
            <a:cxnSpLocks/>
            <a:stCxn id="46" idx="2"/>
            <a:endCxn id="44" idx="6"/>
          </p:cNvCxnSpPr>
          <p:nvPr/>
        </p:nvCxnSpPr>
        <p:spPr>
          <a:xfrm flipH="1" flipV="1">
            <a:off x="7486961" y="2000689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7F3C847-6475-7E4C-B5AF-7286801751B2}"/>
              </a:ext>
            </a:extLst>
          </p:cNvPr>
          <p:cNvSpPr>
            <a:spLocks noChangeAspect="1"/>
          </p:cNvSpPr>
          <p:nvPr/>
        </p:nvSpPr>
        <p:spPr>
          <a:xfrm>
            <a:off x="7306961" y="19106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DC111BF-E706-A94C-84C9-B8F33764F2C7}"/>
              </a:ext>
            </a:extLst>
          </p:cNvPr>
          <p:cNvSpPr>
            <a:spLocks noChangeAspect="1"/>
          </p:cNvSpPr>
          <p:nvPr/>
        </p:nvSpPr>
        <p:spPr>
          <a:xfrm>
            <a:off x="10262245" y="27681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17DE3DF-34FD-8141-AD13-5E11B3922AA8}"/>
              </a:ext>
            </a:extLst>
          </p:cNvPr>
          <p:cNvSpPr txBox="1"/>
          <p:nvPr/>
        </p:nvSpPr>
        <p:spPr>
          <a:xfrm rot="1035159">
            <a:off x="7692917" y="2139869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</p:spTree>
    <p:extLst>
      <p:ext uri="{BB962C8B-B14F-4D97-AF65-F5344CB8AC3E}">
        <p14:creationId xmlns:p14="http://schemas.microsoft.com/office/powerpoint/2010/main" val="503532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F2BE3210-5219-1B46-9DC0-16737A6FE433}"/>
              </a:ext>
            </a:extLst>
          </p:cNvPr>
          <p:cNvSpPr txBox="1"/>
          <p:nvPr/>
        </p:nvSpPr>
        <p:spPr>
          <a:xfrm>
            <a:off x="7176792" y="706915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18AD2F-F086-884F-8B74-C6711062FEBD}"/>
              </a:ext>
            </a:extLst>
          </p:cNvPr>
          <p:cNvSpPr txBox="1"/>
          <p:nvPr/>
        </p:nvSpPr>
        <p:spPr>
          <a:xfrm>
            <a:off x="10169352" y="68743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1B18F6A-882C-D645-AA7C-74E65F319952}"/>
              </a:ext>
            </a:extLst>
          </p:cNvPr>
          <p:cNvCxnSpPr>
            <a:cxnSpLocks/>
          </p:cNvCxnSpPr>
          <p:nvPr/>
        </p:nvCxnSpPr>
        <p:spPr>
          <a:xfrm>
            <a:off x="10446030" y="1076246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A087737-9A91-1245-9802-2033F7C31BB6}"/>
              </a:ext>
            </a:extLst>
          </p:cNvPr>
          <p:cNvCxnSpPr>
            <a:cxnSpLocks/>
          </p:cNvCxnSpPr>
          <p:nvPr/>
        </p:nvCxnSpPr>
        <p:spPr>
          <a:xfrm>
            <a:off x="7495148" y="1095729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37292D6-3DFE-9E49-B3FB-99459AB3EC77}"/>
              </a:ext>
            </a:extLst>
          </p:cNvPr>
          <p:cNvCxnSpPr>
            <a:cxnSpLocks/>
            <a:stCxn id="36" idx="2"/>
            <a:endCxn id="30" idx="6"/>
          </p:cNvCxnSpPr>
          <p:nvPr/>
        </p:nvCxnSpPr>
        <p:spPr>
          <a:xfrm flipH="1" flipV="1">
            <a:off x="7580746" y="4834577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6E0AB4D-77F5-784B-8ECD-2B055EC8AB87}"/>
              </a:ext>
            </a:extLst>
          </p:cNvPr>
          <p:cNvSpPr>
            <a:spLocks noChangeAspect="1"/>
          </p:cNvSpPr>
          <p:nvPr/>
        </p:nvSpPr>
        <p:spPr>
          <a:xfrm>
            <a:off x="7400746" y="47445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88DA617-550A-5E40-9FE4-677A6AF8B18E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>
            <a:off x="7580746" y="1347575"/>
            <a:ext cx="2775284" cy="946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43DB8F8-4DC3-F54C-A006-FD32EAEA336D}"/>
              </a:ext>
            </a:extLst>
          </p:cNvPr>
          <p:cNvSpPr>
            <a:spLocks noChangeAspect="1"/>
          </p:cNvSpPr>
          <p:nvPr/>
        </p:nvSpPr>
        <p:spPr>
          <a:xfrm>
            <a:off x="7400746" y="220421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BA0C46F-B6C9-9942-8F66-5C2EC5482B01}"/>
              </a:ext>
            </a:extLst>
          </p:cNvPr>
          <p:cNvSpPr>
            <a:spLocks noChangeAspect="1"/>
          </p:cNvSpPr>
          <p:nvPr/>
        </p:nvSpPr>
        <p:spPr>
          <a:xfrm>
            <a:off x="10356030" y="125757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0751447-BA9A-A244-9B7A-8A686FDEC029}"/>
              </a:ext>
            </a:extLst>
          </p:cNvPr>
          <p:cNvSpPr>
            <a:spLocks noChangeAspect="1"/>
          </p:cNvSpPr>
          <p:nvPr/>
        </p:nvSpPr>
        <p:spPr>
          <a:xfrm>
            <a:off x="10356030" y="560207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805D31-3DC2-B54F-A9BC-F648DCA71EA1}"/>
              </a:ext>
            </a:extLst>
          </p:cNvPr>
          <p:cNvSpPr txBox="1"/>
          <p:nvPr/>
        </p:nvSpPr>
        <p:spPr>
          <a:xfrm rot="20460000">
            <a:off x="7761366" y="1540766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33CF5C-3AC2-0446-9B89-3D06C7DD902E}"/>
              </a:ext>
            </a:extLst>
          </p:cNvPr>
          <p:cNvSpPr txBox="1"/>
          <p:nvPr/>
        </p:nvSpPr>
        <p:spPr>
          <a:xfrm rot="1035159">
            <a:off x="7789682" y="5005021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3150F51-A045-A946-B0FC-1051137A4458}"/>
              </a:ext>
            </a:extLst>
          </p:cNvPr>
          <p:cNvSpPr txBox="1"/>
          <p:nvPr/>
        </p:nvSpPr>
        <p:spPr>
          <a:xfrm>
            <a:off x="1522017" y="72639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E942FA-F9A7-124A-80A5-149EC9BF05B3}"/>
              </a:ext>
            </a:extLst>
          </p:cNvPr>
          <p:cNvSpPr txBox="1"/>
          <p:nvPr/>
        </p:nvSpPr>
        <p:spPr>
          <a:xfrm>
            <a:off x="4514577" y="70691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EA6EEEE-BB31-684D-A861-B7336D2519EF}"/>
              </a:ext>
            </a:extLst>
          </p:cNvPr>
          <p:cNvCxnSpPr>
            <a:cxnSpLocks/>
          </p:cNvCxnSpPr>
          <p:nvPr/>
        </p:nvCxnSpPr>
        <p:spPr>
          <a:xfrm>
            <a:off x="4791255" y="1095729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DDDA78F-6242-BE45-B89B-9DB9EDBFDEB3}"/>
              </a:ext>
            </a:extLst>
          </p:cNvPr>
          <p:cNvCxnSpPr>
            <a:cxnSpLocks/>
          </p:cNvCxnSpPr>
          <p:nvPr/>
        </p:nvCxnSpPr>
        <p:spPr>
          <a:xfrm>
            <a:off x="1840373" y="1115212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E6621DC-74B4-A948-BCB4-9309F90365DF}"/>
              </a:ext>
            </a:extLst>
          </p:cNvPr>
          <p:cNvCxnSpPr>
            <a:cxnSpLocks/>
            <a:stCxn id="56" idx="2"/>
            <a:endCxn id="52" idx="6"/>
          </p:cNvCxnSpPr>
          <p:nvPr/>
        </p:nvCxnSpPr>
        <p:spPr>
          <a:xfrm flipH="1" flipV="1">
            <a:off x="1925971" y="2674162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410AF4F-33C2-0F4F-8DFD-737A2C43A3DD}"/>
              </a:ext>
            </a:extLst>
          </p:cNvPr>
          <p:cNvSpPr>
            <a:spLocks noChangeAspect="1"/>
          </p:cNvSpPr>
          <p:nvPr/>
        </p:nvSpPr>
        <p:spPr>
          <a:xfrm>
            <a:off x="1745971" y="25841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504E327-AEF4-B148-8156-533B0012CB85}"/>
              </a:ext>
            </a:extLst>
          </p:cNvPr>
          <p:cNvCxnSpPr>
            <a:cxnSpLocks/>
            <a:stCxn id="55" idx="2"/>
            <a:endCxn id="54" idx="6"/>
          </p:cNvCxnSpPr>
          <p:nvPr/>
        </p:nvCxnSpPr>
        <p:spPr>
          <a:xfrm flipH="1">
            <a:off x="1925971" y="1367058"/>
            <a:ext cx="2775284" cy="946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E5F9117-938E-6B46-B116-2BE08C708AEF}"/>
              </a:ext>
            </a:extLst>
          </p:cNvPr>
          <p:cNvSpPr>
            <a:spLocks noChangeAspect="1"/>
          </p:cNvSpPr>
          <p:nvPr/>
        </p:nvSpPr>
        <p:spPr>
          <a:xfrm>
            <a:off x="1745971" y="222369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A8D3B72-312F-6A4C-8DD6-81587ACE75FD}"/>
              </a:ext>
            </a:extLst>
          </p:cNvPr>
          <p:cNvSpPr>
            <a:spLocks noChangeAspect="1"/>
          </p:cNvSpPr>
          <p:nvPr/>
        </p:nvSpPr>
        <p:spPr>
          <a:xfrm>
            <a:off x="4701255" y="12770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050A214-35F8-B744-BC29-2252CE095720}"/>
              </a:ext>
            </a:extLst>
          </p:cNvPr>
          <p:cNvSpPr>
            <a:spLocks noChangeAspect="1"/>
          </p:cNvSpPr>
          <p:nvPr/>
        </p:nvSpPr>
        <p:spPr>
          <a:xfrm>
            <a:off x="4701255" y="34416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23ED3B7-5CCC-7B4B-AC69-1AF8D73D47AA}"/>
              </a:ext>
            </a:extLst>
          </p:cNvPr>
          <p:cNvSpPr txBox="1"/>
          <p:nvPr/>
        </p:nvSpPr>
        <p:spPr>
          <a:xfrm rot="20460000">
            <a:off x="2106591" y="1560249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9AF6F25-0EAA-F24B-B068-5A68C9E0CE1F}"/>
              </a:ext>
            </a:extLst>
          </p:cNvPr>
          <p:cNvSpPr txBox="1"/>
          <p:nvPr/>
        </p:nvSpPr>
        <p:spPr>
          <a:xfrm rot="1035159">
            <a:off x="2134907" y="2844606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854DDBBA-A091-7A47-A5E9-59385612A5D5}"/>
              </a:ext>
            </a:extLst>
          </p:cNvPr>
          <p:cNvSpPr/>
          <p:nvPr/>
        </p:nvSpPr>
        <p:spPr>
          <a:xfrm>
            <a:off x="7115769" y="2294211"/>
            <a:ext cx="272277" cy="2540365"/>
          </a:xfrm>
          <a:prstGeom prst="leftBrace">
            <a:avLst>
              <a:gd name="adj1" fmla="val 36319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4B2C8E-572D-E34C-BB6F-E4846F92F58E}"/>
              </a:ext>
            </a:extLst>
          </p:cNvPr>
          <p:cNvSpPr txBox="1"/>
          <p:nvPr/>
        </p:nvSpPr>
        <p:spPr>
          <a:xfrm>
            <a:off x="6312768" y="337972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5 mins</a:t>
            </a:r>
          </a:p>
        </p:txBody>
      </p:sp>
      <p:sp>
        <p:nvSpPr>
          <p:cNvPr id="59" name="Left Brace 58">
            <a:extLst>
              <a:ext uri="{FF2B5EF4-FFF2-40B4-BE49-F238E27FC236}">
                <a16:creationId xmlns:a16="http://schemas.microsoft.com/office/drawing/2014/main" id="{3B3F25A9-EAE2-B34F-9808-5A764D8F7C7E}"/>
              </a:ext>
            </a:extLst>
          </p:cNvPr>
          <p:cNvSpPr/>
          <p:nvPr/>
        </p:nvSpPr>
        <p:spPr>
          <a:xfrm>
            <a:off x="1414149" y="2313693"/>
            <a:ext cx="272277" cy="369333"/>
          </a:xfrm>
          <a:prstGeom prst="leftBrace">
            <a:avLst>
              <a:gd name="adj1" fmla="val 36319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47DBF31-E96B-BB4A-ACFD-3DE421A2A5FF}"/>
              </a:ext>
            </a:extLst>
          </p:cNvPr>
          <p:cNvSpPr txBox="1"/>
          <p:nvPr/>
        </p:nvSpPr>
        <p:spPr>
          <a:xfrm>
            <a:off x="782598" y="2313694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5 </a:t>
            </a:r>
            <a:r>
              <a:rPr lang="en-GB" dirty="0" err="1">
                <a:solidFill>
                  <a:schemeClr val="accent1"/>
                </a:solidFill>
              </a:rPr>
              <a:t>ms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9B9260-71E5-6A4F-A4AE-41582C3DCEBF}"/>
              </a:ext>
            </a:extLst>
          </p:cNvPr>
          <p:cNvSpPr txBox="1"/>
          <p:nvPr/>
        </p:nvSpPr>
        <p:spPr>
          <a:xfrm>
            <a:off x="1055934" y="6280549"/>
            <a:ext cx="1008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difference in elapse times of these two event sequences is indistinguishable using a </a:t>
            </a:r>
            <a:r>
              <a:rPr lang="en-GB" dirty="0" err="1"/>
              <a:t>Lamport</a:t>
            </a:r>
            <a:r>
              <a:rPr lang="en-GB" dirty="0"/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1288910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F3150F51-A045-A946-B0FC-1051137A4458}"/>
              </a:ext>
            </a:extLst>
          </p:cNvPr>
          <p:cNvSpPr txBox="1"/>
          <p:nvPr/>
        </p:nvSpPr>
        <p:spPr>
          <a:xfrm>
            <a:off x="2102298" y="72639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E942FA-F9A7-124A-80A5-149EC9BF05B3}"/>
              </a:ext>
            </a:extLst>
          </p:cNvPr>
          <p:cNvSpPr txBox="1"/>
          <p:nvPr/>
        </p:nvSpPr>
        <p:spPr>
          <a:xfrm>
            <a:off x="4450304" y="70691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EA6EEEE-BB31-684D-A861-B7336D2519EF}"/>
              </a:ext>
            </a:extLst>
          </p:cNvPr>
          <p:cNvCxnSpPr>
            <a:cxnSpLocks/>
          </p:cNvCxnSpPr>
          <p:nvPr/>
        </p:nvCxnSpPr>
        <p:spPr>
          <a:xfrm>
            <a:off x="2408134" y="1095729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DDDA78F-6242-BE45-B89B-9DB9EDBFDEB3}"/>
              </a:ext>
            </a:extLst>
          </p:cNvPr>
          <p:cNvCxnSpPr>
            <a:cxnSpLocks/>
          </p:cNvCxnSpPr>
          <p:nvPr/>
        </p:nvCxnSpPr>
        <p:spPr>
          <a:xfrm>
            <a:off x="4731385" y="1115212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E6621DC-74B4-A948-BCB4-9309F90365DF}"/>
              </a:ext>
            </a:extLst>
          </p:cNvPr>
          <p:cNvCxnSpPr>
            <a:cxnSpLocks/>
            <a:stCxn id="56" idx="6"/>
            <a:endCxn id="52" idx="2"/>
          </p:cNvCxnSpPr>
          <p:nvPr/>
        </p:nvCxnSpPr>
        <p:spPr>
          <a:xfrm>
            <a:off x="2510655" y="2247177"/>
            <a:ext cx="2126328" cy="55420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410AF4F-33C2-0F4F-8DFD-737A2C43A3DD}"/>
              </a:ext>
            </a:extLst>
          </p:cNvPr>
          <p:cNvSpPr>
            <a:spLocks noChangeAspect="1"/>
          </p:cNvSpPr>
          <p:nvPr/>
        </p:nvSpPr>
        <p:spPr>
          <a:xfrm>
            <a:off x="4636983" y="27113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504E327-AEF4-B148-8156-533B0012CB85}"/>
              </a:ext>
            </a:extLst>
          </p:cNvPr>
          <p:cNvCxnSpPr>
            <a:cxnSpLocks/>
            <a:stCxn id="55" idx="6"/>
            <a:endCxn id="54" idx="2"/>
          </p:cNvCxnSpPr>
          <p:nvPr/>
        </p:nvCxnSpPr>
        <p:spPr>
          <a:xfrm>
            <a:off x="2498134" y="1437884"/>
            <a:ext cx="2138849" cy="224283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E5F9117-938E-6B46-B116-2BE08C708AEF}"/>
              </a:ext>
            </a:extLst>
          </p:cNvPr>
          <p:cNvSpPr>
            <a:spLocks noChangeAspect="1"/>
          </p:cNvSpPr>
          <p:nvPr/>
        </p:nvSpPr>
        <p:spPr>
          <a:xfrm>
            <a:off x="4636983" y="35907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A8D3B72-312F-6A4C-8DD6-81587ACE75FD}"/>
              </a:ext>
            </a:extLst>
          </p:cNvPr>
          <p:cNvSpPr>
            <a:spLocks noChangeAspect="1"/>
          </p:cNvSpPr>
          <p:nvPr/>
        </p:nvSpPr>
        <p:spPr>
          <a:xfrm>
            <a:off x="2318134" y="13478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050A214-35F8-B744-BC29-2252CE095720}"/>
              </a:ext>
            </a:extLst>
          </p:cNvPr>
          <p:cNvSpPr>
            <a:spLocks noChangeAspect="1"/>
          </p:cNvSpPr>
          <p:nvPr/>
        </p:nvSpPr>
        <p:spPr>
          <a:xfrm>
            <a:off x="2330655" y="21571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E050A-4690-CA4F-9DC6-907F1EE9C803}"/>
              </a:ext>
            </a:extLst>
          </p:cNvPr>
          <p:cNvSpPr txBox="1"/>
          <p:nvPr/>
        </p:nvSpPr>
        <p:spPr>
          <a:xfrm>
            <a:off x="2835852" y="3616526"/>
            <a:ext cx="146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FIFO anomaly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87412E-94C8-574F-8C1A-7DF8FD9C20F7}"/>
              </a:ext>
            </a:extLst>
          </p:cNvPr>
          <p:cNvSpPr txBox="1"/>
          <p:nvPr/>
        </p:nvSpPr>
        <p:spPr>
          <a:xfrm rot="900000">
            <a:off x="3811009" y="2352558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{m2}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6AEC459-CD34-DD45-A803-252EC1F541F1}"/>
              </a:ext>
            </a:extLst>
          </p:cNvPr>
          <p:cNvSpPr txBox="1"/>
          <p:nvPr/>
        </p:nvSpPr>
        <p:spPr>
          <a:xfrm rot="2700000">
            <a:off x="4041594" y="2996612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{m1}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DDC922-84D3-BB44-BDC9-2ACA631803BB}"/>
              </a:ext>
            </a:extLst>
          </p:cNvPr>
          <p:cNvSpPr txBox="1"/>
          <p:nvPr/>
        </p:nvSpPr>
        <p:spPr>
          <a:xfrm>
            <a:off x="7622911" y="72639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0F21690-DFCD-4F41-B5CA-8EF56F510C23}"/>
              </a:ext>
            </a:extLst>
          </p:cNvPr>
          <p:cNvSpPr txBox="1"/>
          <p:nvPr/>
        </p:nvSpPr>
        <p:spPr>
          <a:xfrm>
            <a:off x="9941760" y="70691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  <a:endParaRPr lang="en-GB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686F47C-3B41-8448-A4FF-471512427802}"/>
              </a:ext>
            </a:extLst>
          </p:cNvPr>
          <p:cNvCxnSpPr>
            <a:cxnSpLocks/>
          </p:cNvCxnSpPr>
          <p:nvPr/>
        </p:nvCxnSpPr>
        <p:spPr>
          <a:xfrm>
            <a:off x="7813829" y="1095729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8AE7B81-D290-BE45-88D5-87015EB087DF}"/>
              </a:ext>
            </a:extLst>
          </p:cNvPr>
          <p:cNvCxnSpPr>
            <a:cxnSpLocks/>
          </p:cNvCxnSpPr>
          <p:nvPr/>
        </p:nvCxnSpPr>
        <p:spPr>
          <a:xfrm>
            <a:off x="10137080" y="1115212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CA06479-15B8-F74D-919A-2DA3EF459561}"/>
              </a:ext>
            </a:extLst>
          </p:cNvPr>
          <p:cNvCxnSpPr>
            <a:cxnSpLocks/>
            <a:stCxn id="69" idx="6"/>
            <a:endCxn id="65" idx="2"/>
          </p:cNvCxnSpPr>
          <p:nvPr/>
        </p:nvCxnSpPr>
        <p:spPr>
          <a:xfrm>
            <a:off x="7916350" y="2247177"/>
            <a:ext cx="2126328" cy="55420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7B504F65-C780-354E-B9F3-3E5E76501C69}"/>
              </a:ext>
            </a:extLst>
          </p:cNvPr>
          <p:cNvSpPr>
            <a:spLocks noChangeAspect="1"/>
          </p:cNvSpPr>
          <p:nvPr/>
        </p:nvSpPr>
        <p:spPr>
          <a:xfrm>
            <a:off x="10042678" y="27113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DFCD650-A459-1D42-AFDA-20C822C273E7}"/>
              </a:ext>
            </a:extLst>
          </p:cNvPr>
          <p:cNvCxnSpPr>
            <a:cxnSpLocks/>
            <a:stCxn id="68" idx="6"/>
            <a:endCxn id="67" idx="2"/>
          </p:cNvCxnSpPr>
          <p:nvPr/>
        </p:nvCxnSpPr>
        <p:spPr>
          <a:xfrm>
            <a:off x="7903829" y="1437884"/>
            <a:ext cx="2138849" cy="224283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3E8D6273-E92B-FF47-99D1-BA4C7F6BC659}"/>
              </a:ext>
            </a:extLst>
          </p:cNvPr>
          <p:cNvSpPr>
            <a:spLocks noChangeAspect="1"/>
          </p:cNvSpPr>
          <p:nvPr/>
        </p:nvSpPr>
        <p:spPr>
          <a:xfrm>
            <a:off x="10042678" y="35907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2BB7A2A-C1FF-8C41-B908-8389F5E43A48}"/>
              </a:ext>
            </a:extLst>
          </p:cNvPr>
          <p:cNvSpPr>
            <a:spLocks noChangeAspect="1"/>
          </p:cNvSpPr>
          <p:nvPr/>
        </p:nvSpPr>
        <p:spPr>
          <a:xfrm>
            <a:off x="7723829" y="13478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6996281-6015-3044-851F-C832688E6AA6}"/>
              </a:ext>
            </a:extLst>
          </p:cNvPr>
          <p:cNvSpPr>
            <a:spLocks noChangeAspect="1"/>
          </p:cNvSpPr>
          <p:nvPr/>
        </p:nvSpPr>
        <p:spPr>
          <a:xfrm>
            <a:off x="7736350" y="21571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3F43BE8-1B67-7641-ACF2-06831A49BD32}"/>
              </a:ext>
            </a:extLst>
          </p:cNvPr>
          <p:cNvSpPr txBox="1"/>
          <p:nvPr/>
        </p:nvSpPr>
        <p:spPr>
          <a:xfrm>
            <a:off x="8142994" y="3610677"/>
            <a:ext cx="16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Causal violation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8D12D51-7574-714A-92A2-87BC229A5C48}"/>
              </a:ext>
            </a:extLst>
          </p:cNvPr>
          <p:cNvSpPr txBox="1"/>
          <p:nvPr/>
        </p:nvSpPr>
        <p:spPr>
          <a:xfrm rot="900000">
            <a:off x="9216704" y="2352558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{m2}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A3C81B5-CC79-6342-876E-3F3BBB842E15}"/>
              </a:ext>
            </a:extLst>
          </p:cNvPr>
          <p:cNvSpPr txBox="1"/>
          <p:nvPr/>
        </p:nvSpPr>
        <p:spPr>
          <a:xfrm rot="2700000">
            <a:off x="9447289" y="2996612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{m1}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29C0989-16AB-1948-990B-56803C936BFA}"/>
              </a:ext>
            </a:extLst>
          </p:cNvPr>
          <p:cNvSpPr txBox="1"/>
          <p:nvPr/>
        </p:nvSpPr>
        <p:spPr>
          <a:xfrm>
            <a:off x="7403742" y="124835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67B586D-3322-E54A-B91A-CA16C582EF56}"/>
              </a:ext>
            </a:extLst>
          </p:cNvPr>
          <p:cNvSpPr txBox="1"/>
          <p:nvPr/>
        </p:nvSpPr>
        <p:spPr>
          <a:xfrm>
            <a:off x="7403742" y="205938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4053149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9FB4B4-5BBE-6E48-80F3-FFDB49C1BA78}"/>
              </a:ext>
            </a:extLst>
          </p:cNvPr>
          <p:cNvCxnSpPr/>
          <p:nvPr/>
        </p:nvCxnSpPr>
        <p:spPr>
          <a:xfrm>
            <a:off x="401373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F6134C5-D268-7048-B9AD-EFDCA0686ED2}"/>
              </a:ext>
            </a:extLst>
          </p:cNvPr>
          <p:cNvSpPr>
            <a:spLocks noChangeAspect="1"/>
          </p:cNvSpPr>
          <p:nvPr/>
        </p:nvSpPr>
        <p:spPr>
          <a:xfrm>
            <a:off x="392373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31B38B-9F6A-B343-8BE1-5AFE16C9FD9E}"/>
              </a:ext>
            </a:extLst>
          </p:cNvPr>
          <p:cNvSpPr txBox="1"/>
          <p:nvPr/>
        </p:nvSpPr>
        <p:spPr>
          <a:xfrm>
            <a:off x="380759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845F29-608A-064B-8F2E-C38AD4980E9B}"/>
              </a:ext>
            </a:extLst>
          </p:cNvPr>
          <p:cNvCxnSpPr/>
          <p:nvPr/>
        </p:nvCxnSpPr>
        <p:spPr>
          <a:xfrm>
            <a:off x="542493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F40A72A-BB2F-0B4E-AA13-EBC935025F68}"/>
              </a:ext>
            </a:extLst>
          </p:cNvPr>
          <p:cNvSpPr txBox="1"/>
          <p:nvPr/>
        </p:nvSpPr>
        <p:spPr>
          <a:xfrm>
            <a:off x="5220326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FA8DFCC-0E10-0F47-8EC5-54F0708BBF5E}"/>
              </a:ext>
            </a:extLst>
          </p:cNvPr>
          <p:cNvCxnSpPr/>
          <p:nvPr/>
        </p:nvCxnSpPr>
        <p:spPr>
          <a:xfrm>
            <a:off x="6772183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3AAE690-67C9-AE41-8885-23DFE198D2CE}"/>
              </a:ext>
            </a:extLst>
          </p:cNvPr>
          <p:cNvSpPr>
            <a:spLocks noChangeAspect="1"/>
          </p:cNvSpPr>
          <p:nvPr/>
        </p:nvSpPr>
        <p:spPr>
          <a:xfrm>
            <a:off x="668218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30E187-3672-FE43-8F9C-7E01D26127C3}"/>
              </a:ext>
            </a:extLst>
          </p:cNvPr>
          <p:cNvSpPr txBox="1"/>
          <p:nvPr/>
        </p:nvSpPr>
        <p:spPr>
          <a:xfrm>
            <a:off x="6559932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D114C68-2C2C-6348-ACC5-0577AF69E21E}"/>
              </a:ext>
            </a:extLst>
          </p:cNvPr>
          <p:cNvCxnSpPr>
            <a:cxnSpLocks/>
            <a:stCxn id="19" idx="6"/>
            <a:endCxn id="26" idx="2"/>
          </p:cNvCxnSpPr>
          <p:nvPr/>
        </p:nvCxnSpPr>
        <p:spPr>
          <a:xfrm>
            <a:off x="4103737" y="1740021"/>
            <a:ext cx="2578446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705EB3-F0D6-0A43-82B8-42AB193745E3}"/>
              </a:ext>
            </a:extLst>
          </p:cNvPr>
          <p:cNvCxnSpPr>
            <a:cxnSpLocks/>
            <a:stCxn id="19" idx="6"/>
            <a:endCxn id="37" idx="2"/>
          </p:cNvCxnSpPr>
          <p:nvPr/>
        </p:nvCxnSpPr>
        <p:spPr>
          <a:xfrm>
            <a:off x="4103737" y="1740021"/>
            <a:ext cx="1248707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CF385B9-401D-D64A-AE77-52A5FA33207A}"/>
              </a:ext>
            </a:extLst>
          </p:cNvPr>
          <p:cNvSpPr>
            <a:spLocks noChangeAspect="1"/>
          </p:cNvSpPr>
          <p:nvPr/>
        </p:nvSpPr>
        <p:spPr>
          <a:xfrm>
            <a:off x="5352444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9606732-CCDE-CB47-B0D5-0AC34B92CDF3}"/>
              </a:ext>
            </a:extLst>
          </p:cNvPr>
          <p:cNvCxnSpPr/>
          <p:nvPr/>
        </p:nvCxnSpPr>
        <p:spPr>
          <a:xfrm>
            <a:off x="816358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00C07CE-68D8-5847-B7E4-17A7EC8E7464}"/>
              </a:ext>
            </a:extLst>
          </p:cNvPr>
          <p:cNvSpPr txBox="1"/>
          <p:nvPr/>
        </p:nvSpPr>
        <p:spPr>
          <a:xfrm>
            <a:off x="7959285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96CC711-6268-FD48-A87C-9899FB0E8365}"/>
              </a:ext>
            </a:extLst>
          </p:cNvPr>
          <p:cNvSpPr>
            <a:spLocks noChangeAspect="1"/>
          </p:cNvSpPr>
          <p:nvPr/>
        </p:nvSpPr>
        <p:spPr>
          <a:xfrm>
            <a:off x="8081843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1569C38-5DE2-6F4E-BA4E-6CAC7095B9A3}"/>
              </a:ext>
            </a:extLst>
          </p:cNvPr>
          <p:cNvSpPr>
            <a:spLocks noChangeAspect="1"/>
          </p:cNvSpPr>
          <p:nvPr/>
        </p:nvSpPr>
        <p:spPr>
          <a:xfrm>
            <a:off x="6682182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5D4E877-0C86-E646-A8EF-63FB9699C587}"/>
              </a:ext>
            </a:extLst>
          </p:cNvPr>
          <p:cNvSpPr>
            <a:spLocks noChangeAspect="1"/>
          </p:cNvSpPr>
          <p:nvPr/>
        </p:nvSpPr>
        <p:spPr>
          <a:xfrm>
            <a:off x="5352444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DBB083C-E958-174F-A4D9-C68F0F3DA060}"/>
              </a:ext>
            </a:extLst>
          </p:cNvPr>
          <p:cNvCxnSpPr>
            <a:cxnSpLocks/>
            <a:stCxn id="57" idx="2"/>
            <a:endCxn id="59" idx="6"/>
          </p:cNvCxnSpPr>
          <p:nvPr/>
        </p:nvCxnSpPr>
        <p:spPr>
          <a:xfrm flipH="1">
            <a:off x="5532444" y="1740021"/>
            <a:ext cx="2549399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08C67F9-49ED-3141-B867-4883A3F0D53B}"/>
              </a:ext>
            </a:extLst>
          </p:cNvPr>
          <p:cNvCxnSpPr>
            <a:cxnSpLocks/>
            <a:stCxn id="57" idx="2"/>
            <a:endCxn id="58" idx="6"/>
          </p:cNvCxnSpPr>
          <p:nvPr/>
        </p:nvCxnSpPr>
        <p:spPr>
          <a:xfrm flipH="1">
            <a:off x="6862182" y="1740021"/>
            <a:ext cx="1219661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626F24C-FD14-5140-BB0B-7190D48408A4}"/>
              </a:ext>
            </a:extLst>
          </p:cNvPr>
          <p:cNvSpPr txBox="1"/>
          <p:nvPr/>
        </p:nvSpPr>
        <p:spPr>
          <a:xfrm rot="1680000">
            <a:off x="4528355" y="1740420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8BA9DC-A3D5-2844-8288-5E24E92C2ED6}"/>
              </a:ext>
            </a:extLst>
          </p:cNvPr>
          <p:cNvSpPr txBox="1"/>
          <p:nvPr/>
        </p:nvSpPr>
        <p:spPr>
          <a:xfrm rot="19929390">
            <a:off x="7266914" y="174042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AAA8B58-C7C2-2643-9DD6-799B6455110E}"/>
              </a:ext>
            </a:extLst>
          </p:cNvPr>
          <p:cNvSpPr txBox="1"/>
          <p:nvPr/>
        </p:nvSpPr>
        <p:spPr>
          <a:xfrm>
            <a:off x="5171502" y="818619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71DF988-442F-9847-83B4-D8851DD6DA67}"/>
              </a:ext>
            </a:extLst>
          </p:cNvPr>
          <p:cNvSpPr txBox="1"/>
          <p:nvPr/>
        </p:nvSpPr>
        <p:spPr>
          <a:xfrm rot="2520000">
            <a:off x="4528355" y="234732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9F0591C-A2F3-8E4D-B443-C99C1A96B1B3}"/>
              </a:ext>
            </a:extLst>
          </p:cNvPr>
          <p:cNvSpPr txBox="1"/>
          <p:nvPr/>
        </p:nvSpPr>
        <p:spPr>
          <a:xfrm rot="19089390">
            <a:off x="7270960" y="234732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5DABE5C-9E9C-7341-A7A7-2D69ED47CF3D}"/>
              </a:ext>
            </a:extLst>
          </p:cNvPr>
          <p:cNvSpPr txBox="1"/>
          <p:nvPr/>
        </p:nvSpPr>
        <p:spPr>
          <a:xfrm>
            <a:off x="6518747" y="818619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01B080A-4DAB-BF45-8619-C79458C53DB5}"/>
              </a:ext>
            </a:extLst>
          </p:cNvPr>
          <p:cNvSpPr txBox="1"/>
          <p:nvPr/>
        </p:nvSpPr>
        <p:spPr>
          <a:xfrm>
            <a:off x="5481606" y="222600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48A500C-49A8-CD43-8893-DB3B37CF9248}"/>
              </a:ext>
            </a:extLst>
          </p:cNvPr>
          <p:cNvSpPr txBox="1"/>
          <p:nvPr/>
        </p:nvSpPr>
        <p:spPr>
          <a:xfrm>
            <a:off x="4847646" y="386272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B9565-BFDE-C845-82BB-7A5586B6551D}"/>
              </a:ext>
            </a:extLst>
          </p:cNvPr>
          <p:cNvSpPr txBox="1"/>
          <p:nvPr/>
        </p:nvSpPr>
        <p:spPr>
          <a:xfrm>
            <a:off x="6820999" y="386272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E122634-1ECC-9B46-9DC5-8CAC9C012AF6}"/>
              </a:ext>
            </a:extLst>
          </p:cNvPr>
          <p:cNvSpPr txBox="1"/>
          <p:nvPr/>
        </p:nvSpPr>
        <p:spPr>
          <a:xfrm>
            <a:off x="6236979" y="222600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377FEF8-D350-5F48-876D-48A5BF764861}"/>
              </a:ext>
            </a:extLst>
          </p:cNvPr>
          <p:cNvSpPr txBox="1"/>
          <p:nvPr/>
        </p:nvSpPr>
        <p:spPr>
          <a:xfrm>
            <a:off x="3182505" y="158903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{x=1}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E40DD57-9CA7-5A4D-93C1-B4061364ECA0}"/>
              </a:ext>
            </a:extLst>
          </p:cNvPr>
          <p:cNvSpPr txBox="1"/>
          <p:nvPr/>
        </p:nvSpPr>
        <p:spPr>
          <a:xfrm>
            <a:off x="3035451" y="5327374"/>
            <a:ext cx="6121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value of 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</a:t>
            </a:r>
            <a:r>
              <a:rPr lang="en-GB" dirty="0"/>
              <a:t> is now inconsistent between the two data stores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D069346-4171-D14F-9CE5-47E9C62AFB69}"/>
              </a:ext>
            </a:extLst>
          </p:cNvPr>
          <p:cNvSpPr txBox="1"/>
          <p:nvPr/>
        </p:nvSpPr>
        <p:spPr>
          <a:xfrm>
            <a:off x="8261843" y="158903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{x=2}</a:t>
            </a:r>
          </a:p>
        </p:txBody>
      </p:sp>
    </p:spTree>
    <p:extLst>
      <p:ext uri="{BB962C8B-B14F-4D97-AF65-F5344CB8AC3E}">
        <p14:creationId xmlns:p14="http://schemas.microsoft.com/office/powerpoint/2010/main" val="15947232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9FB4B4-5BBE-6E48-80F3-FFDB49C1BA78}"/>
              </a:ext>
            </a:extLst>
          </p:cNvPr>
          <p:cNvCxnSpPr>
            <a:cxnSpLocks/>
          </p:cNvCxnSpPr>
          <p:nvPr/>
        </p:nvCxnSpPr>
        <p:spPr>
          <a:xfrm flipH="1">
            <a:off x="4038233" y="1157172"/>
            <a:ext cx="1" cy="7995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A31B38B-9F6A-B343-8BE1-5AFE16C9FD9E}"/>
              </a:ext>
            </a:extLst>
          </p:cNvPr>
          <p:cNvSpPr txBox="1"/>
          <p:nvPr/>
        </p:nvSpPr>
        <p:spPr>
          <a:xfrm>
            <a:off x="3641330" y="78784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1A8CEC-069A-D343-B883-24E591FE1C1F}"/>
              </a:ext>
            </a:extLst>
          </p:cNvPr>
          <p:cNvSpPr txBox="1"/>
          <p:nvPr/>
        </p:nvSpPr>
        <p:spPr>
          <a:xfrm>
            <a:off x="3736131" y="1956692"/>
            <a:ext cx="60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FIFO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7895F60-562D-294A-8627-3E6E71400AF0}"/>
              </a:ext>
            </a:extLst>
          </p:cNvPr>
          <p:cNvCxnSpPr>
            <a:cxnSpLocks/>
          </p:cNvCxnSpPr>
          <p:nvPr/>
        </p:nvCxnSpPr>
        <p:spPr>
          <a:xfrm flipH="1">
            <a:off x="4029928" y="2326024"/>
            <a:ext cx="16611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111E495-05DF-F848-8627-3FCE0E32F976}"/>
              </a:ext>
            </a:extLst>
          </p:cNvPr>
          <p:cNvSpPr txBox="1"/>
          <p:nvPr/>
        </p:nvSpPr>
        <p:spPr>
          <a:xfrm>
            <a:off x="3694870" y="2847247"/>
            <a:ext cx="68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YOLO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CA92144-3CC3-2342-A1F5-5283CCA47FDD}"/>
              </a:ext>
            </a:extLst>
          </p:cNvPr>
          <p:cNvCxnSpPr>
            <a:cxnSpLocks/>
            <a:stCxn id="56" idx="2"/>
            <a:endCxn id="72" idx="0"/>
          </p:cNvCxnSpPr>
          <p:nvPr/>
        </p:nvCxnSpPr>
        <p:spPr>
          <a:xfrm flipH="1">
            <a:off x="6686018" y="1157172"/>
            <a:ext cx="1" cy="7995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1E59B87-3D94-F84E-83DA-B2C76760FB4A}"/>
              </a:ext>
            </a:extLst>
          </p:cNvPr>
          <p:cNvSpPr txBox="1"/>
          <p:nvPr/>
        </p:nvSpPr>
        <p:spPr>
          <a:xfrm>
            <a:off x="6289115" y="78784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9E1EDE7-73A3-EA46-8960-4E2BBA16CE3D}"/>
              </a:ext>
            </a:extLst>
          </p:cNvPr>
          <p:cNvSpPr txBox="1"/>
          <p:nvPr/>
        </p:nvSpPr>
        <p:spPr>
          <a:xfrm>
            <a:off x="6383916" y="1956692"/>
            <a:ext cx="60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FIFO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45E6F12-FE6A-D847-820D-EA7CC63BF547}"/>
              </a:ext>
            </a:extLst>
          </p:cNvPr>
          <p:cNvCxnSpPr>
            <a:cxnSpLocks/>
            <a:stCxn id="72" idx="2"/>
            <a:endCxn id="76" idx="0"/>
          </p:cNvCxnSpPr>
          <p:nvPr/>
        </p:nvCxnSpPr>
        <p:spPr>
          <a:xfrm>
            <a:off x="6686018" y="2326024"/>
            <a:ext cx="619492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C6DAAF4-6B2D-A94C-9FCD-F13C3DB16DBE}"/>
              </a:ext>
            </a:extLst>
          </p:cNvPr>
          <p:cNvSpPr txBox="1"/>
          <p:nvPr/>
        </p:nvSpPr>
        <p:spPr>
          <a:xfrm>
            <a:off x="6962147" y="2847247"/>
            <a:ext cx="68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YOLO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6115802-E588-D44C-98E1-DC72F921D5C8}"/>
              </a:ext>
            </a:extLst>
          </p:cNvPr>
          <p:cNvSpPr txBox="1"/>
          <p:nvPr/>
        </p:nvSpPr>
        <p:spPr>
          <a:xfrm>
            <a:off x="7464536" y="1403663"/>
            <a:ext cx="9655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Totally</a:t>
            </a:r>
            <a:br>
              <a:rPr lang="en-GB" dirty="0"/>
            </a:br>
            <a:r>
              <a:rPr lang="en-GB" dirty="0"/>
              <a:t>Ordered</a:t>
            </a:r>
            <a:br>
              <a:rPr lang="en-GB" dirty="0"/>
            </a:br>
            <a:r>
              <a:rPr lang="en-GB" dirty="0"/>
              <a:t>Delivery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3BAFBCD-9860-7941-89E2-B8A54316406D}"/>
              </a:ext>
            </a:extLst>
          </p:cNvPr>
          <p:cNvCxnSpPr>
            <a:cxnSpLocks/>
            <a:stCxn id="77" idx="2"/>
            <a:endCxn id="76" idx="0"/>
          </p:cNvCxnSpPr>
          <p:nvPr/>
        </p:nvCxnSpPr>
        <p:spPr>
          <a:xfrm flipH="1">
            <a:off x="7305510" y="2326993"/>
            <a:ext cx="641819" cy="5202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889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2900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2062847" y="1235161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972847" y="14812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496171C-D3D6-5A42-8B5E-3FAFEE559922}"/>
              </a:ext>
            </a:extLst>
          </p:cNvPr>
          <p:cNvSpPr txBox="1"/>
          <p:nvPr/>
        </p:nvSpPr>
        <p:spPr>
          <a:xfrm>
            <a:off x="1673252" y="1400611"/>
            <a:ext cx="22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B54A-9EF3-C844-8C02-4778763BBB16}"/>
              </a:ext>
            </a:extLst>
          </p:cNvPr>
          <p:cNvSpPr txBox="1"/>
          <p:nvPr/>
        </p:nvSpPr>
        <p:spPr>
          <a:xfrm>
            <a:off x="1745390" y="865519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3474047" y="1235161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17286A3-AE46-B643-A71E-AF1553A43C46}"/>
              </a:ext>
            </a:extLst>
          </p:cNvPr>
          <p:cNvSpPr txBox="1"/>
          <p:nvPr/>
        </p:nvSpPr>
        <p:spPr>
          <a:xfrm>
            <a:off x="3205828" y="865519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821293" y="1235161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3384047" y="369182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A54EF8-3485-9F45-AD83-E66D968FB44A}"/>
              </a:ext>
            </a:extLst>
          </p:cNvPr>
          <p:cNvSpPr txBox="1"/>
          <p:nvPr/>
        </p:nvSpPr>
        <p:spPr>
          <a:xfrm>
            <a:off x="4489770" y="865519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3385651" y="25813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72" idx="2"/>
            <a:endCxn id="60" idx="6"/>
          </p:cNvCxnSpPr>
          <p:nvPr/>
        </p:nvCxnSpPr>
        <p:spPr>
          <a:xfrm flipH="1">
            <a:off x="3564047" y="1916371"/>
            <a:ext cx="1167246" cy="18654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2152847" y="1571209"/>
            <a:ext cx="1232804" cy="11001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4731293" y="18263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2C48348-846B-6745-B51D-B9FBADA5E99A}"/>
              </a:ext>
            </a:extLst>
          </p:cNvPr>
          <p:cNvSpPr txBox="1"/>
          <p:nvPr/>
        </p:nvSpPr>
        <p:spPr>
          <a:xfrm>
            <a:off x="4929157" y="1746884"/>
            <a:ext cx="313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DF9588-DA97-E14A-88FF-FDF2CE61AE1A}"/>
              </a:ext>
            </a:extLst>
          </p:cNvPr>
          <p:cNvSpPr txBox="1"/>
          <p:nvPr/>
        </p:nvSpPr>
        <p:spPr>
          <a:xfrm>
            <a:off x="3575907" y="2517444"/>
            <a:ext cx="22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3B7C8C2-54F2-4C4E-AF8F-3F1DBFB0E182}"/>
              </a:ext>
            </a:extLst>
          </p:cNvPr>
          <p:cNvSpPr txBox="1"/>
          <p:nvPr/>
        </p:nvSpPr>
        <p:spPr>
          <a:xfrm>
            <a:off x="3076503" y="3635826"/>
            <a:ext cx="22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191342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C4A072-D22F-7348-8060-DB0F90FE990B}"/>
              </a:ext>
            </a:extLst>
          </p:cNvPr>
          <p:cNvCxnSpPr/>
          <p:nvPr/>
        </p:nvCxnSpPr>
        <p:spPr>
          <a:xfrm>
            <a:off x="2234317" y="116884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3F71B9A-9963-9F43-A8BB-8B36ABDDAF48}"/>
              </a:ext>
            </a:extLst>
          </p:cNvPr>
          <p:cNvSpPr>
            <a:spLocks noChangeAspect="1"/>
          </p:cNvSpPr>
          <p:nvPr/>
        </p:nvSpPr>
        <p:spPr>
          <a:xfrm>
            <a:off x="2144317" y="1753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013EB2-BB5C-0041-A875-DFCEE5CE0953}"/>
              </a:ext>
            </a:extLst>
          </p:cNvPr>
          <p:cNvSpPr>
            <a:spLocks noChangeAspect="1"/>
          </p:cNvSpPr>
          <p:nvPr/>
        </p:nvSpPr>
        <p:spPr>
          <a:xfrm>
            <a:off x="2144317" y="27688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7F35394-AA1F-7A47-9537-E259768292E5}"/>
              </a:ext>
            </a:extLst>
          </p:cNvPr>
          <p:cNvSpPr>
            <a:spLocks noChangeAspect="1"/>
          </p:cNvSpPr>
          <p:nvPr/>
        </p:nvSpPr>
        <p:spPr>
          <a:xfrm>
            <a:off x="2144317" y="36904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34550A-31D4-D648-A548-0A002DD1F875}"/>
              </a:ext>
            </a:extLst>
          </p:cNvPr>
          <p:cNvSpPr txBox="1"/>
          <p:nvPr/>
        </p:nvSpPr>
        <p:spPr>
          <a:xfrm>
            <a:off x="2414317" y="165894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C9689C-F60A-0949-A832-368C41BB9075}"/>
              </a:ext>
            </a:extLst>
          </p:cNvPr>
          <p:cNvSpPr txBox="1"/>
          <p:nvPr/>
        </p:nvSpPr>
        <p:spPr>
          <a:xfrm>
            <a:off x="2414317" y="267414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0640F7-AD63-934E-A453-F913D786A7E2}"/>
              </a:ext>
            </a:extLst>
          </p:cNvPr>
          <p:cNvSpPr txBox="1"/>
          <p:nvPr/>
        </p:nvSpPr>
        <p:spPr>
          <a:xfrm>
            <a:off x="2414317" y="3595744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988CC0-EBC3-0A4B-8945-0DEB07A8275F}"/>
              </a:ext>
            </a:extLst>
          </p:cNvPr>
          <p:cNvCxnSpPr/>
          <p:nvPr/>
        </p:nvCxnSpPr>
        <p:spPr>
          <a:xfrm>
            <a:off x="6160649" y="1403747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8E1396F-65FD-384A-99EA-5B912F9A6984}"/>
              </a:ext>
            </a:extLst>
          </p:cNvPr>
          <p:cNvSpPr>
            <a:spLocks noChangeAspect="1"/>
          </p:cNvSpPr>
          <p:nvPr/>
        </p:nvSpPr>
        <p:spPr>
          <a:xfrm>
            <a:off x="6070649" y="36569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C93298-CF2A-C448-B886-B2E5B1AA4C2B}"/>
              </a:ext>
            </a:extLst>
          </p:cNvPr>
          <p:cNvSpPr txBox="1"/>
          <p:nvPr/>
        </p:nvSpPr>
        <p:spPr>
          <a:xfrm>
            <a:off x="5756991" y="3562264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E1D90A-7853-C14B-9D80-25D776DB1343}"/>
              </a:ext>
            </a:extLst>
          </p:cNvPr>
          <p:cNvSpPr txBox="1"/>
          <p:nvPr/>
        </p:nvSpPr>
        <p:spPr>
          <a:xfrm>
            <a:off x="5913532" y="103410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097B908-D75F-A74A-91DA-39E8491155A7}"/>
              </a:ext>
            </a:extLst>
          </p:cNvPr>
          <p:cNvCxnSpPr/>
          <p:nvPr/>
        </p:nvCxnSpPr>
        <p:spPr>
          <a:xfrm>
            <a:off x="7571849" y="1403747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9D68963F-E0E9-4648-86C4-ECD19BB5AD22}"/>
              </a:ext>
            </a:extLst>
          </p:cNvPr>
          <p:cNvSpPr>
            <a:spLocks noChangeAspect="1"/>
          </p:cNvSpPr>
          <p:nvPr/>
        </p:nvSpPr>
        <p:spPr>
          <a:xfrm>
            <a:off x="7481849" y="175337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520FA76-836D-4647-A521-5D1EB547DDE2}"/>
              </a:ext>
            </a:extLst>
          </p:cNvPr>
          <p:cNvSpPr>
            <a:spLocks noChangeAspect="1"/>
          </p:cNvSpPr>
          <p:nvPr/>
        </p:nvSpPr>
        <p:spPr>
          <a:xfrm>
            <a:off x="7481849" y="276857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3856D58-5222-6542-93CC-787F9EC44CC8}"/>
              </a:ext>
            </a:extLst>
          </p:cNvPr>
          <p:cNvSpPr>
            <a:spLocks noChangeAspect="1"/>
          </p:cNvSpPr>
          <p:nvPr/>
        </p:nvSpPr>
        <p:spPr>
          <a:xfrm>
            <a:off x="7481849" y="355885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D0E205-B83F-7F47-AAD0-1F8C38919755}"/>
              </a:ext>
            </a:extLst>
          </p:cNvPr>
          <p:cNvSpPr txBox="1"/>
          <p:nvPr/>
        </p:nvSpPr>
        <p:spPr>
          <a:xfrm>
            <a:off x="7174090" y="165871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0A6784B-A4D8-864E-997A-3ECC1728BF07}"/>
              </a:ext>
            </a:extLst>
          </p:cNvPr>
          <p:cNvSpPr txBox="1"/>
          <p:nvPr/>
        </p:nvSpPr>
        <p:spPr>
          <a:xfrm>
            <a:off x="7174090" y="267391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671C8E6-4A45-6946-B900-E49B966F71C4}"/>
              </a:ext>
            </a:extLst>
          </p:cNvPr>
          <p:cNvSpPr txBox="1"/>
          <p:nvPr/>
        </p:nvSpPr>
        <p:spPr>
          <a:xfrm>
            <a:off x="7174090" y="3464190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3FECDA-ED9C-254E-BB4B-97711D55F185}"/>
              </a:ext>
            </a:extLst>
          </p:cNvPr>
          <p:cNvSpPr txBox="1"/>
          <p:nvPr/>
        </p:nvSpPr>
        <p:spPr>
          <a:xfrm>
            <a:off x="7324732" y="103410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5EEE18F-448E-8B4B-87FA-6A9509DC6ED1}"/>
              </a:ext>
            </a:extLst>
          </p:cNvPr>
          <p:cNvCxnSpPr/>
          <p:nvPr/>
        </p:nvCxnSpPr>
        <p:spPr>
          <a:xfrm>
            <a:off x="8919095" y="1403747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6343E871-9179-964C-84A4-9F69345C7A37}"/>
              </a:ext>
            </a:extLst>
          </p:cNvPr>
          <p:cNvSpPr>
            <a:spLocks noChangeAspect="1"/>
          </p:cNvSpPr>
          <p:nvPr/>
        </p:nvSpPr>
        <p:spPr>
          <a:xfrm>
            <a:off x="8829095" y="17750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4A9235-C192-3145-872F-6DE3DD4FDC33}"/>
              </a:ext>
            </a:extLst>
          </p:cNvPr>
          <p:cNvSpPr txBox="1"/>
          <p:nvPr/>
        </p:nvSpPr>
        <p:spPr>
          <a:xfrm>
            <a:off x="9016411" y="168037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91D7230-1CC9-8742-9C9F-083021892C0B}"/>
              </a:ext>
            </a:extLst>
          </p:cNvPr>
          <p:cNvSpPr txBox="1"/>
          <p:nvPr/>
        </p:nvSpPr>
        <p:spPr>
          <a:xfrm>
            <a:off x="8671978" y="103410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</p:spTree>
    <p:extLst>
      <p:ext uri="{BB962C8B-B14F-4D97-AF65-F5344CB8AC3E}">
        <p14:creationId xmlns:p14="http://schemas.microsoft.com/office/powerpoint/2010/main" val="18760575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15E208-51C1-A54D-8723-14B8AF6DB3C3}"/>
              </a:ext>
            </a:extLst>
          </p:cNvPr>
          <p:cNvCxnSpPr/>
          <p:nvPr/>
        </p:nvCxnSpPr>
        <p:spPr>
          <a:xfrm>
            <a:off x="10749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0471F64-192E-404E-B0A9-54DB35C03D78}"/>
              </a:ext>
            </a:extLst>
          </p:cNvPr>
          <p:cNvSpPr>
            <a:spLocks noChangeAspect="1"/>
          </p:cNvSpPr>
          <p:nvPr/>
        </p:nvSpPr>
        <p:spPr>
          <a:xfrm>
            <a:off x="984938" y="365715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C7C98C-FD83-F742-A9B2-D9345335DA9C}"/>
              </a:ext>
            </a:extLst>
          </p:cNvPr>
          <p:cNvSpPr txBox="1"/>
          <p:nvPr/>
        </p:nvSpPr>
        <p:spPr>
          <a:xfrm>
            <a:off x="671280" y="3562490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B3BE46-69E6-3F47-9F31-274DAF8867BE}"/>
              </a:ext>
            </a:extLst>
          </p:cNvPr>
          <p:cNvSpPr txBox="1"/>
          <p:nvPr/>
        </p:nvSpPr>
        <p:spPr>
          <a:xfrm>
            <a:off x="827821" y="103433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27B708-62DE-324F-9986-C5ECCBE953AD}"/>
              </a:ext>
            </a:extLst>
          </p:cNvPr>
          <p:cNvCxnSpPr/>
          <p:nvPr/>
        </p:nvCxnSpPr>
        <p:spPr>
          <a:xfrm>
            <a:off x="24861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7255035D-6091-5F49-B346-5BA78A3029FB}"/>
              </a:ext>
            </a:extLst>
          </p:cNvPr>
          <p:cNvSpPr>
            <a:spLocks noChangeAspect="1"/>
          </p:cNvSpPr>
          <p:nvPr/>
        </p:nvSpPr>
        <p:spPr>
          <a:xfrm>
            <a:off x="2396138" y="175360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0B2D565-F7B5-A84F-8283-6577454E0305}"/>
              </a:ext>
            </a:extLst>
          </p:cNvPr>
          <p:cNvSpPr>
            <a:spLocks noChangeAspect="1"/>
          </p:cNvSpPr>
          <p:nvPr/>
        </p:nvSpPr>
        <p:spPr>
          <a:xfrm>
            <a:off x="2396138" y="276880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A7799E6-1151-F644-83BD-D239D6A57E05}"/>
              </a:ext>
            </a:extLst>
          </p:cNvPr>
          <p:cNvSpPr>
            <a:spLocks noChangeAspect="1"/>
          </p:cNvSpPr>
          <p:nvPr/>
        </p:nvSpPr>
        <p:spPr>
          <a:xfrm>
            <a:off x="2396138" y="355908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901F44-9A0F-DE40-8C62-2B8F2C22B77F}"/>
              </a:ext>
            </a:extLst>
          </p:cNvPr>
          <p:cNvSpPr txBox="1"/>
          <p:nvPr/>
        </p:nvSpPr>
        <p:spPr>
          <a:xfrm>
            <a:off x="2088379" y="165893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9B0557-7B6C-944C-89FB-56654936DEA3}"/>
              </a:ext>
            </a:extLst>
          </p:cNvPr>
          <p:cNvSpPr txBox="1"/>
          <p:nvPr/>
        </p:nvSpPr>
        <p:spPr>
          <a:xfrm>
            <a:off x="2088379" y="267413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B4DC34-11FE-B44E-AB33-C0B454E81B91}"/>
              </a:ext>
            </a:extLst>
          </p:cNvPr>
          <p:cNvSpPr txBox="1"/>
          <p:nvPr/>
        </p:nvSpPr>
        <p:spPr>
          <a:xfrm>
            <a:off x="2088379" y="3464416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97B6DA-6CEA-D34C-9C62-63E4F460B044}"/>
              </a:ext>
            </a:extLst>
          </p:cNvPr>
          <p:cNvSpPr txBox="1"/>
          <p:nvPr/>
        </p:nvSpPr>
        <p:spPr>
          <a:xfrm>
            <a:off x="2239021" y="103433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33A01EB-66A9-654D-8597-695445247E8C}"/>
              </a:ext>
            </a:extLst>
          </p:cNvPr>
          <p:cNvCxnSpPr/>
          <p:nvPr/>
        </p:nvCxnSpPr>
        <p:spPr>
          <a:xfrm>
            <a:off x="3833384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AB3DE366-14FA-E54A-BE78-F3264BDAC478}"/>
              </a:ext>
            </a:extLst>
          </p:cNvPr>
          <p:cNvSpPr>
            <a:spLocks noChangeAspect="1"/>
          </p:cNvSpPr>
          <p:nvPr/>
        </p:nvSpPr>
        <p:spPr>
          <a:xfrm>
            <a:off x="3743384" y="17752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3C4DED-6481-F946-BD5D-DF0FD2F99F80}"/>
              </a:ext>
            </a:extLst>
          </p:cNvPr>
          <p:cNvSpPr txBox="1"/>
          <p:nvPr/>
        </p:nvSpPr>
        <p:spPr>
          <a:xfrm>
            <a:off x="3930700" y="168060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163B43-B3CD-9047-80B8-743FD001CDC2}"/>
              </a:ext>
            </a:extLst>
          </p:cNvPr>
          <p:cNvSpPr txBox="1"/>
          <p:nvPr/>
        </p:nvSpPr>
        <p:spPr>
          <a:xfrm>
            <a:off x="3586267" y="103433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CF58C2F-36C4-E64B-82E9-BEE0BB4D0EDD}"/>
              </a:ext>
            </a:extLst>
          </p:cNvPr>
          <p:cNvSpPr>
            <a:spLocks noChangeAspect="1"/>
          </p:cNvSpPr>
          <p:nvPr/>
        </p:nvSpPr>
        <p:spPr>
          <a:xfrm>
            <a:off x="2397742" y="224370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EBE82D-602D-1B45-AC85-5ADE9A3736A1}"/>
              </a:ext>
            </a:extLst>
          </p:cNvPr>
          <p:cNvSpPr txBox="1"/>
          <p:nvPr/>
        </p:nvSpPr>
        <p:spPr>
          <a:xfrm>
            <a:off x="2089983" y="214904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68FC968-8DC1-C041-849C-D6A81CD2540F}"/>
              </a:ext>
            </a:extLst>
          </p:cNvPr>
          <p:cNvCxnSpPr>
            <a:cxnSpLocks/>
            <a:stCxn id="29" idx="2"/>
            <a:endCxn id="30" idx="6"/>
          </p:cNvCxnSpPr>
          <p:nvPr/>
        </p:nvCxnSpPr>
        <p:spPr>
          <a:xfrm flipH="1">
            <a:off x="2577742" y="1865271"/>
            <a:ext cx="1165642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2BCDFDF-90A3-D04C-BA55-BF4A98DC8EA4}"/>
              </a:ext>
            </a:extLst>
          </p:cNvPr>
          <p:cNvSpPr>
            <a:spLocks noChangeAspect="1"/>
          </p:cNvSpPr>
          <p:nvPr/>
        </p:nvSpPr>
        <p:spPr>
          <a:xfrm>
            <a:off x="2397513" y="318872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7BF69E-35C8-7D43-BACE-146BBFA25299}"/>
              </a:ext>
            </a:extLst>
          </p:cNvPr>
          <p:cNvSpPr txBox="1"/>
          <p:nvPr/>
        </p:nvSpPr>
        <p:spPr>
          <a:xfrm>
            <a:off x="2589689" y="309405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774DA7E-0244-4E42-86EA-264F434130B7}"/>
              </a:ext>
            </a:extLst>
          </p:cNvPr>
          <p:cNvCxnSpPr>
            <a:cxnSpLocks/>
            <a:stCxn id="33" idx="2"/>
            <a:endCxn id="15" idx="6"/>
          </p:cNvCxnSpPr>
          <p:nvPr/>
        </p:nvCxnSpPr>
        <p:spPr>
          <a:xfrm flipH="1">
            <a:off x="1164938" y="3278720"/>
            <a:ext cx="1232575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4F1BC13-B105-5A48-990A-112937635DCA}"/>
              </a:ext>
            </a:extLst>
          </p:cNvPr>
          <p:cNvSpPr>
            <a:spLocks noChangeAspect="1"/>
          </p:cNvSpPr>
          <p:nvPr/>
        </p:nvSpPr>
        <p:spPr>
          <a:xfrm>
            <a:off x="2396138" y="396764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ECE5F5-4030-CE41-B3CD-678BBE694FFF}"/>
              </a:ext>
            </a:extLst>
          </p:cNvPr>
          <p:cNvSpPr txBox="1"/>
          <p:nvPr/>
        </p:nvSpPr>
        <p:spPr>
          <a:xfrm>
            <a:off x="2591815" y="3737497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1537388-91D5-4B4A-B677-912EA783A2D1}"/>
              </a:ext>
            </a:extLst>
          </p:cNvPr>
          <p:cNvSpPr>
            <a:spLocks noChangeAspect="1"/>
          </p:cNvSpPr>
          <p:nvPr/>
        </p:nvSpPr>
        <p:spPr>
          <a:xfrm>
            <a:off x="2396138" y="437620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AFE55CF-195C-FB49-9057-973CF7BB186B}"/>
              </a:ext>
            </a:extLst>
          </p:cNvPr>
          <p:cNvSpPr>
            <a:spLocks noChangeAspect="1"/>
          </p:cNvSpPr>
          <p:nvPr/>
        </p:nvSpPr>
        <p:spPr>
          <a:xfrm>
            <a:off x="3743384" y="420718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088F9A9-E599-734D-A65B-E9FA2C0322B7}"/>
              </a:ext>
            </a:extLst>
          </p:cNvPr>
          <p:cNvSpPr txBox="1"/>
          <p:nvPr/>
        </p:nvSpPr>
        <p:spPr>
          <a:xfrm>
            <a:off x="3940424" y="411252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301E059-2E9F-A64B-9569-D36FEB7750B3}"/>
              </a:ext>
            </a:extLst>
          </p:cNvPr>
          <p:cNvCxnSpPr>
            <a:cxnSpLocks/>
            <a:stCxn id="39" idx="6"/>
            <a:endCxn id="43" idx="2"/>
          </p:cNvCxnSpPr>
          <p:nvPr/>
        </p:nvCxnSpPr>
        <p:spPr>
          <a:xfrm>
            <a:off x="2576138" y="4057643"/>
            <a:ext cx="1167246" cy="2395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8F19E22-0392-2F4B-8C48-50F0E4421B3B}"/>
              </a:ext>
            </a:extLst>
          </p:cNvPr>
          <p:cNvSpPr txBox="1"/>
          <p:nvPr/>
        </p:nvSpPr>
        <p:spPr>
          <a:xfrm>
            <a:off x="2591815" y="4516675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693504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6845042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496171C-D3D6-5A42-8B5E-3FAFEE559922}"/>
              </a:ext>
            </a:extLst>
          </p:cNvPr>
          <p:cNvSpPr txBox="1"/>
          <p:nvPr/>
        </p:nvSpPr>
        <p:spPr>
          <a:xfrm>
            <a:off x="5581233" y="1555355"/>
            <a:ext cx="125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B54A-9EF3-C844-8C02-4778763BBB16}"/>
              </a:ext>
            </a:extLst>
          </p:cNvPr>
          <p:cNvSpPr txBox="1"/>
          <p:nvPr/>
        </p:nvSpPr>
        <p:spPr>
          <a:xfrm>
            <a:off x="6617585" y="10343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834624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3F8A5B37-6AB1-1547-BCA9-3EBFF852C8B0}"/>
              </a:ext>
            </a:extLst>
          </p:cNvPr>
          <p:cNvSpPr>
            <a:spLocks noChangeAspect="1"/>
          </p:cNvSpPr>
          <p:nvPr/>
        </p:nvSpPr>
        <p:spPr>
          <a:xfrm>
            <a:off x="6844203" y="3043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7286A3-AE46-B643-A71E-AF1553A43C46}"/>
              </a:ext>
            </a:extLst>
          </p:cNvPr>
          <p:cNvSpPr txBox="1"/>
          <p:nvPr/>
        </p:nvSpPr>
        <p:spPr>
          <a:xfrm>
            <a:off x="8078023" y="10343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969348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9603488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A54EF8-3485-9F45-AD83-E66D968FB44A}"/>
              </a:ext>
            </a:extLst>
          </p:cNvPr>
          <p:cNvSpPr txBox="1"/>
          <p:nvPr/>
        </p:nvSpPr>
        <p:spPr>
          <a:xfrm>
            <a:off x="9361965" y="10343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8257846" y="23629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48" idx="6"/>
            <a:endCxn id="60" idx="2"/>
          </p:cNvCxnSpPr>
          <p:nvPr/>
        </p:nvCxnSpPr>
        <p:spPr>
          <a:xfrm>
            <a:off x="7025042" y="1740021"/>
            <a:ext cx="2578446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96" idx="2"/>
          </p:cNvCxnSpPr>
          <p:nvPr/>
        </p:nvCxnSpPr>
        <p:spPr>
          <a:xfrm>
            <a:off x="7025042" y="17400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9603488" y="30486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57586A9-6D2E-684D-B579-0F23CFFFA170}"/>
              </a:ext>
            </a:extLst>
          </p:cNvPr>
          <p:cNvCxnSpPr>
            <a:cxnSpLocks/>
            <a:stCxn id="63" idx="6"/>
            <a:endCxn id="72" idx="2"/>
          </p:cNvCxnSpPr>
          <p:nvPr/>
        </p:nvCxnSpPr>
        <p:spPr>
          <a:xfrm>
            <a:off x="8437846" y="2452977"/>
            <a:ext cx="1165642" cy="6856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DEF72E7-8537-994E-B85A-AFE59CDA33DE}"/>
              </a:ext>
            </a:extLst>
          </p:cNvPr>
          <p:cNvSpPr txBox="1"/>
          <p:nvPr/>
        </p:nvSpPr>
        <p:spPr>
          <a:xfrm>
            <a:off x="5676958" y="2983226"/>
            <a:ext cx="116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4A9A432-ADBE-0842-BA5A-99D3D94BD23E}"/>
              </a:ext>
            </a:extLst>
          </p:cNvPr>
          <p:cNvCxnSpPr>
            <a:cxnSpLocks/>
            <a:stCxn id="63" idx="2"/>
            <a:endCxn id="53" idx="6"/>
          </p:cNvCxnSpPr>
          <p:nvPr/>
        </p:nvCxnSpPr>
        <p:spPr>
          <a:xfrm flipH="1">
            <a:off x="7024203" y="2452977"/>
            <a:ext cx="1233643" cy="6804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2C48348-846B-6745-B51D-B9FBADA5E99A}"/>
              </a:ext>
            </a:extLst>
          </p:cNvPr>
          <p:cNvSpPr txBox="1"/>
          <p:nvPr/>
        </p:nvSpPr>
        <p:spPr>
          <a:xfrm>
            <a:off x="9801352" y="2983226"/>
            <a:ext cx="1166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AE62D93-DBD7-E44C-9D54-056AF73AB14F}"/>
              </a:ext>
            </a:extLst>
          </p:cNvPr>
          <p:cNvSpPr txBox="1"/>
          <p:nvPr/>
        </p:nvSpPr>
        <p:spPr>
          <a:xfrm>
            <a:off x="9795862" y="3860357"/>
            <a:ext cx="124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BB02D2B-B87B-8643-9E29-076F0A754899}"/>
              </a:ext>
            </a:extLst>
          </p:cNvPr>
          <p:cNvSpPr>
            <a:spLocks noChangeAspect="1"/>
          </p:cNvSpPr>
          <p:nvPr/>
        </p:nvSpPr>
        <p:spPr>
          <a:xfrm>
            <a:off x="8273749" y="19336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4093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2062847" y="1235161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972847" y="14812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496171C-D3D6-5A42-8B5E-3FAFEE559922}"/>
              </a:ext>
            </a:extLst>
          </p:cNvPr>
          <p:cNvSpPr txBox="1"/>
          <p:nvPr/>
        </p:nvSpPr>
        <p:spPr>
          <a:xfrm>
            <a:off x="1673252" y="1400611"/>
            <a:ext cx="22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B54A-9EF3-C844-8C02-4778763BBB16}"/>
              </a:ext>
            </a:extLst>
          </p:cNvPr>
          <p:cNvSpPr txBox="1"/>
          <p:nvPr/>
        </p:nvSpPr>
        <p:spPr>
          <a:xfrm>
            <a:off x="1745390" y="865519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3474047" y="1235161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17286A3-AE46-B643-A71E-AF1553A43C46}"/>
              </a:ext>
            </a:extLst>
          </p:cNvPr>
          <p:cNvSpPr txBox="1"/>
          <p:nvPr/>
        </p:nvSpPr>
        <p:spPr>
          <a:xfrm>
            <a:off x="3205828" y="865519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821293" y="1235161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3384047" y="369182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A54EF8-3485-9F45-AD83-E66D968FB44A}"/>
              </a:ext>
            </a:extLst>
          </p:cNvPr>
          <p:cNvSpPr txBox="1"/>
          <p:nvPr/>
        </p:nvSpPr>
        <p:spPr>
          <a:xfrm>
            <a:off x="4489770" y="865519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3385651" y="25813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72" idx="2"/>
            <a:endCxn id="60" idx="6"/>
          </p:cNvCxnSpPr>
          <p:nvPr/>
        </p:nvCxnSpPr>
        <p:spPr>
          <a:xfrm flipH="1">
            <a:off x="3564047" y="1916371"/>
            <a:ext cx="1167246" cy="18654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2152847" y="1571209"/>
            <a:ext cx="1232804" cy="11001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4731293" y="18263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2C48348-846B-6745-B51D-B9FBADA5E99A}"/>
              </a:ext>
            </a:extLst>
          </p:cNvPr>
          <p:cNvSpPr txBox="1"/>
          <p:nvPr/>
        </p:nvSpPr>
        <p:spPr>
          <a:xfrm>
            <a:off x="4929157" y="1746884"/>
            <a:ext cx="313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DF9588-DA97-E14A-88FF-FDF2CE61AE1A}"/>
              </a:ext>
            </a:extLst>
          </p:cNvPr>
          <p:cNvSpPr txBox="1"/>
          <p:nvPr/>
        </p:nvSpPr>
        <p:spPr>
          <a:xfrm>
            <a:off x="3575907" y="2517444"/>
            <a:ext cx="22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3B7C8C2-54F2-4C4E-AF8F-3F1DBFB0E182}"/>
              </a:ext>
            </a:extLst>
          </p:cNvPr>
          <p:cNvSpPr txBox="1"/>
          <p:nvPr/>
        </p:nvSpPr>
        <p:spPr>
          <a:xfrm>
            <a:off x="3076503" y="3635826"/>
            <a:ext cx="22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0698272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0ADF91-1403-5545-AC62-C16751EF0C98}"/>
              </a:ext>
            </a:extLst>
          </p:cNvPr>
          <p:cNvSpPr txBox="1"/>
          <p:nvPr/>
        </p:nvSpPr>
        <p:spPr>
          <a:xfrm>
            <a:off x="2762111" y="432441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Ø</a:t>
            </a:r>
            <a:endParaRPr lang="en-GB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CA4A36-31A1-FD49-A48F-9F35B128384F}"/>
              </a:ext>
            </a:extLst>
          </p:cNvPr>
          <p:cNvSpPr txBox="1"/>
          <p:nvPr/>
        </p:nvSpPr>
        <p:spPr>
          <a:xfrm>
            <a:off x="2622650" y="3433657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{b}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4C9B57-48F7-1745-A125-062390C1C74C}"/>
              </a:ext>
            </a:extLst>
          </p:cNvPr>
          <p:cNvSpPr txBox="1"/>
          <p:nvPr/>
        </p:nvSpPr>
        <p:spPr>
          <a:xfrm>
            <a:off x="2343727" y="165214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a,b,c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45932F-CACC-8F40-B068-F10A9AF00BCC}"/>
              </a:ext>
            </a:extLst>
          </p:cNvPr>
          <p:cNvCxnSpPr>
            <a:cxnSpLocks/>
            <a:stCxn id="24" idx="0"/>
            <a:endCxn id="21" idx="2"/>
          </p:cNvCxnSpPr>
          <p:nvPr/>
        </p:nvCxnSpPr>
        <p:spPr>
          <a:xfrm flipV="1">
            <a:off x="1803999" y="2021477"/>
            <a:ext cx="1120176" cy="5242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972FBFD-060D-9040-A86C-FEFB43633302}"/>
              </a:ext>
            </a:extLst>
          </p:cNvPr>
          <p:cNvSpPr txBox="1"/>
          <p:nvPr/>
        </p:nvSpPr>
        <p:spPr>
          <a:xfrm>
            <a:off x="2483189" y="2542901"/>
            <a:ext cx="88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a,c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4050DD-E9C0-EF4C-B17C-08B7796D96C7}"/>
              </a:ext>
            </a:extLst>
          </p:cNvPr>
          <p:cNvSpPr txBox="1"/>
          <p:nvPr/>
        </p:nvSpPr>
        <p:spPr>
          <a:xfrm>
            <a:off x="1363012" y="254575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a,b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4D74C5-9BEF-7B4E-8EAF-CE20F9933CA9}"/>
              </a:ext>
            </a:extLst>
          </p:cNvPr>
          <p:cNvSpPr/>
          <p:nvPr/>
        </p:nvSpPr>
        <p:spPr>
          <a:xfrm>
            <a:off x="3601930" y="2542901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b,c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6404F05-F5F4-E345-947D-DE7724AF2255}"/>
              </a:ext>
            </a:extLst>
          </p:cNvPr>
          <p:cNvCxnSpPr>
            <a:cxnSpLocks/>
            <a:stCxn id="20" idx="0"/>
            <a:endCxn id="21" idx="2"/>
          </p:cNvCxnSpPr>
          <p:nvPr/>
        </p:nvCxnSpPr>
        <p:spPr>
          <a:xfrm flipV="1">
            <a:off x="2924175" y="2021477"/>
            <a:ext cx="0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ACCA790-387D-154B-942C-EBA9F09DC224}"/>
              </a:ext>
            </a:extLst>
          </p:cNvPr>
          <p:cNvCxnSpPr>
            <a:cxnSpLocks/>
            <a:stCxn id="6" idx="0"/>
            <a:endCxn id="21" idx="2"/>
          </p:cNvCxnSpPr>
          <p:nvPr/>
        </p:nvCxnSpPr>
        <p:spPr>
          <a:xfrm flipH="1" flipV="1">
            <a:off x="2924175" y="2021477"/>
            <a:ext cx="1118742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140F053-E307-0D42-AF3A-30FBE4A29C66}"/>
              </a:ext>
            </a:extLst>
          </p:cNvPr>
          <p:cNvSpPr txBox="1"/>
          <p:nvPr/>
        </p:nvSpPr>
        <p:spPr>
          <a:xfrm>
            <a:off x="3741392" y="342900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{c}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6AEDFF-2820-564A-8D0C-F847CA602A2D}"/>
              </a:ext>
            </a:extLst>
          </p:cNvPr>
          <p:cNvSpPr txBox="1"/>
          <p:nvPr/>
        </p:nvSpPr>
        <p:spPr>
          <a:xfrm>
            <a:off x="1503908" y="343161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{a}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46385EE-E930-C249-83BC-8FF5F8D1E03E}"/>
              </a:ext>
            </a:extLst>
          </p:cNvPr>
          <p:cNvCxnSpPr>
            <a:cxnSpLocks/>
            <a:stCxn id="24" idx="2"/>
            <a:endCxn id="36" idx="0"/>
          </p:cNvCxnSpPr>
          <p:nvPr/>
        </p:nvCxnSpPr>
        <p:spPr>
          <a:xfrm>
            <a:off x="1803999" y="2915086"/>
            <a:ext cx="1434" cy="5165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73B6C66-7C61-9544-B5CE-447330C9923E}"/>
              </a:ext>
            </a:extLst>
          </p:cNvPr>
          <p:cNvCxnSpPr>
            <a:cxnSpLocks/>
            <a:stCxn id="24" idx="2"/>
            <a:endCxn id="3" idx="0"/>
          </p:cNvCxnSpPr>
          <p:nvPr/>
        </p:nvCxnSpPr>
        <p:spPr>
          <a:xfrm>
            <a:off x="1803999" y="2915086"/>
            <a:ext cx="1120176" cy="5185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569BC0D-B0A8-304A-BCEA-50A73E297421}"/>
              </a:ext>
            </a:extLst>
          </p:cNvPr>
          <p:cNvCxnSpPr>
            <a:cxnSpLocks/>
            <a:stCxn id="36" idx="0"/>
            <a:endCxn id="20" idx="2"/>
          </p:cNvCxnSpPr>
          <p:nvPr/>
        </p:nvCxnSpPr>
        <p:spPr>
          <a:xfrm flipV="1">
            <a:off x="1805433" y="2912233"/>
            <a:ext cx="1118742" cy="5193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0492B1D-78C1-9C47-B4BB-CF7D82A22F59}"/>
              </a:ext>
            </a:extLst>
          </p:cNvPr>
          <p:cNvCxnSpPr>
            <a:cxnSpLocks/>
            <a:stCxn id="20" idx="2"/>
            <a:endCxn id="34" idx="0"/>
          </p:cNvCxnSpPr>
          <p:nvPr/>
        </p:nvCxnSpPr>
        <p:spPr>
          <a:xfrm>
            <a:off x="2924175" y="2912233"/>
            <a:ext cx="1118742" cy="5167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BA5A591-96A1-E34D-8F92-E3ADE5467795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flipH="1">
            <a:off x="2924175" y="2912233"/>
            <a:ext cx="1118742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3CFA461-F40B-5A4D-AB7F-8D8F70B4D0DF}"/>
              </a:ext>
            </a:extLst>
          </p:cNvPr>
          <p:cNvCxnSpPr>
            <a:cxnSpLocks/>
            <a:stCxn id="6" idx="2"/>
            <a:endCxn id="34" idx="0"/>
          </p:cNvCxnSpPr>
          <p:nvPr/>
        </p:nvCxnSpPr>
        <p:spPr>
          <a:xfrm>
            <a:off x="4042917" y="2912233"/>
            <a:ext cx="0" cy="5167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C63859F-E555-E74A-83E1-F2AB617FEF9E}"/>
              </a:ext>
            </a:extLst>
          </p:cNvPr>
          <p:cNvCxnSpPr>
            <a:cxnSpLocks/>
            <a:stCxn id="36" idx="2"/>
            <a:endCxn id="2" idx="0"/>
          </p:cNvCxnSpPr>
          <p:nvPr/>
        </p:nvCxnSpPr>
        <p:spPr>
          <a:xfrm>
            <a:off x="1805433" y="3800950"/>
            <a:ext cx="1118742" cy="5234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CF30530-FA59-494D-AB07-E385D3A3CB80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>
            <a:off x="2924175" y="3802989"/>
            <a:ext cx="0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D4B8941-4067-4F45-8667-B028283F2030}"/>
              </a:ext>
            </a:extLst>
          </p:cNvPr>
          <p:cNvCxnSpPr>
            <a:cxnSpLocks/>
            <a:stCxn id="34" idx="2"/>
            <a:endCxn id="2" idx="0"/>
          </p:cNvCxnSpPr>
          <p:nvPr/>
        </p:nvCxnSpPr>
        <p:spPr>
          <a:xfrm flipH="1">
            <a:off x="2924175" y="3798332"/>
            <a:ext cx="1118742" cy="5260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0A3620B-B52A-0A47-902D-3B698F7ED62A}"/>
              </a:ext>
            </a:extLst>
          </p:cNvPr>
          <p:cNvSpPr txBox="1"/>
          <p:nvPr/>
        </p:nvSpPr>
        <p:spPr>
          <a:xfrm>
            <a:off x="8236744" y="112156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F42A5B6-9C32-1948-9C87-55349B27B132}"/>
              </a:ext>
            </a:extLst>
          </p:cNvPr>
          <p:cNvSpPr txBox="1"/>
          <p:nvPr/>
        </p:nvSpPr>
        <p:spPr>
          <a:xfrm>
            <a:off x="8236744" y="2021681"/>
            <a:ext cx="31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75D40D9-2743-0641-AA17-B9E32D9F5BE5}"/>
              </a:ext>
            </a:extLst>
          </p:cNvPr>
          <p:cNvSpPr txBox="1"/>
          <p:nvPr/>
        </p:nvSpPr>
        <p:spPr>
          <a:xfrm>
            <a:off x="8236744" y="2921793"/>
            <a:ext cx="31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9F3B9E5-CD98-7643-9F58-FBC97715E2D3}"/>
              </a:ext>
            </a:extLst>
          </p:cNvPr>
          <p:cNvSpPr txBox="1"/>
          <p:nvPr/>
        </p:nvSpPr>
        <p:spPr>
          <a:xfrm>
            <a:off x="8236744" y="3816341"/>
            <a:ext cx="31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6E5318F-86ED-464E-B68C-BE2D6DBDE76C}"/>
              </a:ext>
            </a:extLst>
          </p:cNvPr>
          <p:cNvCxnSpPr>
            <a:cxnSpLocks/>
            <a:stCxn id="66" idx="2"/>
            <a:endCxn id="71" idx="0"/>
          </p:cNvCxnSpPr>
          <p:nvPr/>
        </p:nvCxnSpPr>
        <p:spPr>
          <a:xfrm flipH="1">
            <a:off x="8396614" y="1490901"/>
            <a:ext cx="2194" cy="530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7498712-EF7E-324E-86EF-06A710DC074D}"/>
              </a:ext>
            </a:extLst>
          </p:cNvPr>
          <p:cNvCxnSpPr>
            <a:cxnSpLocks/>
            <a:stCxn id="71" idx="2"/>
            <a:endCxn id="73" idx="0"/>
          </p:cNvCxnSpPr>
          <p:nvPr/>
        </p:nvCxnSpPr>
        <p:spPr>
          <a:xfrm>
            <a:off x="8396614" y="2391013"/>
            <a:ext cx="0" cy="530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20FEC0C-4361-854D-AB26-9313D95EF11C}"/>
              </a:ext>
            </a:extLst>
          </p:cNvPr>
          <p:cNvCxnSpPr>
            <a:cxnSpLocks/>
            <a:stCxn id="73" idx="2"/>
            <a:endCxn id="74" idx="0"/>
          </p:cNvCxnSpPr>
          <p:nvPr/>
        </p:nvCxnSpPr>
        <p:spPr>
          <a:xfrm>
            <a:off x="8396614" y="3291125"/>
            <a:ext cx="0" cy="5252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9124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B54A-9EF3-C844-8C02-4778763BBB16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17286A3-AE46-B643-A71E-AF1553A43C46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3A54EF8-3485-9F45-AD83-E66D968FB44A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1245591" y="1664077"/>
            <a:ext cx="1232804" cy="550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A sends a message to process B</a:t>
            </a:r>
          </a:p>
          <a:p>
            <a:endParaRPr lang="en-GB" dirty="0"/>
          </a:p>
          <a:p>
            <a:r>
              <a:rPr lang="en-GB" dirty="0"/>
              <a:t>Process A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1</a:t>
            </a:r>
          </a:p>
          <a:p>
            <a:r>
              <a:rPr lang="en-GB" dirty="0"/>
              <a:t>Process B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max(LC(B),LC(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max(0,1)+1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0AE1F7-C511-EA49-9256-CCD681681C6A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6354E0-BE72-E346-8BBA-7758BF135F1E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616463-285B-DF40-A418-EC7F0CFC7E5B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641D7F-A139-5948-BE12-FFC1FFEC5BC3}"/>
              </a:ext>
            </a:extLst>
          </p:cNvPr>
          <p:cNvSpPr txBox="1"/>
          <p:nvPr/>
        </p:nvSpPr>
        <p:spPr>
          <a:xfrm rot="1433808">
            <a:off x="1502997" y="1677239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{1,msg}</a:t>
            </a:r>
          </a:p>
        </p:txBody>
      </p:sp>
    </p:spTree>
    <p:extLst>
      <p:ext uri="{BB962C8B-B14F-4D97-AF65-F5344CB8AC3E}">
        <p14:creationId xmlns:p14="http://schemas.microsoft.com/office/powerpoint/2010/main" val="19147288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1245591" y="1664077"/>
            <a:ext cx="1232804" cy="550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B sends a message to process C</a:t>
            </a:r>
          </a:p>
          <a:p>
            <a:endParaRPr lang="en-GB" dirty="0"/>
          </a:p>
          <a:p>
            <a:r>
              <a:rPr lang="en-GB" dirty="0"/>
              <a:t>Process B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3</a:t>
            </a:r>
          </a:p>
          <a:p>
            <a:r>
              <a:rPr lang="en-GB" dirty="0"/>
              <a:t>Process C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max(LC(C),LC(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max(0,3)+1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1A0510-D55E-8540-A9B1-1A6B27FA5CD7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DE3622-4172-8045-ACA1-4A5336789AB3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14EE66-CEEF-F043-86E8-8E2D4CE2149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71A4CB-83EA-5040-868D-59F31677FA32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B29A7B-6293-F042-BBF9-14D328C002F4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038E65-E259-674C-A848-8A3A43FD6786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12E7A9-6134-E340-AF37-5245F40BD56E}"/>
              </a:ext>
            </a:extLst>
          </p:cNvPr>
          <p:cNvSpPr txBox="1"/>
          <p:nvPr/>
        </p:nvSpPr>
        <p:spPr>
          <a:xfrm rot="1800000">
            <a:off x="2897212" y="228150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{3,msg}</a:t>
            </a:r>
          </a:p>
        </p:txBody>
      </p:sp>
    </p:spTree>
    <p:extLst>
      <p:ext uri="{BB962C8B-B14F-4D97-AF65-F5344CB8AC3E}">
        <p14:creationId xmlns:p14="http://schemas.microsoft.com/office/powerpoint/2010/main" val="39998855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1068581" y="393070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72" idx="2"/>
            <a:endCxn id="60" idx="6"/>
          </p:cNvCxnSpPr>
          <p:nvPr/>
        </p:nvCxnSpPr>
        <p:spPr>
          <a:xfrm flipH="1">
            <a:off x="1248581" y="3502291"/>
            <a:ext cx="2575456" cy="5184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1245591" y="1664077"/>
            <a:ext cx="1232804" cy="550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3824037" y="34122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C sends a message to process A</a:t>
            </a:r>
          </a:p>
          <a:p>
            <a:endParaRPr lang="en-GB" dirty="0"/>
          </a:p>
          <a:p>
            <a:r>
              <a:rPr lang="en-GB" dirty="0"/>
              <a:t>Process C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5</a:t>
            </a:r>
          </a:p>
          <a:p>
            <a:r>
              <a:rPr lang="en-GB" dirty="0"/>
              <a:t>Process A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max(LC(A),LC(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max(1,5)+1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4ADCD5-9790-314E-B645-F95C5A222D31}"/>
              </a:ext>
            </a:extLst>
          </p:cNvPr>
          <p:cNvSpPr txBox="1"/>
          <p:nvPr/>
        </p:nvSpPr>
        <p:spPr>
          <a:xfrm rot="20880000">
            <a:off x="1488731" y="364537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{5,msg}</a:t>
            </a:r>
          </a:p>
        </p:txBody>
      </p:sp>
    </p:spTree>
    <p:extLst>
      <p:ext uri="{BB962C8B-B14F-4D97-AF65-F5344CB8AC3E}">
        <p14:creationId xmlns:p14="http://schemas.microsoft.com/office/powerpoint/2010/main" val="8337777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 internal event E1 takes places within process A</a:t>
            </a:r>
          </a:p>
          <a:p>
            <a:endParaRPr lang="en-GB" dirty="0"/>
          </a:p>
          <a:p>
            <a:r>
              <a:rPr lang="en-GB" dirty="0"/>
              <a:t>Process A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14FD12-3B17-A745-B30F-6D31A7683A9C}"/>
              </a:ext>
            </a:extLst>
          </p:cNvPr>
          <p:cNvSpPr txBox="1"/>
          <p:nvPr/>
        </p:nvSpPr>
        <p:spPr>
          <a:xfrm>
            <a:off x="607220" y="147875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</p:spTree>
    <p:extLst>
      <p:ext uri="{BB962C8B-B14F-4D97-AF65-F5344CB8AC3E}">
        <p14:creationId xmlns:p14="http://schemas.microsoft.com/office/powerpoint/2010/main" val="35389294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B sends a message to process C</a:t>
            </a:r>
          </a:p>
          <a:p>
            <a:endParaRPr lang="en-GB" dirty="0"/>
          </a:p>
          <a:p>
            <a:r>
              <a:rPr lang="en-GB" dirty="0"/>
              <a:t>Process B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1</a:t>
            </a:r>
          </a:p>
          <a:p>
            <a:r>
              <a:rPr lang="en-GB" dirty="0"/>
              <a:t>Process C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max(LC(C),LC(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max(0,1)+1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69A423-EE3C-9346-8017-034C16358F65}"/>
              </a:ext>
            </a:extLst>
          </p:cNvPr>
          <p:cNvSpPr txBox="1"/>
          <p:nvPr/>
        </p:nvSpPr>
        <p:spPr>
          <a:xfrm>
            <a:off x="607220" y="147875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6163DA-BD36-7C4E-A6EE-647B8A5E737B}"/>
              </a:ext>
            </a:extLst>
          </p:cNvPr>
          <p:cNvSpPr txBox="1"/>
          <p:nvPr/>
        </p:nvSpPr>
        <p:spPr>
          <a:xfrm rot="1800000">
            <a:off x="2897212" y="228150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{1,msg}</a:t>
            </a:r>
          </a:p>
        </p:txBody>
      </p:sp>
    </p:spTree>
    <p:extLst>
      <p:ext uri="{BB962C8B-B14F-4D97-AF65-F5344CB8AC3E}">
        <p14:creationId xmlns:p14="http://schemas.microsoft.com/office/powerpoint/2010/main" val="15563144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2478395" y="378886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72" idx="2"/>
            <a:endCxn id="60" idx="6"/>
          </p:cNvCxnSpPr>
          <p:nvPr/>
        </p:nvCxnSpPr>
        <p:spPr>
          <a:xfrm flipH="1">
            <a:off x="2658395" y="3502291"/>
            <a:ext cx="1165642" cy="3765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3824037" y="34122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C sends a message to process B, creating event E2</a:t>
            </a:r>
          </a:p>
          <a:p>
            <a:endParaRPr lang="en-GB" dirty="0"/>
          </a:p>
          <a:p>
            <a:r>
              <a:rPr lang="en-GB" dirty="0"/>
              <a:t>Process C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3</a:t>
            </a:r>
          </a:p>
          <a:p>
            <a:r>
              <a:rPr lang="en-GB" dirty="0"/>
              <a:t>Process B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max(LC(B),LC(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max(1,3)+1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2D6ABB-7665-3E48-BD5E-0880BAB085C7}"/>
              </a:ext>
            </a:extLst>
          </p:cNvPr>
          <p:cNvSpPr txBox="1"/>
          <p:nvPr/>
        </p:nvSpPr>
        <p:spPr>
          <a:xfrm>
            <a:off x="607220" y="147875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599D05-CD0D-AC4C-AEE8-8315AA9E7B5E}"/>
              </a:ext>
            </a:extLst>
          </p:cNvPr>
          <p:cNvSpPr txBox="1"/>
          <p:nvPr/>
        </p:nvSpPr>
        <p:spPr>
          <a:xfrm>
            <a:off x="2028826" y="370760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6896A8-D351-A744-B946-D7F606668036}"/>
              </a:ext>
            </a:extLst>
          </p:cNvPr>
          <p:cNvSpPr txBox="1"/>
          <p:nvPr/>
        </p:nvSpPr>
        <p:spPr>
          <a:xfrm rot="20557427">
            <a:off x="2856069" y="3439689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{3,msg}</a:t>
            </a:r>
          </a:p>
        </p:txBody>
      </p:sp>
    </p:spTree>
    <p:extLst>
      <p:ext uri="{BB962C8B-B14F-4D97-AF65-F5344CB8AC3E}">
        <p14:creationId xmlns:p14="http://schemas.microsoft.com/office/powerpoint/2010/main" val="1642030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0ADF91-1403-5545-AC62-C16751EF0C98}"/>
              </a:ext>
            </a:extLst>
          </p:cNvPr>
          <p:cNvSpPr txBox="1"/>
          <p:nvPr/>
        </p:nvSpPr>
        <p:spPr>
          <a:xfrm>
            <a:off x="2762111" y="432441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Ø</a:t>
            </a:r>
            <a:endParaRPr lang="en-GB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CA4A36-31A1-FD49-A48F-9F35B128384F}"/>
              </a:ext>
            </a:extLst>
          </p:cNvPr>
          <p:cNvSpPr txBox="1"/>
          <p:nvPr/>
        </p:nvSpPr>
        <p:spPr>
          <a:xfrm>
            <a:off x="2622650" y="3433657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{b}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4C9B57-48F7-1745-A125-062390C1C74C}"/>
              </a:ext>
            </a:extLst>
          </p:cNvPr>
          <p:cNvSpPr txBox="1"/>
          <p:nvPr/>
        </p:nvSpPr>
        <p:spPr>
          <a:xfrm>
            <a:off x="2343727" y="165214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a,b,c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45932F-CACC-8F40-B068-F10A9AF00BCC}"/>
              </a:ext>
            </a:extLst>
          </p:cNvPr>
          <p:cNvCxnSpPr>
            <a:cxnSpLocks/>
            <a:stCxn id="24" idx="0"/>
            <a:endCxn id="21" idx="2"/>
          </p:cNvCxnSpPr>
          <p:nvPr/>
        </p:nvCxnSpPr>
        <p:spPr>
          <a:xfrm flipV="1">
            <a:off x="1803999" y="2021477"/>
            <a:ext cx="1120176" cy="5242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972FBFD-060D-9040-A86C-FEFB43633302}"/>
              </a:ext>
            </a:extLst>
          </p:cNvPr>
          <p:cNvSpPr txBox="1"/>
          <p:nvPr/>
        </p:nvSpPr>
        <p:spPr>
          <a:xfrm>
            <a:off x="2483189" y="2542901"/>
            <a:ext cx="88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a,c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4050DD-E9C0-EF4C-B17C-08B7796D96C7}"/>
              </a:ext>
            </a:extLst>
          </p:cNvPr>
          <p:cNvSpPr txBox="1"/>
          <p:nvPr/>
        </p:nvSpPr>
        <p:spPr>
          <a:xfrm>
            <a:off x="1363012" y="254575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a,b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4D74C5-9BEF-7B4E-8EAF-CE20F9933CA9}"/>
              </a:ext>
            </a:extLst>
          </p:cNvPr>
          <p:cNvSpPr/>
          <p:nvPr/>
        </p:nvSpPr>
        <p:spPr>
          <a:xfrm>
            <a:off x="3601930" y="2542901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b,c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6404F05-F5F4-E345-947D-DE7724AF2255}"/>
              </a:ext>
            </a:extLst>
          </p:cNvPr>
          <p:cNvCxnSpPr>
            <a:cxnSpLocks/>
            <a:stCxn id="20" idx="0"/>
            <a:endCxn id="21" idx="2"/>
          </p:cNvCxnSpPr>
          <p:nvPr/>
        </p:nvCxnSpPr>
        <p:spPr>
          <a:xfrm flipV="1">
            <a:off x="2924175" y="2021477"/>
            <a:ext cx="0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ACCA790-387D-154B-942C-EBA9F09DC224}"/>
              </a:ext>
            </a:extLst>
          </p:cNvPr>
          <p:cNvCxnSpPr>
            <a:cxnSpLocks/>
            <a:stCxn id="6" idx="0"/>
            <a:endCxn id="21" idx="2"/>
          </p:cNvCxnSpPr>
          <p:nvPr/>
        </p:nvCxnSpPr>
        <p:spPr>
          <a:xfrm flipH="1" flipV="1">
            <a:off x="2924175" y="2021477"/>
            <a:ext cx="1118742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140F053-E307-0D42-AF3A-30FBE4A29C66}"/>
              </a:ext>
            </a:extLst>
          </p:cNvPr>
          <p:cNvSpPr txBox="1"/>
          <p:nvPr/>
        </p:nvSpPr>
        <p:spPr>
          <a:xfrm>
            <a:off x="3741392" y="342900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{c}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6AEDFF-2820-564A-8D0C-F847CA602A2D}"/>
              </a:ext>
            </a:extLst>
          </p:cNvPr>
          <p:cNvSpPr txBox="1"/>
          <p:nvPr/>
        </p:nvSpPr>
        <p:spPr>
          <a:xfrm>
            <a:off x="1503908" y="343161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{a}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46385EE-E930-C249-83BC-8FF5F8D1E03E}"/>
              </a:ext>
            </a:extLst>
          </p:cNvPr>
          <p:cNvCxnSpPr>
            <a:cxnSpLocks/>
            <a:stCxn id="24" idx="2"/>
            <a:endCxn id="36" idx="0"/>
          </p:cNvCxnSpPr>
          <p:nvPr/>
        </p:nvCxnSpPr>
        <p:spPr>
          <a:xfrm>
            <a:off x="1803999" y="2915086"/>
            <a:ext cx="1434" cy="5165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73B6C66-7C61-9544-B5CE-447330C9923E}"/>
              </a:ext>
            </a:extLst>
          </p:cNvPr>
          <p:cNvCxnSpPr>
            <a:cxnSpLocks/>
            <a:stCxn id="24" idx="2"/>
            <a:endCxn id="3" idx="0"/>
          </p:cNvCxnSpPr>
          <p:nvPr/>
        </p:nvCxnSpPr>
        <p:spPr>
          <a:xfrm>
            <a:off x="1803999" y="2915086"/>
            <a:ext cx="1120176" cy="5185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569BC0D-B0A8-304A-BCEA-50A73E297421}"/>
              </a:ext>
            </a:extLst>
          </p:cNvPr>
          <p:cNvCxnSpPr>
            <a:cxnSpLocks/>
            <a:stCxn id="36" idx="0"/>
            <a:endCxn id="20" idx="2"/>
          </p:cNvCxnSpPr>
          <p:nvPr/>
        </p:nvCxnSpPr>
        <p:spPr>
          <a:xfrm flipV="1">
            <a:off x="1805433" y="2912233"/>
            <a:ext cx="1118742" cy="5193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0492B1D-78C1-9C47-B4BB-CF7D82A22F59}"/>
              </a:ext>
            </a:extLst>
          </p:cNvPr>
          <p:cNvCxnSpPr>
            <a:cxnSpLocks/>
            <a:stCxn id="20" idx="2"/>
            <a:endCxn id="34" idx="0"/>
          </p:cNvCxnSpPr>
          <p:nvPr/>
        </p:nvCxnSpPr>
        <p:spPr>
          <a:xfrm>
            <a:off x="2924175" y="2912233"/>
            <a:ext cx="1118742" cy="5167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BA5A591-96A1-E34D-8F92-E3ADE5467795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flipH="1">
            <a:off x="2924175" y="2912233"/>
            <a:ext cx="1118742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3CFA461-F40B-5A4D-AB7F-8D8F70B4D0DF}"/>
              </a:ext>
            </a:extLst>
          </p:cNvPr>
          <p:cNvCxnSpPr>
            <a:cxnSpLocks/>
            <a:stCxn id="6" idx="2"/>
            <a:endCxn id="34" idx="0"/>
          </p:cNvCxnSpPr>
          <p:nvPr/>
        </p:nvCxnSpPr>
        <p:spPr>
          <a:xfrm>
            <a:off x="4042917" y="2912233"/>
            <a:ext cx="0" cy="5167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C63859F-E555-E74A-83E1-F2AB617FEF9E}"/>
              </a:ext>
            </a:extLst>
          </p:cNvPr>
          <p:cNvCxnSpPr>
            <a:cxnSpLocks/>
            <a:stCxn id="36" idx="2"/>
            <a:endCxn id="2" idx="0"/>
          </p:cNvCxnSpPr>
          <p:nvPr/>
        </p:nvCxnSpPr>
        <p:spPr>
          <a:xfrm>
            <a:off x="1805433" y="3800950"/>
            <a:ext cx="1118742" cy="5234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CF30530-FA59-494D-AB07-E385D3A3CB80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>
            <a:off x="2924175" y="3802989"/>
            <a:ext cx="0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D4B8941-4067-4F45-8667-B028283F2030}"/>
              </a:ext>
            </a:extLst>
          </p:cNvPr>
          <p:cNvCxnSpPr>
            <a:cxnSpLocks/>
            <a:stCxn id="34" idx="2"/>
            <a:endCxn id="2" idx="0"/>
          </p:cNvCxnSpPr>
          <p:nvPr/>
        </p:nvCxnSpPr>
        <p:spPr>
          <a:xfrm flipH="1">
            <a:off x="2924175" y="3798332"/>
            <a:ext cx="1118742" cy="5260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0A3620B-B52A-0A47-902D-3B698F7ED62A}"/>
              </a:ext>
            </a:extLst>
          </p:cNvPr>
          <p:cNvSpPr txBox="1"/>
          <p:nvPr/>
        </p:nvSpPr>
        <p:spPr>
          <a:xfrm>
            <a:off x="8236744" y="112156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F42A5B6-9C32-1948-9C87-55349B27B132}"/>
              </a:ext>
            </a:extLst>
          </p:cNvPr>
          <p:cNvSpPr txBox="1"/>
          <p:nvPr/>
        </p:nvSpPr>
        <p:spPr>
          <a:xfrm>
            <a:off x="8236744" y="2021681"/>
            <a:ext cx="31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75D40D9-2743-0641-AA17-B9E32D9F5BE5}"/>
              </a:ext>
            </a:extLst>
          </p:cNvPr>
          <p:cNvSpPr txBox="1"/>
          <p:nvPr/>
        </p:nvSpPr>
        <p:spPr>
          <a:xfrm>
            <a:off x="8236744" y="2921793"/>
            <a:ext cx="31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9F3B9E5-CD98-7643-9F58-FBC97715E2D3}"/>
              </a:ext>
            </a:extLst>
          </p:cNvPr>
          <p:cNvSpPr txBox="1"/>
          <p:nvPr/>
        </p:nvSpPr>
        <p:spPr>
          <a:xfrm>
            <a:off x="8236744" y="3816341"/>
            <a:ext cx="31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6E5318F-86ED-464E-B68C-BE2D6DBDE76C}"/>
              </a:ext>
            </a:extLst>
          </p:cNvPr>
          <p:cNvCxnSpPr>
            <a:cxnSpLocks/>
            <a:stCxn id="66" idx="2"/>
            <a:endCxn id="71" idx="0"/>
          </p:cNvCxnSpPr>
          <p:nvPr/>
        </p:nvCxnSpPr>
        <p:spPr>
          <a:xfrm flipH="1">
            <a:off x="8396614" y="1490901"/>
            <a:ext cx="2194" cy="530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7498712-EF7E-324E-86EF-06A710DC074D}"/>
              </a:ext>
            </a:extLst>
          </p:cNvPr>
          <p:cNvCxnSpPr>
            <a:cxnSpLocks/>
            <a:stCxn id="71" idx="2"/>
            <a:endCxn id="73" idx="0"/>
          </p:cNvCxnSpPr>
          <p:nvPr/>
        </p:nvCxnSpPr>
        <p:spPr>
          <a:xfrm>
            <a:off x="8396614" y="2391013"/>
            <a:ext cx="0" cy="530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20FEC0C-4361-854D-AB26-9313D95EF11C}"/>
              </a:ext>
            </a:extLst>
          </p:cNvPr>
          <p:cNvCxnSpPr>
            <a:cxnSpLocks/>
            <a:stCxn id="73" idx="2"/>
            <a:endCxn id="74" idx="0"/>
          </p:cNvCxnSpPr>
          <p:nvPr/>
        </p:nvCxnSpPr>
        <p:spPr>
          <a:xfrm>
            <a:off x="8396614" y="3291125"/>
            <a:ext cx="0" cy="5252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9573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7780E92-155B-D041-B2E9-6DE37C329A75}"/>
              </a:ext>
            </a:extLst>
          </p:cNvPr>
          <p:cNvSpPr txBox="1"/>
          <p:nvPr/>
        </p:nvSpPr>
        <p:spPr>
          <a:xfrm>
            <a:off x="2160000" y="1332584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Carol sends Bob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[0,0,0]</a:t>
            </a: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[0,1,1]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0"/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[0,0,1]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	Send</a:t>
            </a:r>
            <a:endParaRPr lang="en-GB" sz="1400" dirty="0">
              <a:solidFill>
                <a:prstClr val="black"/>
              </a:solidFill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BEA564C-6603-C348-8D1F-8C0837564374}"/>
              </a:ext>
            </a:extLst>
          </p:cNvPr>
          <p:cNvGrpSpPr/>
          <p:nvPr/>
        </p:nvGrpSpPr>
        <p:grpSpPr>
          <a:xfrm>
            <a:off x="6733343" y="939214"/>
            <a:ext cx="4762598" cy="3982804"/>
            <a:chOff x="846330" y="939214"/>
            <a:chExt cx="476259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43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EA198B0-C72E-6147-A72A-EABF3A233A45}"/>
                </a:ext>
              </a:extLst>
            </p:cNvPr>
            <p:cNvSpPr txBox="1"/>
            <p:nvPr/>
          </p:nvSpPr>
          <p:spPr>
            <a:xfrm>
              <a:off x="4672453" y="143738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[0,0,1]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148E937-B77F-6D4E-9DFF-F4AB4DADA4D3}"/>
                </a:ext>
              </a:extLst>
            </p:cNvPr>
            <p:cNvSpPr txBox="1"/>
            <p:nvPr/>
          </p:nvSpPr>
          <p:spPr>
            <a:xfrm rot="21251445">
              <a:off x="3201308" y="1409619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{[0,0,1],msg}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3B6CF34-0646-A44B-9451-23B8DA8BA1C1}"/>
                </a:ext>
              </a:extLst>
            </p:cNvPr>
            <p:cNvSpPr txBox="1"/>
            <p:nvPr/>
          </p:nvSpPr>
          <p:spPr>
            <a:xfrm>
              <a:off x="2002120" y="15698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[0,1,1]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46B2933-C071-6C43-A1C5-B41AE383F4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368336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sends Alice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pPr lvl="0"/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[1,2,1]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[0,1,1]	[0,2,1]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[0,0,1]	[0,0,1]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FDA34C7-79B4-F442-9431-1508D6D3113B}"/>
              </a:ext>
            </a:extLst>
          </p:cNvPr>
          <p:cNvGrpSpPr/>
          <p:nvPr/>
        </p:nvGrpSpPr>
        <p:grpSpPr>
          <a:xfrm>
            <a:off x="6096000" y="939214"/>
            <a:ext cx="4765458" cy="3982804"/>
            <a:chOff x="205495" y="939214"/>
            <a:chExt cx="476545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1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2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A31E5C0-C6DD-CD46-9477-A8D9953F586F}"/>
                </a:ext>
              </a:extLst>
            </p:cNvPr>
            <p:cNvSpPr txBox="1"/>
            <p:nvPr/>
          </p:nvSpPr>
          <p:spPr>
            <a:xfrm>
              <a:off x="205495" y="198824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[1,2,1]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21371445">
              <a:off x="1479487" y="1840276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{[0,2,1],msg}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945346" y="18755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[0,2,1]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E51358C-5E24-1449-AA55-B4E78D026C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5E0E178-4C9D-0745-9903-1EBC304774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6537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sends Carol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pPr lvl="0"/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[1,2,1]	[1,2,1]</a:t>
            </a: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[0,2,1]	[0,3,1]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[0,0,1]	[0,3,2]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9EA508C-D9FA-6B48-9931-5FD994AB3851}"/>
              </a:ext>
            </a:extLst>
          </p:cNvPr>
          <p:cNvGrpSpPr/>
          <p:nvPr/>
        </p:nvGrpSpPr>
        <p:grpSpPr>
          <a:xfrm>
            <a:off x="6741806" y="939214"/>
            <a:ext cx="4756524" cy="3982804"/>
            <a:chOff x="846330" y="939214"/>
            <a:chExt cx="4756524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63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904C032-96EC-4846-8EC1-C8D5216694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0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431445">
              <a:off x="3229649" y="2180886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{[0,3,1],msg}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1993548" y="218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[0,3,1]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2031716-7C84-B742-9D4A-EA6FBF1F234F}"/>
                </a:ext>
              </a:extLst>
            </p:cNvPr>
            <p:cNvSpPr txBox="1"/>
            <p:nvPr/>
          </p:nvSpPr>
          <p:spPr>
            <a:xfrm>
              <a:off x="4666379" y="236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[0,3,2]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C876D40-613B-B34D-B979-1837947F6B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7090669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Alice sends Bob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[1,2,1]	[2,2,1]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[0,3,1]	[2,4,1]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[0,3,2]	[0,3,2]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AFFEED2-31EC-5643-A3E7-8153F902D17E}"/>
              </a:ext>
            </a:extLst>
          </p:cNvPr>
          <p:cNvGrpSpPr/>
          <p:nvPr/>
        </p:nvGrpSpPr>
        <p:grpSpPr>
          <a:xfrm>
            <a:off x="6096000" y="939214"/>
            <a:ext cx="4765458" cy="3982804"/>
            <a:chOff x="205495" y="939214"/>
            <a:chExt cx="476545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3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4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491445">
              <a:off x="1470319" y="2638357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{[2,2,1],msg}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948191" y="285521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[2,4,1]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205495" y="2618244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[2,2,1]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434DC58-CF35-5F43-AF7A-63AD7AA54A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963B278-CF91-B646-BFC3-543BEC0E14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104379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Carol sends Alice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[2,2,1]	[3,3,3]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[2,4,1]	[2,4,1]</a:t>
            </a: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[0,3,2]	[0,3,3]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Send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FDF332-3676-1C4E-AC9A-73F5922D3D2F}"/>
              </a:ext>
            </a:extLst>
          </p:cNvPr>
          <p:cNvGrpSpPr/>
          <p:nvPr/>
        </p:nvGrpSpPr>
        <p:grpSpPr>
          <a:xfrm>
            <a:off x="6112042" y="939214"/>
            <a:ext cx="5357068" cy="3982804"/>
            <a:chOff x="221439" y="939214"/>
            <a:chExt cx="535706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8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9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21011445">
              <a:off x="1545912" y="3571948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{[0,3,3],msg}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21439" y="382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[3,3,3]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323673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[0,3,3]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643CB09-E1A8-DE41-90AA-2AD2A786280F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185C038-A688-0241-8F7B-88A08C5072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B07ECD9-A4D8-F342-8F52-431AFE2BE3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0DF8E86-89B7-9D47-934F-A6736EE241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8F2A55E-B640-7448-9DB6-CE14FEE9D0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004629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sends Carol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[3,3,3]	[3,3,3]</a:t>
            </a: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[2,4,1]	[2,5,1]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[0,3,3]	[2,5,4]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Receive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E667AB-3C99-F14C-866C-690474AF7A14}"/>
              </a:ext>
            </a:extLst>
          </p:cNvPr>
          <p:cNvGrpSpPr/>
          <p:nvPr/>
        </p:nvGrpSpPr>
        <p:grpSpPr>
          <a:xfrm>
            <a:off x="6737282" y="939214"/>
            <a:ext cx="4732177" cy="3982804"/>
            <a:chOff x="846330" y="939214"/>
            <a:chExt cx="4732177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8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9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1031445">
              <a:off x="3350824" y="3721070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{[2,5,1],msg}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010198" y="3270195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[2,5,1]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373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[2,5,2]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10BEE0-00F5-9741-8C3E-47DFF8DE1C94}"/>
                </a:ext>
              </a:extLst>
            </p:cNvPr>
            <p:cNvCxnSpPr>
              <a:cxnSpLocks/>
              <a:stCxn id="34" idx="2"/>
              <a:endCxn id="33" idx="6"/>
            </p:cNvCxnSpPr>
            <p:nvPr/>
          </p:nvCxnSpPr>
          <p:spPr>
            <a:xfrm flipH="1" flipV="1">
              <a:off x="3032687" y="3410762"/>
              <a:ext cx="1512404" cy="481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6F19E7-0F81-A24E-AF36-815DC15C7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332076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C1B70CD-5446-EC48-A7FF-CE1109637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380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64C6ED-EAE9-C743-A61F-55909B0DA7F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BD066C-5FB7-FC4A-AEA4-44FA77709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FB53D9D-3E32-8D49-84F4-8CC520034A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22B80B2-B776-C74E-B137-5B7FBD87F2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CFCB8A-85A5-CE4B-B7ED-77E79818D6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679338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Carol sends Alice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[3,3,3]	[4,5,5]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[2,5,1]	[2,5,1]</a:t>
            </a: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[2,5,4]	[2,5,5] 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Send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CE8FB8-9D25-6D4D-9C4E-8ECA4FFD574B}"/>
              </a:ext>
            </a:extLst>
          </p:cNvPr>
          <p:cNvGrpSpPr/>
          <p:nvPr/>
        </p:nvGrpSpPr>
        <p:grpSpPr>
          <a:xfrm>
            <a:off x="6120063" y="939214"/>
            <a:ext cx="5354094" cy="3982804"/>
            <a:chOff x="224413" y="939214"/>
            <a:chExt cx="5354094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41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42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21251445">
              <a:off x="1492962" y="4511778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{[2,5,5],msg}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24413" y="4440496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[4,5,5]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414467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[2,5,5]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10BEE0-00F5-9741-8C3E-47DFF8DE1C94}"/>
                </a:ext>
              </a:extLst>
            </p:cNvPr>
            <p:cNvCxnSpPr>
              <a:cxnSpLocks/>
              <a:stCxn id="34" idx="2"/>
              <a:endCxn id="33" idx="6"/>
            </p:cNvCxnSpPr>
            <p:nvPr/>
          </p:nvCxnSpPr>
          <p:spPr>
            <a:xfrm flipH="1" flipV="1">
              <a:off x="3032687" y="3410762"/>
              <a:ext cx="1512404" cy="481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6F19E7-0F81-A24E-AF36-815DC15C7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332076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C1B70CD-5446-EC48-A7FF-CE1109637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380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64C6ED-EAE9-C743-A61F-55909B0DA7F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BD066C-5FB7-FC4A-AEA4-44FA77709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FB53D9D-3E32-8D49-84F4-8CC520034A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3607875-B9AB-DE45-8B84-32E337F290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4686" y="450134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8A38EB0-7421-9742-83CE-8F8743D81F02}"/>
                </a:ext>
              </a:extLst>
            </p:cNvPr>
            <p:cNvCxnSpPr>
              <a:cxnSpLocks/>
              <a:stCxn id="40" idx="2"/>
              <a:endCxn id="38" idx="6"/>
            </p:cNvCxnSpPr>
            <p:nvPr/>
          </p:nvCxnSpPr>
          <p:spPr>
            <a:xfrm flipH="1">
              <a:off x="1254686" y="4282798"/>
              <a:ext cx="3285966" cy="3085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B388C7-7ED6-6340-8F2D-F4F957BFEA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0652" y="419279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22C31D6-C824-A64E-973E-D4ACEFD8A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BCF12FF-D93A-D547-AE4E-FA0BB8FC98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056122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1752986" y="431761"/>
            <a:ext cx="230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Vector Clock history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DB25B31-53CE-1345-A011-C0E06BA9EF28}"/>
              </a:ext>
            </a:extLst>
          </p:cNvPr>
          <p:cNvGrpSpPr/>
          <p:nvPr/>
        </p:nvGrpSpPr>
        <p:grpSpPr>
          <a:xfrm>
            <a:off x="205495" y="939214"/>
            <a:ext cx="5403433" cy="3982804"/>
            <a:chOff x="205495" y="939214"/>
            <a:chExt cx="5403433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41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42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24413" y="4440496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[4,5,5]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414467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[2,5,5]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10BEE0-00F5-9741-8C3E-47DFF8DE1C94}"/>
                </a:ext>
              </a:extLst>
            </p:cNvPr>
            <p:cNvCxnSpPr>
              <a:cxnSpLocks/>
              <a:stCxn id="34" idx="2"/>
              <a:endCxn id="33" idx="6"/>
            </p:cNvCxnSpPr>
            <p:nvPr/>
          </p:nvCxnSpPr>
          <p:spPr>
            <a:xfrm flipH="1" flipV="1">
              <a:off x="3032687" y="3410762"/>
              <a:ext cx="1512404" cy="481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6F19E7-0F81-A24E-AF36-815DC15C7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332076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C1B70CD-5446-EC48-A7FF-CE1109637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380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64C6ED-EAE9-C743-A61F-55909B0DA7F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BD066C-5FB7-FC4A-AEA4-44FA77709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FB53D9D-3E32-8D49-84F4-8CC520034A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3607875-B9AB-DE45-8B84-32E337F290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4686" y="450134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8A38EB0-7421-9742-83CE-8F8743D81F02}"/>
                </a:ext>
              </a:extLst>
            </p:cNvPr>
            <p:cNvCxnSpPr>
              <a:cxnSpLocks/>
              <a:stCxn id="40" idx="2"/>
              <a:endCxn id="38" idx="6"/>
            </p:cNvCxnSpPr>
            <p:nvPr/>
          </p:nvCxnSpPr>
          <p:spPr>
            <a:xfrm flipH="1">
              <a:off x="1254686" y="4282798"/>
              <a:ext cx="3285966" cy="3085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B388C7-7ED6-6340-8F2D-F4F957BFEA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0652" y="419279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22C31D6-C824-A64E-973E-D4ACEFD8A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BCF12FF-D93A-D547-AE4E-FA0BB8FC98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7933DD1-5DF6-CE43-A359-300E43AE2ED6}"/>
                </a:ext>
              </a:extLst>
            </p:cNvPr>
            <p:cNvSpPr txBox="1"/>
            <p:nvPr/>
          </p:nvSpPr>
          <p:spPr>
            <a:xfrm>
              <a:off x="4672453" y="143738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[0,0,1]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9C45558-9AD8-FA49-AC7C-2FF8C09756B4}"/>
                </a:ext>
              </a:extLst>
            </p:cNvPr>
            <p:cNvSpPr txBox="1"/>
            <p:nvPr/>
          </p:nvSpPr>
          <p:spPr>
            <a:xfrm>
              <a:off x="2002120" y="15698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[0,1,1]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2AF2883-1341-BA4A-965B-8ACE28CAA663}"/>
                </a:ext>
              </a:extLst>
            </p:cNvPr>
            <p:cNvSpPr txBox="1"/>
            <p:nvPr/>
          </p:nvSpPr>
          <p:spPr>
            <a:xfrm>
              <a:off x="205495" y="198824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[1,2,1]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CF731D1-4B5D-084F-BCAE-958562A551EF}"/>
                </a:ext>
              </a:extLst>
            </p:cNvPr>
            <p:cNvSpPr txBox="1"/>
            <p:nvPr/>
          </p:nvSpPr>
          <p:spPr>
            <a:xfrm>
              <a:off x="2945346" y="18755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[0,2,1]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B42CB99-C07B-4B4D-80AB-25B8FDE36E77}"/>
                </a:ext>
              </a:extLst>
            </p:cNvPr>
            <p:cNvSpPr txBox="1"/>
            <p:nvPr/>
          </p:nvSpPr>
          <p:spPr>
            <a:xfrm>
              <a:off x="1993548" y="218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[0,3,1]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C44EAC5-12BB-174B-98EB-B68D38AA4199}"/>
                </a:ext>
              </a:extLst>
            </p:cNvPr>
            <p:cNvSpPr txBox="1"/>
            <p:nvPr/>
          </p:nvSpPr>
          <p:spPr>
            <a:xfrm>
              <a:off x="4666379" y="236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[0,3,2]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E6F827F-8D2A-004E-9B31-E487BFCC3577}"/>
                </a:ext>
              </a:extLst>
            </p:cNvPr>
            <p:cNvSpPr txBox="1"/>
            <p:nvPr/>
          </p:nvSpPr>
          <p:spPr>
            <a:xfrm>
              <a:off x="2948191" y="285521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[2,4,1]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6CF0BB5-6A8A-4540-9E4B-87282C00F662}"/>
                </a:ext>
              </a:extLst>
            </p:cNvPr>
            <p:cNvSpPr txBox="1"/>
            <p:nvPr/>
          </p:nvSpPr>
          <p:spPr>
            <a:xfrm>
              <a:off x="205495" y="2618244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[2,2,1]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05D5317-58CC-0241-954B-4AB829F6DAC7}"/>
                </a:ext>
              </a:extLst>
            </p:cNvPr>
            <p:cNvSpPr txBox="1"/>
            <p:nvPr/>
          </p:nvSpPr>
          <p:spPr>
            <a:xfrm>
              <a:off x="221439" y="382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[3,3,3]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00A0437-0FD3-B04C-9C9A-9A4358BEE815}"/>
                </a:ext>
              </a:extLst>
            </p:cNvPr>
            <p:cNvSpPr txBox="1"/>
            <p:nvPr/>
          </p:nvSpPr>
          <p:spPr>
            <a:xfrm>
              <a:off x="4642032" y="323673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[0,3,3]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BBD9387-E101-7D4A-85F6-CDB3E0B455C9}"/>
                </a:ext>
              </a:extLst>
            </p:cNvPr>
            <p:cNvSpPr txBox="1"/>
            <p:nvPr/>
          </p:nvSpPr>
          <p:spPr>
            <a:xfrm>
              <a:off x="2010198" y="3270195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[2,5,1]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2490782-F9C6-6E47-B168-108A5CF66237}"/>
                </a:ext>
              </a:extLst>
            </p:cNvPr>
            <p:cNvSpPr txBox="1"/>
            <p:nvPr/>
          </p:nvSpPr>
          <p:spPr>
            <a:xfrm>
              <a:off x="4642032" y="373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[2,5,2]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07009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468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C6DD13-C100-994D-809B-9689C00E4538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8889972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468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F6D42B-D45B-DD49-ACF3-AC07EB4B56C6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9997041-35DD-FB4A-ADA1-0DCA19F3D697}"/>
              </a:ext>
            </a:extLst>
          </p:cNvPr>
          <p:cNvCxnSpPr>
            <a:stCxn id="41" idx="4"/>
            <a:endCxn id="24" idx="0"/>
          </p:cNvCxnSpPr>
          <p:nvPr/>
        </p:nvCxnSpPr>
        <p:spPr>
          <a:xfrm>
            <a:off x="2942687" y="1813729"/>
            <a:ext cx="0" cy="110537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402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B54A-9EF3-C844-8C02-4778763BBB16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17286A3-AE46-B643-A71E-AF1553A43C46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3A54EF8-3485-9F45-AD83-E66D968FB44A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1245591" y="1664077"/>
            <a:ext cx="1232804" cy="550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A sends a message to process B</a:t>
            </a:r>
          </a:p>
          <a:p>
            <a:endParaRPr lang="en-GB" dirty="0"/>
          </a:p>
          <a:p>
            <a:r>
              <a:rPr lang="en-GB" dirty="0"/>
              <a:t>Process A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1</a:t>
            </a:r>
          </a:p>
          <a:p>
            <a:r>
              <a:rPr lang="en-GB" dirty="0"/>
              <a:t>Process B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max(LC(B),LC(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max(0,1)+1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0AE1F7-C511-EA49-9256-CCD681681C6A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6354E0-BE72-E346-8BBA-7758BF135F1E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616463-285B-DF40-A418-EC7F0CFC7E5B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641D7F-A139-5948-BE12-FFC1FFEC5BC3}"/>
              </a:ext>
            </a:extLst>
          </p:cNvPr>
          <p:cNvSpPr txBox="1"/>
          <p:nvPr/>
        </p:nvSpPr>
        <p:spPr>
          <a:xfrm rot="1433808">
            <a:off x="1502997" y="1677239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{1,msg}</a:t>
            </a:r>
          </a:p>
        </p:txBody>
      </p:sp>
    </p:spTree>
    <p:extLst>
      <p:ext uri="{BB962C8B-B14F-4D97-AF65-F5344CB8AC3E}">
        <p14:creationId xmlns:p14="http://schemas.microsoft.com/office/powerpoint/2010/main" val="18334784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0393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4687984-01C3-2542-8D1D-D41FD2A7D6AC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C27FBC7-7BA4-2841-A3E1-266B7612E3E3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2942687" y="1813729"/>
            <a:ext cx="0" cy="12862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8566218-AFB5-7844-B32A-95A811A41B3F}"/>
              </a:ext>
            </a:extLst>
          </p:cNvPr>
          <p:cNvCxnSpPr>
            <a:cxnSpLocks/>
            <a:stCxn id="16" idx="4"/>
            <a:endCxn id="31" idx="0"/>
          </p:cNvCxnSpPr>
          <p:nvPr/>
        </p:nvCxnSpPr>
        <p:spPr>
          <a:xfrm>
            <a:off x="1160284" y="2233750"/>
            <a:ext cx="0" cy="44838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9914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468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C6DD13-C100-994D-809B-9689C00E4538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AC0EE44-7EF4-2947-8C71-E093137B77EB}"/>
              </a:ext>
            </a:extLst>
          </p:cNvPr>
          <p:cNvSpPr txBox="1"/>
          <p:nvPr/>
        </p:nvSpPr>
        <p:spPr>
          <a:xfrm>
            <a:off x="4288417" y="20781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4020655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2495376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5487936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5764614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2813732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2899330" y="3337980"/>
            <a:ext cx="2775284" cy="849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2719330" y="40970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33" idx="2"/>
            <a:endCxn id="31" idx="6"/>
          </p:cNvCxnSpPr>
          <p:nvPr/>
        </p:nvCxnSpPr>
        <p:spPr>
          <a:xfrm flipH="1" flipV="1">
            <a:off x="2899330" y="1757435"/>
            <a:ext cx="2775284" cy="10456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2719330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5674614" y="27130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5674614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 rot="1260000">
            <a:off x="3079950" y="2007525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7B5568D-4752-F74F-9687-81ECD401AC4C}"/>
              </a:ext>
            </a:extLst>
          </p:cNvPr>
          <p:cNvSpPr txBox="1"/>
          <p:nvPr/>
        </p:nvSpPr>
        <p:spPr>
          <a:xfrm rot="20595159">
            <a:off x="3108266" y="3476300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7ADA5F8-2DF1-D542-860C-D8B3C092EE4D}"/>
              </a:ext>
            </a:extLst>
          </p:cNvPr>
          <p:cNvSpPr txBox="1"/>
          <p:nvPr/>
        </p:nvSpPr>
        <p:spPr>
          <a:xfrm>
            <a:off x="7176792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1F0166D-DD26-A64D-A765-FA28DF6D4DF7}"/>
              </a:ext>
            </a:extLst>
          </p:cNvPr>
          <p:cNvSpPr txBox="1"/>
          <p:nvPr/>
        </p:nvSpPr>
        <p:spPr>
          <a:xfrm>
            <a:off x="10169352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CD2-0DFF-6440-AFBF-E6398AE5F98E}"/>
              </a:ext>
            </a:extLst>
          </p:cNvPr>
          <p:cNvCxnSpPr/>
          <p:nvPr/>
        </p:nvCxnSpPr>
        <p:spPr>
          <a:xfrm>
            <a:off x="1044603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83901D6-BA6E-A340-863B-EFDEE62F5868}"/>
              </a:ext>
            </a:extLst>
          </p:cNvPr>
          <p:cNvCxnSpPr/>
          <p:nvPr/>
        </p:nvCxnSpPr>
        <p:spPr>
          <a:xfrm>
            <a:off x="7495148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092FC2A-7450-FF47-92E1-7884355E541F}"/>
              </a:ext>
            </a:extLst>
          </p:cNvPr>
          <p:cNvCxnSpPr>
            <a:cxnSpLocks/>
            <a:stCxn id="69" idx="2"/>
            <a:endCxn id="65" idx="6"/>
          </p:cNvCxnSpPr>
          <p:nvPr/>
        </p:nvCxnSpPr>
        <p:spPr>
          <a:xfrm flipH="1" flipV="1">
            <a:off x="7580746" y="3243334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C0EAE509-6A0D-634C-B592-13B20B14FDA5}"/>
              </a:ext>
            </a:extLst>
          </p:cNvPr>
          <p:cNvSpPr>
            <a:spLocks noChangeAspect="1"/>
          </p:cNvSpPr>
          <p:nvPr/>
        </p:nvSpPr>
        <p:spPr>
          <a:xfrm>
            <a:off x="7400746" y="315333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18797FA-A35B-974F-A8FA-BCB6DAE8198A}"/>
              </a:ext>
            </a:extLst>
          </p:cNvPr>
          <p:cNvCxnSpPr>
            <a:cxnSpLocks/>
            <a:stCxn id="68" idx="2"/>
            <a:endCxn id="67" idx="6"/>
          </p:cNvCxnSpPr>
          <p:nvPr/>
        </p:nvCxnSpPr>
        <p:spPr>
          <a:xfrm flipH="1">
            <a:off x="7580746" y="1814334"/>
            <a:ext cx="2775284" cy="946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103651F1-D6DE-BE45-B31A-BA298491EB52}"/>
              </a:ext>
            </a:extLst>
          </p:cNvPr>
          <p:cNvSpPr>
            <a:spLocks noChangeAspect="1"/>
          </p:cNvSpPr>
          <p:nvPr/>
        </p:nvSpPr>
        <p:spPr>
          <a:xfrm>
            <a:off x="7400746" y="267097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7D56F51-4732-5A42-9155-9A983405C998}"/>
              </a:ext>
            </a:extLst>
          </p:cNvPr>
          <p:cNvSpPr>
            <a:spLocks noChangeAspect="1"/>
          </p:cNvSpPr>
          <p:nvPr/>
        </p:nvSpPr>
        <p:spPr>
          <a:xfrm>
            <a:off x="10356030" y="172433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829ECFB-1085-F24B-8B01-B5D4465FB3D7}"/>
              </a:ext>
            </a:extLst>
          </p:cNvPr>
          <p:cNvSpPr>
            <a:spLocks noChangeAspect="1"/>
          </p:cNvSpPr>
          <p:nvPr/>
        </p:nvSpPr>
        <p:spPr>
          <a:xfrm>
            <a:off x="10356030" y="40108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05ACCE8-5066-2B47-ABE7-DE9B7C09E6DE}"/>
              </a:ext>
            </a:extLst>
          </p:cNvPr>
          <p:cNvSpPr txBox="1"/>
          <p:nvPr/>
        </p:nvSpPr>
        <p:spPr>
          <a:xfrm rot="20460000">
            <a:off x="7761366" y="2007525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36994A4-5FBB-044F-9484-6B7E9A77BEFC}"/>
              </a:ext>
            </a:extLst>
          </p:cNvPr>
          <p:cNvSpPr txBox="1"/>
          <p:nvPr/>
        </p:nvSpPr>
        <p:spPr>
          <a:xfrm rot="1035159">
            <a:off x="7789682" y="3413778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</p:spTree>
    <p:extLst>
      <p:ext uri="{BB962C8B-B14F-4D97-AF65-F5344CB8AC3E}">
        <p14:creationId xmlns:p14="http://schemas.microsoft.com/office/powerpoint/2010/main" val="38075934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A640E561-8470-E446-8FE3-9A7E59BAB6F7}"/>
              </a:ext>
            </a:extLst>
          </p:cNvPr>
          <p:cNvSpPr txBox="1"/>
          <p:nvPr/>
        </p:nvSpPr>
        <p:spPr>
          <a:xfrm>
            <a:off x="1987377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06682B-A511-DC40-97FB-39750664F9E7}"/>
              </a:ext>
            </a:extLst>
          </p:cNvPr>
          <p:cNvSpPr txBox="1"/>
          <p:nvPr/>
        </p:nvSpPr>
        <p:spPr>
          <a:xfrm>
            <a:off x="4979937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C2E7208-D5DD-4748-9680-D9B91F2A563F}"/>
              </a:ext>
            </a:extLst>
          </p:cNvPr>
          <p:cNvCxnSpPr>
            <a:cxnSpLocks/>
          </p:cNvCxnSpPr>
          <p:nvPr/>
        </p:nvCxnSpPr>
        <p:spPr>
          <a:xfrm>
            <a:off x="5256615" y="1308546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51397F7-BA3A-F746-9661-2A5FE862C21F}"/>
              </a:ext>
            </a:extLst>
          </p:cNvPr>
          <p:cNvCxnSpPr>
            <a:cxnSpLocks/>
          </p:cNvCxnSpPr>
          <p:nvPr/>
        </p:nvCxnSpPr>
        <p:spPr>
          <a:xfrm>
            <a:off x="2305733" y="1328029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35B65E-5D35-2540-A4D0-E244B14FEAFE}"/>
              </a:ext>
            </a:extLst>
          </p:cNvPr>
          <p:cNvCxnSpPr>
            <a:cxnSpLocks/>
            <a:stCxn id="32" idx="2"/>
            <a:endCxn id="26" idx="6"/>
          </p:cNvCxnSpPr>
          <p:nvPr/>
        </p:nvCxnSpPr>
        <p:spPr>
          <a:xfrm flipH="1" flipV="1">
            <a:off x="2391331" y="2000689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FFAC054-B91A-444F-8C67-0B2CD89620B9}"/>
              </a:ext>
            </a:extLst>
          </p:cNvPr>
          <p:cNvSpPr>
            <a:spLocks noChangeAspect="1"/>
          </p:cNvSpPr>
          <p:nvPr/>
        </p:nvSpPr>
        <p:spPr>
          <a:xfrm>
            <a:off x="2211331" y="19106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E58E93A-7975-DF43-8771-AB4B6752A97D}"/>
              </a:ext>
            </a:extLst>
          </p:cNvPr>
          <p:cNvSpPr>
            <a:spLocks noChangeAspect="1"/>
          </p:cNvSpPr>
          <p:nvPr/>
        </p:nvSpPr>
        <p:spPr>
          <a:xfrm>
            <a:off x="5166615" y="27681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405A0F-091A-444E-A136-AD5FE6A118B7}"/>
              </a:ext>
            </a:extLst>
          </p:cNvPr>
          <p:cNvSpPr txBox="1"/>
          <p:nvPr/>
        </p:nvSpPr>
        <p:spPr>
          <a:xfrm rot="1035159">
            <a:off x="2597287" y="2139869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4C837F-BAF4-1149-83E3-CF383AC5C77F}"/>
              </a:ext>
            </a:extLst>
          </p:cNvPr>
          <p:cNvSpPr txBox="1"/>
          <p:nvPr/>
        </p:nvSpPr>
        <p:spPr>
          <a:xfrm>
            <a:off x="2812191" y="3067619"/>
            <a:ext cx="1937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Protocol Violation!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FD6FE3-A6F9-D249-9754-6C8E9FB7975D}"/>
              </a:ext>
            </a:extLst>
          </p:cNvPr>
          <p:cNvSpPr txBox="1"/>
          <p:nvPr/>
        </p:nvSpPr>
        <p:spPr>
          <a:xfrm>
            <a:off x="7083007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65B4E2-9DF9-F84A-84F5-52230E385BD8}"/>
              </a:ext>
            </a:extLst>
          </p:cNvPr>
          <p:cNvSpPr txBox="1"/>
          <p:nvPr/>
        </p:nvSpPr>
        <p:spPr>
          <a:xfrm>
            <a:off x="10075567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A9E69B6-D72C-334B-832E-789FAE80921C}"/>
              </a:ext>
            </a:extLst>
          </p:cNvPr>
          <p:cNvCxnSpPr>
            <a:cxnSpLocks/>
          </p:cNvCxnSpPr>
          <p:nvPr/>
        </p:nvCxnSpPr>
        <p:spPr>
          <a:xfrm>
            <a:off x="10352245" y="1308546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EC7F11-1CA5-6141-BAC5-0F4FA7F37ED0}"/>
              </a:ext>
            </a:extLst>
          </p:cNvPr>
          <p:cNvCxnSpPr>
            <a:cxnSpLocks/>
          </p:cNvCxnSpPr>
          <p:nvPr/>
        </p:nvCxnSpPr>
        <p:spPr>
          <a:xfrm>
            <a:off x="7401363" y="1328029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82506E4-7055-F143-925A-700EEB6959AA}"/>
              </a:ext>
            </a:extLst>
          </p:cNvPr>
          <p:cNvCxnSpPr>
            <a:cxnSpLocks/>
            <a:stCxn id="46" idx="2"/>
            <a:endCxn id="44" idx="6"/>
          </p:cNvCxnSpPr>
          <p:nvPr/>
        </p:nvCxnSpPr>
        <p:spPr>
          <a:xfrm flipH="1" flipV="1">
            <a:off x="7486961" y="2000689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7F3C847-6475-7E4C-B5AF-7286801751B2}"/>
              </a:ext>
            </a:extLst>
          </p:cNvPr>
          <p:cNvSpPr>
            <a:spLocks noChangeAspect="1"/>
          </p:cNvSpPr>
          <p:nvPr/>
        </p:nvSpPr>
        <p:spPr>
          <a:xfrm>
            <a:off x="7306961" y="19106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DC111BF-E706-A94C-84C9-B8F33764F2C7}"/>
              </a:ext>
            </a:extLst>
          </p:cNvPr>
          <p:cNvSpPr>
            <a:spLocks noChangeAspect="1"/>
          </p:cNvSpPr>
          <p:nvPr/>
        </p:nvSpPr>
        <p:spPr>
          <a:xfrm>
            <a:off x="10262245" y="27681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17DE3DF-34FD-8141-AD13-5E11B3922AA8}"/>
              </a:ext>
            </a:extLst>
          </p:cNvPr>
          <p:cNvSpPr txBox="1"/>
          <p:nvPr/>
        </p:nvSpPr>
        <p:spPr>
          <a:xfrm rot="1035159">
            <a:off x="7692917" y="2139869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</p:spTree>
    <p:extLst>
      <p:ext uri="{BB962C8B-B14F-4D97-AF65-F5344CB8AC3E}">
        <p14:creationId xmlns:p14="http://schemas.microsoft.com/office/powerpoint/2010/main" val="10649136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F2BE3210-5219-1B46-9DC0-16737A6FE433}"/>
              </a:ext>
            </a:extLst>
          </p:cNvPr>
          <p:cNvSpPr txBox="1"/>
          <p:nvPr/>
        </p:nvSpPr>
        <p:spPr>
          <a:xfrm>
            <a:off x="7176792" y="706915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18AD2F-F086-884F-8B74-C6711062FEBD}"/>
              </a:ext>
            </a:extLst>
          </p:cNvPr>
          <p:cNvSpPr txBox="1"/>
          <p:nvPr/>
        </p:nvSpPr>
        <p:spPr>
          <a:xfrm>
            <a:off x="10169352" y="68743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1B18F6A-882C-D645-AA7C-74E65F319952}"/>
              </a:ext>
            </a:extLst>
          </p:cNvPr>
          <p:cNvCxnSpPr>
            <a:cxnSpLocks/>
          </p:cNvCxnSpPr>
          <p:nvPr/>
        </p:nvCxnSpPr>
        <p:spPr>
          <a:xfrm>
            <a:off x="10446030" y="1076246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A087737-9A91-1245-9802-2033F7C31BB6}"/>
              </a:ext>
            </a:extLst>
          </p:cNvPr>
          <p:cNvCxnSpPr>
            <a:cxnSpLocks/>
          </p:cNvCxnSpPr>
          <p:nvPr/>
        </p:nvCxnSpPr>
        <p:spPr>
          <a:xfrm>
            <a:off x="7495148" y="1095729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37292D6-3DFE-9E49-B3FB-99459AB3EC77}"/>
              </a:ext>
            </a:extLst>
          </p:cNvPr>
          <p:cNvCxnSpPr>
            <a:cxnSpLocks/>
            <a:stCxn id="36" idx="2"/>
            <a:endCxn id="30" idx="6"/>
          </p:cNvCxnSpPr>
          <p:nvPr/>
        </p:nvCxnSpPr>
        <p:spPr>
          <a:xfrm flipH="1" flipV="1">
            <a:off x="7580746" y="4834577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6E0AB4D-77F5-784B-8ECD-2B055EC8AB87}"/>
              </a:ext>
            </a:extLst>
          </p:cNvPr>
          <p:cNvSpPr>
            <a:spLocks noChangeAspect="1"/>
          </p:cNvSpPr>
          <p:nvPr/>
        </p:nvSpPr>
        <p:spPr>
          <a:xfrm>
            <a:off x="7400746" y="47445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88DA617-550A-5E40-9FE4-677A6AF8B18E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>
            <a:off x="7580746" y="1347575"/>
            <a:ext cx="2775284" cy="946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43DB8F8-4DC3-F54C-A006-FD32EAEA336D}"/>
              </a:ext>
            </a:extLst>
          </p:cNvPr>
          <p:cNvSpPr>
            <a:spLocks noChangeAspect="1"/>
          </p:cNvSpPr>
          <p:nvPr/>
        </p:nvSpPr>
        <p:spPr>
          <a:xfrm>
            <a:off x="7400746" y="220421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BA0C46F-B6C9-9942-8F66-5C2EC5482B01}"/>
              </a:ext>
            </a:extLst>
          </p:cNvPr>
          <p:cNvSpPr>
            <a:spLocks noChangeAspect="1"/>
          </p:cNvSpPr>
          <p:nvPr/>
        </p:nvSpPr>
        <p:spPr>
          <a:xfrm>
            <a:off x="10356030" y="125757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0751447-BA9A-A244-9B7A-8A686FDEC029}"/>
              </a:ext>
            </a:extLst>
          </p:cNvPr>
          <p:cNvSpPr>
            <a:spLocks noChangeAspect="1"/>
          </p:cNvSpPr>
          <p:nvPr/>
        </p:nvSpPr>
        <p:spPr>
          <a:xfrm>
            <a:off x="10356030" y="560207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805D31-3DC2-B54F-A9BC-F648DCA71EA1}"/>
              </a:ext>
            </a:extLst>
          </p:cNvPr>
          <p:cNvSpPr txBox="1"/>
          <p:nvPr/>
        </p:nvSpPr>
        <p:spPr>
          <a:xfrm rot="20460000">
            <a:off x="7761366" y="1540766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33CF5C-3AC2-0446-9B89-3D06C7DD902E}"/>
              </a:ext>
            </a:extLst>
          </p:cNvPr>
          <p:cNvSpPr txBox="1"/>
          <p:nvPr/>
        </p:nvSpPr>
        <p:spPr>
          <a:xfrm rot="1035159">
            <a:off x="7789682" y="5005021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3150F51-A045-A946-B0FC-1051137A4458}"/>
              </a:ext>
            </a:extLst>
          </p:cNvPr>
          <p:cNvSpPr txBox="1"/>
          <p:nvPr/>
        </p:nvSpPr>
        <p:spPr>
          <a:xfrm>
            <a:off x="1522017" y="72639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E942FA-F9A7-124A-80A5-149EC9BF05B3}"/>
              </a:ext>
            </a:extLst>
          </p:cNvPr>
          <p:cNvSpPr txBox="1"/>
          <p:nvPr/>
        </p:nvSpPr>
        <p:spPr>
          <a:xfrm>
            <a:off x="4514577" y="70691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EA6EEEE-BB31-684D-A861-B7336D2519EF}"/>
              </a:ext>
            </a:extLst>
          </p:cNvPr>
          <p:cNvCxnSpPr>
            <a:cxnSpLocks/>
          </p:cNvCxnSpPr>
          <p:nvPr/>
        </p:nvCxnSpPr>
        <p:spPr>
          <a:xfrm>
            <a:off x="4791255" y="1095729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DDDA78F-6242-BE45-B89B-9DB9EDBFDEB3}"/>
              </a:ext>
            </a:extLst>
          </p:cNvPr>
          <p:cNvCxnSpPr>
            <a:cxnSpLocks/>
          </p:cNvCxnSpPr>
          <p:nvPr/>
        </p:nvCxnSpPr>
        <p:spPr>
          <a:xfrm>
            <a:off x="1840373" y="1115212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E6621DC-74B4-A948-BCB4-9309F90365DF}"/>
              </a:ext>
            </a:extLst>
          </p:cNvPr>
          <p:cNvCxnSpPr>
            <a:cxnSpLocks/>
            <a:stCxn id="56" idx="2"/>
            <a:endCxn id="52" idx="6"/>
          </p:cNvCxnSpPr>
          <p:nvPr/>
        </p:nvCxnSpPr>
        <p:spPr>
          <a:xfrm flipH="1" flipV="1">
            <a:off x="1925971" y="2674162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410AF4F-33C2-0F4F-8DFD-737A2C43A3DD}"/>
              </a:ext>
            </a:extLst>
          </p:cNvPr>
          <p:cNvSpPr>
            <a:spLocks noChangeAspect="1"/>
          </p:cNvSpPr>
          <p:nvPr/>
        </p:nvSpPr>
        <p:spPr>
          <a:xfrm>
            <a:off x="1745971" y="25841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504E327-AEF4-B148-8156-533B0012CB85}"/>
              </a:ext>
            </a:extLst>
          </p:cNvPr>
          <p:cNvCxnSpPr>
            <a:cxnSpLocks/>
            <a:stCxn id="55" idx="2"/>
            <a:endCxn id="54" idx="6"/>
          </p:cNvCxnSpPr>
          <p:nvPr/>
        </p:nvCxnSpPr>
        <p:spPr>
          <a:xfrm flipH="1">
            <a:off x="1925971" y="1367058"/>
            <a:ext cx="2775284" cy="946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E5F9117-938E-6B46-B116-2BE08C708AEF}"/>
              </a:ext>
            </a:extLst>
          </p:cNvPr>
          <p:cNvSpPr>
            <a:spLocks noChangeAspect="1"/>
          </p:cNvSpPr>
          <p:nvPr/>
        </p:nvSpPr>
        <p:spPr>
          <a:xfrm>
            <a:off x="1745971" y="222369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A8D3B72-312F-6A4C-8DD6-81587ACE75FD}"/>
              </a:ext>
            </a:extLst>
          </p:cNvPr>
          <p:cNvSpPr>
            <a:spLocks noChangeAspect="1"/>
          </p:cNvSpPr>
          <p:nvPr/>
        </p:nvSpPr>
        <p:spPr>
          <a:xfrm>
            <a:off x="4701255" y="12770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050A214-35F8-B744-BC29-2252CE095720}"/>
              </a:ext>
            </a:extLst>
          </p:cNvPr>
          <p:cNvSpPr>
            <a:spLocks noChangeAspect="1"/>
          </p:cNvSpPr>
          <p:nvPr/>
        </p:nvSpPr>
        <p:spPr>
          <a:xfrm>
            <a:off x="4701255" y="34416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23ED3B7-5CCC-7B4B-AC69-1AF8D73D47AA}"/>
              </a:ext>
            </a:extLst>
          </p:cNvPr>
          <p:cNvSpPr txBox="1"/>
          <p:nvPr/>
        </p:nvSpPr>
        <p:spPr>
          <a:xfrm rot="20460000">
            <a:off x="2106591" y="1560249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9AF6F25-0EAA-F24B-B068-5A68C9E0CE1F}"/>
              </a:ext>
            </a:extLst>
          </p:cNvPr>
          <p:cNvSpPr txBox="1"/>
          <p:nvPr/>
        </p:nvSpPr>
        <p:spPr>
          <a:xfrm rot="1035159">
            <a:off x="2134907" y="2844606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854DDBBA-A091-7A47-A5E9-59385612A5D5}"/>
              </a:ext>
            </a:extLst>
          </p:cNvPr>
          <p:cNvSpPr/>
          <p:nvPr/>
        </p:nvSpPr>
        <p:spPr>
          <a:xfrm>
            <a:off x="7115769" y="2294211"/>
            <a:ext cx="272277" cy="2540365"/>
          </a:xfrm>
          <a:prstGeom prst="leftBrace">
            <a:avLst>
              <a:gd name="adj1" fmla="val 36319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4B2C8E-572D-E34C-BB6F-E4846F92F58E}"/>
              </a:ext>
            </a:extLst>
          </p:cNvPr>
          <p:cNvSpPr txBox="1"/>
          <p:nvPr/>
        </p:nvSpPr>
        <p:spPr>
          <a:xfrm>
            <a:off x="6312768" y="337972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5 mins</a:t>
            </a:r>
          </a:p>
        </p:txBody>
      </p:sp>
      <p:sp>
        <p:nvSpPr>
          <p:cNvPr id="59" name="Left Brace 58">
            <a:extLst>
              <a:ext uri="{FF2B5EF4-FFF2-40B4-BE49-F238E27FC236}">
                <a16:creationId xmlns:a16="http://schemas.microsoft.com/office/drawing/2014/main" id="{3B3F25A9-EAE2-B34F-9808-5A764D8F7C7E}"/>
              </a:ext>
            </a:extLst>
          </p:cNvPr>
          <p:cNvSpPr/>
          <p:nvPr/>
        </p:nvSpPr>
        <p:spPr>
          <a:xfrm>
            <a:off x="1414149" y="2313693"/>
            <a:ext cx="272277" cy="369333"/>
          </a:xfrm>
          <a:prstGeom prst="leftBrace">
            <a:avLst>
              <a:gd name="adj1" fmla="val 36319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47DBF31-E96B-BB4A-ACFD-3DE421A2A5FF}"/>
              </a:ext>
            </a:extLst>
          </p:cNvPr>
          <p:cNvSpPr txBox="1"/>
          <p:nvPr/>
        </p:nvSpPr>
        <p:spPr>
          <a:xfrm>
            <a:off x="782598" y="2313694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5 </a:t>
            </a:r>
            <a:r>
              <a:rPr lang="en-GB" dirty="0" err="1">
                <a:solidFill>
                  <a:schemeClr val="accent1"/>
                </a:solidFill>
              </a:rPr>
              <a:t>ms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9B9260-71E5-6A4F-A4AE-41582C3DCEBF}"/>
              </a:ext>
            </a:extLst>
          </p:cNvPr>
          <p:cNvSpPr txBox="1"/>
          <p:nvPr/>
        </p:nvSpPr>
        <p:spPr>
          <a:xfrm>
            <a:off x="1055934" y="6280549"/>
            <a:ext cx="1008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difference in elapse times of these two event sequences is indistinguishable using a </a:t>
            </a:r>
            <a:r>
              <a:rPr lang="en-GB" dirty="0" err="1"/>
              <a:t>Lamport</a:t>
            </a:r>
            <a:r>
              <a:rPr lang="en-GB" dirty="0"/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19067205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F3150F51-A045-A946-B0FC-1051137A4458}"/>
              </a:ext>
            </a:extLst>
          </p:cNvPr>
          <p:cNvSpPr txBox="1"/>
          <p:nvPr/>
        </p:nvSpPr>
        <p:spPr>
          <a:xfrm>
            <a:off x="2102298" y="72639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E942FA-F9A7-124A-80A5-149EC9BF05B3}"/>
              </a:ext>
            </a:extLst>
          </p:cNvPr>
          <p:cNvSpPr txBox="1"/>
          <p:nvPr/>
        </p:nvSpPr>
        <p:spPr>
          <a:xfrm>
            <a:off x="4450304" y="70691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EA6EEEE-BB31-684D-A861-B7336D2519EF}"/>
              </a:ext>
            </a:extLst>
          </p:cNvPr>
          <p:cNvCxnSpPr>
            <a:cxnSpLocks/>
          </p:cNvCxnSpPr>
          <p:nvPr/>
        </p:nvCxnSpPr>
        <p:spPr>
          <a:xfrm>
            <a:off x="2408134" y="1095729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DDDA78F-6242-BE45-B89B-9DB9EDBFDEB3}"/>
              </a:ext>
            </a:extLst>
          </p:cNvPr>
          <p:cNvCxnSpPr>
            <a:cxnSpLocks/>
          </p:cNvCxnSpPr>
          <p:nvPr/>
        </p:nvCxnSpPr>
        <p:spPr>
          <a:xfrm>
            <a:off x="4731385" y="1115212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E6621DC-74B4-A948-BCB4-9309F90365DF}"/>
              </a:ext>
            </a:extLst>
          </p:cNvPr>
          <p:cNvCxnSpPr>
            <a:cxnSpLocks/>
            <a:stCxn id="56" idx="6"/>
            <a:endCxn id="52" idx="2"/>
          </p:cNvCxnSpPr>
          <p:nvPr/>
        </p:nvCxnSpPr>
        <p:spPr>
          <a:xfrm>
            <a:off x="2510655" y="2247177"/>
            <a:ext cx="2126328" cy="55420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410AF4F-33C2-0F4F-8DFD-737A2C43A3DD}"/>
              </a:ext>
            </a:extLst>
          </p:cNvPr>
          <p:cNvSpPr>
            <a:spLocks noChangeAspect="1"/>
          </p:cNvSpPr>
          <p:nvPr/>
        </p:nvSpPr>
        <p:spPr>
          <a:xfrm>
            <a:off x="4636983" y="27113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504E327-AEF4-B148-8156-533B0012CB85}"/>
              </a:ext>
            </a:extLst>
          </p:cNvPr>
          <p:cNvCxnSpPr>
            <a:cxnSpLocks/>
            <a:stCxn id="55" idx="6"/>
            <a:endCxn id="54" idx="2"/>
          </p:cNvCxnSpPr>
          <p:nvPr/>
        </p:nvCxnSpPr>
        <p:spPr>
          <a:xfrm>
            <a:off x="2498134" y="1437884"/>
            <a:ext cx="2138849" cy="224283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E5F9117-938E-6B46-B116-2BE08C708AEF}"/>
              </a:ext>
            </a:extLst>
          </p:cNvPr>
          <p:cNvSpPr>
            <a:spLocks noChangeAspect="1"/>
          </p:cNvSpPr>
          <p:nvPr/>
        </p:nvSpPr>
        <p:spPr>
          <a:xfrm>
            <a:off x="4636983" y="35907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A8D3B72-312F-6A4C-8DD6-81587ACE75FD}"/>
              </a:ext>
            </a:extLst>
          </p:cNvPr>
          <p:cNvSpPr>
            <a:spLocks noChangeAspect="1"/>
          </p:cNvSpPr>
          <p:nvPr/>
        </p:nvSpPr>
        <p:spPr>
          <a:xfrm>
            <a:off x="2318134" y="13478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050A214-35F8-B744-BC29-2252CE095720}"/>
              </a:ext>
            </a:extLst>
          </p:cNvPr>
          <p:cNvSpPr>
            <a:spLocks noChangeAspect="1"/>
          </p:cNvSpPr>
          <p:nvPr/>
        </p:nvSpPr>
        <p:spPr>
          <a:xfrm>
            <a:off x="2330655" y="21571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E050A-4690-CA4F-9DC6-907F1EE9C803}"/>
              </a:ext>
            </a:extLst>
          </p:cNvPr>
          <p:cNvSpPr txBox="1"/>
          <p:nvPr/>
        </p:nvSpPr>
        <p:spPr>
          <a:xfrm>
            <a:off x="2835852" y="3616526"/>
            <a:ext cx="146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FIFO anomaly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87412E-94C8-574F-8C1A-7DF8FD9C20F7}"/>
              </a:ext>
            </a:extLst>
          </p:cNvPr>
          <p:cNvSpPr txBox="1"/>
          <p:nvPr/>
        </p:nvSpPr>
        <p:spPr>
          <a:xfrm rot="900000">
            <a:off x="3811009" y="2352558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{m2}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6AEC459-CD34-DD45-A803-252EC1F541F1}"/>
              </a:ext>
            </a:extLst>
          </p:cNvPr>
          <p:cNvSpPr txBox="1"/>
          <p:nvPr/>
        </p:nvSpPr>
        <p:spPr>
          <a:xfrm rot="2700000">
            <a:off x="4041594" y="2996612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{m1}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DDC922-84D3-BB44-BDC9-2ACA631803BB}"/>
              </a:ext>
            </a:extLst>
          </p:cNvPr>
          <p:cNvSpPr txBox="1"/>
          <p:nvPr/>
        </p:nvSpPr>
        <p:spPr>
          <a:xfrm>
            <a:off x="7622911" y="72639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0F21690-DFCD-4F41-B5CA-8EF56F510C23}"/>
              </a:ext>
            </a:extLst>
          </p:cNvPr>
          <p:cNvSpPr txBox="1"/>
          <p:nvPr/>
        </p:nvSpPr>
        <p:spPr>
          <a:xfrm>
            <a:off x="9941760" y="70691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  <a:endParaRPr lang="en-GB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686F47C-3B41-8448-A4FF-471512427802}"/>
              </a:ext>
            </a:extLst>
          </p:cNvPr>
          <p:cNvCxnSpPr>
            <a:cxnSpLocks/>
          </p:cNvCxnSpPr>
          <p:nvPr/>
        </p:nvCxnSpPr>
        <p:spPr>
          <a:xfrm>
            <a:off x="7813829" y="1095729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8AE7B81-D290-BE45-88D5-87015EB087DF}"/>
              </a:ext>
            </a:extLst>
          </p:cNvPr>
          <p:cNvCxnSpPr>
            <a:cxnSpLocks/>
          </p:cNvCxnSpPr>
          <p:nvPr/>
        </p:nvCxnSpPr>
        <p:spPr>
          <a:xfrm>
            <a:off x="10137080" y="1115212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CA06479-15B8-F74D-919A-2DA3EF459561}"/>
              </a:ext>
            </a:extLst>
          </p:cNvPr>
          <p:cNvCxnSpPr>
            <a:cxnSpLocks/>
            <a:stCxn id="69" idx="6"/>
            <a:endCxn id="65" idx="2"/>
          </p:cNvCxnSpPr>
          <p:nvPr/>
        </p:nvCxnSpPr>
        <p:spPr>
          <a:xfrm>
            <a:off x="7916350" y="2247177"/>
            <a:ext cx="2126328" cy="55420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7B504F65-C780-354E-B9F3-3E5E76501C69}"/>
              </a:ext>
            </a:extLst>
          </p:cNvPr>
          <p:cNvSpPr>
            <a:spLocks noChangeAspect="1"/>
          </p:cNvSpPr>
          <p:nvPr/>
        </p:nvSpPr>
        <p:spPr>
          <a:xfrm>
            <a:off x="10042678" y="27113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DFCD650-A459-1D42-AFDA-20C822C273E7}"/>
              </a:ext>
            </a:extLst>
          </p:cNvPr>
          <p:cNvCxnSpPr>
            <a:cxnSpLocks/>
            <a:stCxn id="68" idx="6"/>
            <a:endCxn id="67" idx="2"/>
          </p:cNvCxnSpPr>
          <p:nvPr/>
        </p:nvCxnSpPr>
        <p:spPr>
          <a:xfrm>
            <a:off x="7903829" y="1437884"/>
            <a:ext cx="2138849" cy="224283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3E8D6273-E92B-FF47-99D1-BA4C7F6BC659}"/>
              </a:ext>
            </a:extLst>
          </p:cNvPr>
          <p:cNvSpPr>
            <a:spLocks noChangeAspect="1"/>
          </p:cNvSpPr>
          <p:nvPr/>
        </p:nvSpPr>
        <p:spPr>
          <a:xfrm>
            <a:off x="10042678" y="35907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2BB7A2A-C1FF-8C41-B908-8389F5E43A48}"/>
              </a:ext>
            </a:extLst>
          </p:cNvPr>
          <p:cNvSpPr>
            <a:spLocks noChangeAspect="1"/>
          </p:cNvSpPr>
          <p:nvPr/>
        </p:nvSpPr>
        <p:spPr>
          <a:xfrm>
            <a:off x="7723829" y="13478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6996281-6015-3044-851F-C832688E6AA6}"/>
              </a:ext>
            </a:extLst>
          </p:cNvPr>
          <p:cNvSpPr>
            <a:spLocks noChangeAspect="1"/>
          </p:cNvSpPr>
          <p:nvPr/>
        </p:nvSpPr>
        <p:spPr>
          <a:xfrm>
            <a:off x="7736350" y="21571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3F43BE8-1B67-7641-ACF2-06831A49BD32}"/>
              </a:ext>
            </a:extLst>
          </p:cNvPr>
          <p:cNvSpPr txBox="1"/>
          <p:nvPr/>
        </p:nvSpPr>
        <p:spPr>
          <a:xfrm>
            <a:off x="8142994" y="3610677"/>
            <a:ext cx="16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Causal violation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8D12D51-7574-714A-92A2-87BC229A5C48}"/>
              </a:ext>
            </a:extLst>
          </p:cNvPr>
          <p:cNvSpPr txBox="1"/>
          <p:nvPr/>
        </p:nvSpPr>
        <p:spPr>
          <a:xfrm rot="900000">
            <a:off x="9216704" y="2352558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{m2}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A3C81B5-CC79-6342-876E-3F3BBB842E15}"/>
              </a:ext>
            </a:extLst>
          </p:cNvPr>
          <p:cNvSpPr txBox="1"/>
          <p:nvPr/>
        </p:nvSpPr>
        <p:spPr>
          <a:xfrm rot="2700000">
            <a:off x="9447289" y="2996612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{m1}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29C0989-16AB-1948-990B-56803C936BFA}"/>
              </a:ext>
            </a:extLst>
          </p:cNvPr>
          <p:cNvSpPr txBox="1"/>
          <p:nvPr/>
        </p:nvSpPr>
        <p:spPr>
          <a:xfrm>
            <a:off x="7403742" y="124835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67B586D-3322-E54A-B91A-CA16C582EF56}"/>
              </a:ext>
            </a:extLst>
          </p:cNvPr>
          <p:cNvSpPr txBox="1"/>
          <p:nvPr/>
        </p:nvSpPr>
        <p:spPr>
          <a:xfrm>
            <a:off x="7403742" y="205938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9808899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9FB4B4-5BBE-6E48-80F3-FFDB49C1BA78}"/>
              </a:ext>
            </a:extLst>
          </p:cNvPr>
          <p:cNvCxnSpPr/>
          <p:nvPr/>
        </p:nvCxnSpPr>
        <p:spPr>
          <a:xfrm>
            <a:off x="401373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F6134C5-D268-7048-B9AD-EFDCA0686ED2}"/>
              </a:ext>
            </a:extLst>
          </p:cNvPr>
          <p:cNvSpPr>
            <a:spLocks noChangeAspect="1"/>
          </p:cNvSpPr>
          <p:nvPr/>
        </p:nvSpPr>
        <p:spPr>
          <a:xfrm>
            <a:off x="392373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31B38B-9F6A-B343-8BE1-5AFE16C9FD9E}"/>
              </a:ext>
            </a:extLst>
          </p:cNvPr>
          <p:cNvSpPr txBox="1"/>
          <p:nvPr/>
        </p:nvSpPr>
        <p:spPr>
          <a:xfrm>
            <a:off x="380759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845F29-608A-064B-8F2E-C38AD4980E9B}"/>
              </a:ext>
            </a:extLst>
          </p:cNvPr>
          <p:cNvCxnSpPr/>
          <p:nvPr/>
        </p:nvCxnSpPr>
        <p:spPr>
          <a:xfrm>
            <a:off x="542493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F40A72A-BB2F-0B4E-AA13-EBC935025F68}"/>
              </a:ext>
            </a:extLst>
          </p:cNvPr>
          <p:cNvSpPr txBox="1"/>
          <p:nvPr/>
        </p:nvSpPr>
        <p:spPr>
          <a:xfrm>
            <a:off x="5220326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FA8DFCC-0E10-0F47-8EC5-54F0708BBF5E}"/>
              </a:ext>
            </a:extLst>
          </p:cNvPr>
          <p:cNvCxnSpPr/>
          <p:nvPr/>
        </p:nvCxnSpPr>
        <p:spPr>
          <a:xfrm>
            <a:off x="6772183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3AAE690-67C9-AE41-8885-23DFE198D2CE}"/>
              </a:ext>
            </a:extLst>
          </p:cNvPr>
          <p:cNvSpPr>
            <a:spLocks noChangeAspect="1"/>
          </p:cNvSpPr>
          <p:nvPr/>
        </p:nvSpPr>
        <p:spPr>
          <a:xfrm>
            <a:off x="668218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30E187-3672-FE43-8F9C-7E01D26127C3}"/>
              </a:ext>
            </a:extLst>
          </p:cNvPr>
          <p:cNvSpPr txBox="1"/>
          <p:nvPr/>
        </p:nvSpPr>
        <p:spPr>
          <a:xfrm>
            <a:off x="6559932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D114C68-2C2C-6348-ACC5-0577AF69E21E}"/>
              </a:ext>
            </a:extLst>
          </p:cNvPr>
          <p:cNvCxnSpPr>
            <a:cxnSpLocks/>
            <a:stCxn id="19" idx="6"/>
            <a:endCxn id="26" idx="2"/>
          </p:cNvCxnSpPr>
          <p:nvPr/>
        </p:nvCxnSpPr>
        <p:spPr>
          <a:xfrm>
            <a:off x="4103737" y="1740021"/>
            <a:ext cx="2578446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705EB3-F0D6-0A43-82B8-42AB193745E3}"/>
              </a:ext>
            </a:extLst>
          </p:cNvPr>
          <p:cNvCxnSpPr>
            <a:cxnSpLocks/>
            <a:stCxn id="19" idx="6"/>
            <a:endCxn id="37" idx="2"/>
          </p:cNvCxnSpPr>
          <p:nvPr/>
        </p:nvCxnSpPr>
        <p:spPr>
          <a:xfrm>
            <a:off x="4103737" y="1740021"/>
            <a:ext cx="1248707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CF385B9-401D-D64A-AE77-52A5FA33207A}"/>
              </a:ext>
            </a:extLst>
          </p:cNvPr>
          <p:cNvSpPr>
            <a:spLocks noChangeAspect="1"/>
          </p:cNvSpPr>
          <p:nvPr/>
        </p:nvSpPr>
        <p:spPr>
          <a:xfrm>
            <a:off x="5352444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9606732-CCDE-CB47-B0D5-0AC34B92CDF3}"/>
              </a:ext>
            </a:extLst>
          </p:cNvPr>
          <p:cNvCxnSpPr/>
          <p:nvPr/>
        </p:nvCxnSpPr>
        <p:spPr>
          <a:xfrm>
            <a:off x="816358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00C07CE-68D8-5847-B7E4-17A7EC8E7464}"/>
              </a:ext>
            </a:extLst>
          </p:cNvPr>
          <p:cNvSpPr txBox="1"/>
          <p:nvPr/>
        </p:nvSpPr>
        <p:spPr>
          <a:xfrm>
            <a:off x="7959285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96CC711-6268-FD48-A87C-9899FB0E8365}"/>
              </a:ext>
            </a:extLst>
          </p:cNvPr>
          <p:cNvSpPr>
            <a:spLocks noChangeAspect="1"/>
          </p:cNvSpPr>
          <p:nvPr/>
        </p:nvSpPr>
        <p:spPr>
          <a:xfrm>
            <a:off x="8081843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1569C38-5DE2-6F4E-BA4E-6CAC7095B9A3}"/>
              </a:ext>
            </a:extLst>
          </p:cNvPr>
          <p:cNvSpPr>
            <a:spLocks noChangeAspect="1"/>
          </p:cNvSpPr>
          <p:nvPr/>
        </p:nvSpPr>
        <p:spPr>
          <a:xfrm>
            <a:off x="6682182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5D4E877-0C86-E646-A8EF-63FB9699C587}"/>
              </a:ext>
            </a:extLst>
          </p:cNvPr>
          <p:cNvSpPr>
            <a:spLocks noChangeAspect="1"/>
          </p:cNvSpPr>
          <p:nvPr/>
        </p:nvSpPr>
        <p:spPr>
          <a:xfrm>
            <a:off x="5352444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DBB083C-E958-174F-A4D9-C68F0F3DA060}"/>
              </a:ext>
            </a:extLst>
          </p:cNvPr>
          <p:cNvCxnSpPr>
            <a:cxnSpLocks/>
            <a:stCxn id="57" idx="2"/>
            <a:endCxn id="59" idx="6"/>
          </p:cNvCxnSpPr>
          <p:nvPr/>
        </p:nvCxnSpPr>
        <p:spPr>
          <a:xfrm flipH="1">
            <a:off x="5532444" y="1740021"/>
            <a:ext cx="2549399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08C67F9-49ED-3141-B867-4883A3F0D53B}"/>
              </a:ext>
            </a:extLst>
          </p:cNvPr>
          <p:cNvCxnSpPr>
            <a:cxnSpLocks/>
            <a:stCxn id="57" idx="2"/>
            <a:endCxn id="58" idx="6"/>
          </p:cNvCxnSpPr>
          <p:nvPr/>
        </p:nvCxnSpPr>
        <p:spPr>
          <a:xfrm flipH="1">
            <a:off x="6862182" y="1740021"/>
            <a:ext cx="1219661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626F24C-FD14-5140-BB0B-7190D48408A4}"/>
              </a:ext>
            </a:extLst>
          </p:cNvPr>
          <p:cNvSpPr txBox="1"/>
          <p:nvPr/>
        </p:nvSpPr>
        <p:spPr>
          <a:xfrm rot="1680000">
            <a:off x="4528355" y="1740420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8BA9DC-A3D5-2844-8288-5E24E92C2ED6}"/>
              </a:ext>
            </a:extLst>
          </p:cNvPr>
          <p:cNvSpPr txBox="1"/>
          <p:nvPr/>
        </p:nvSpPr>
        <p:spPr>
          <a:xfrm rot="19929390">
            <a:off x="7266914" y="174042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AAA8B58-C7C2-2643-9DD6-799B6455110E}"/>
              </a:ext>
            </a:extLst>
          </p:cNvPr>
          <p:cNvSpPr txBox="1"/>
          <p:nvPr/>
        </p:nvSpPr>
        <p:spPr>
          <a:xfrm>
            <a:off x="5171502" y="818619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71DF988-442F-9847-83B4-D8851DD6DA67}"/>
              </a:ext>
            </a:extLst>
          </p:cNvPr>
          <p:cNvSpPr txBox="1"/>
          <p:nvPr/>
        </p:nvSpPr>
        <p:spPr>
          <a:xfrm rot="2520000">
            <a:off x="4528355" y="234732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9F0591C-A2F3-8E4D-B443-C99C1A96B1B3}"/>
              </a:ext>
            </a:extLst>
          </p:cNvPr>
          <p:cNvSpPr txBox="1"/>
          <p:nvPr/>
        </p:nvSpPr>
        <p:spPr>
          <a:xfrm rot="19089390">
            <a:off x="7270960" y="234732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5DABE5C-9E9C-7341-A7A7-2D69ED47CF3D}"/>
              </a:ext>
            </a:extLst>
          </p:cNvPr>
          <p:cNvSpPr txBox="1"/>
          <p:nvPr/>
        </p:nvSpPr>
        <p:spPr>
          <a:xfrm>
            <a:off x="6518747" y="818619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01B080A-4DAB-BF45-8619-C79458C53DB5}"/>
              </a:ext>
            </a:extLst>
          </p:cNvPr>
          <p:cNvSpPr txBox="1"/>
          <p:nvPr/>
        </p:nvSpPr>
        <p:spPr>
          <a:xfrm>
            <a:off x="5481606" y="222600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48A500C-49A8-CD43-8893-DB3B37CF9248}"/>
              </a:ext>
            </a:extLst>
          </p:cNvPr>
          <p:cNvSpPr txBox="1"/>
          <p:nvPr/>
        </p:nvSpPr>
        <p:spPr>
          <a:xfrm>
            <a:off x="4847646" y="386272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B9565-BFDE-C845-82BB-7A5586B6551D}"/>
              </a:ext>
            </a:extLst>
          </p:cNvPr>
          <p:cNvSpPr txBox="1"/>
          <p:nvPr/>
        </p:nvSpPr>
        <p:spPr>
          <a:xfrm>
            <a:off x="6820999" y="386272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E122634-1ECC-9B46-9DC5-8CAC9C012AF6}"/>
              </a:ext>
            </a:extLst>
          </p:cNvPr>
          <p:cNvSpPr txBox="1"/>
          <p:nvPr/>
        </p:nvSpPr>
        <p:spPr>
          <a:xfrm>
            <a:off x="6236979" y="222600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377FEF8-D350-5F48-876D-48A5BF764861}"/>
              </a:ext>
            </a:extLst>
          </p:cNvPr>
          <p:cNvSpPr txBox="1"/>
          <p:nvPr/>
        </p:nvSpPr>
        <p:spPr>
          <a:xfrm>
            <a:off x="3182505" y="158903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{x=1}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E40DD57-9CA7-5A4D-93C1-B4061364ECA0}"/>
              </a:ext>
            </a:extLst>
          </p:cNvPr>
          <p:cNvSpPr txBox="1"/>
          <p:nvPr/>
        </p:nvSpPr>
        <p:spPr>
          <a:xfrm>
            <a:off x="3035451" y="5327374"/>
            <a:ext cx="6121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value of 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</a:t>
            </a:r>
            <a:r>
              <a:rPr lang="en-GB" dirty="0"/>
              <a:t> is now inconsistent between the two data stores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D069346-4171-D14F-9CE5-47E9C62AFB69}"/>
              </a:ext>
            </a:extLst>
          </p:cNvPr>
          <p:cNvSpPr txBox="1"/>
          <p:nvPr/>
        </p:nvSpPr>
        <p:spPr>
          <a:xfrm>
            <a:off x="8261843" y="158903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{x=2}</a:t>
            </a:r>
          </a:p>
        </p:txBody>
      </p:sp>
    </p:spTree>
    <p:extLst>
      <p:ext uri="{BB962C8B-B14F-4D97-AF65-F5344CB8AC3E}">
        <p14:creationId xmlns:p14="http://schemas.microsoft.com/office/powerpoint/2010/main" val="6889674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9FB4B4-5BBE-6E48-80F3-FFDB49C1BA78}"/>
              </a:ext>
            </a:extLst>
          </p:cNvPr>
          <p:cNvCxnSpPr>
            <a:cxnSpLocks/>
          </p:cNvCxnSpPr>
          <p:nvPr/>
        </p:nvCxnSpPr>
        <p:spPr>
          <a:xfrm flipH="1">
            <a:off x="4038233" y="1157172"/>
            <a:ext cx="1" cy="7995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A31B38B-9F6A-B343-8BE1-5AFE16C9FD9E}"/>
              </a:ext>
            </a:extLst>
          </p:cNvPr>
          <p:cNvSpPr txBox="1"/>
          <p:nvPr/>
        </p:nvSpPr>
        <p:spPr>
          <a:xfrm>
            <a:off x="3641330" y="78784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1A8CEC-069A-D343-B883-24E591FE1C1F}"/>
              </a:ext>
            </a:extLst>
          </p:cNvPr>
          <p:cNvSpPr txBox="1"/>
          <p:nvPr/>
        </p:nvSpPr>
        <p:spPr>
          <a:xfrm>
            <a:off x="3736131" y="1956692"/>
            <a:ext cx="60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FIFO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7895F60-562D-294A-8627-3E6E71400AF0}"/>
              </a:ext>
            </a:extLst>
          </p:cNvPr>
          <p:cNvCxnSpPr>
            <a:cxnSpLocks/>
          </p:cNvCxnSpPr>
          <p:nvPr/>
        </p:nvCxnSpPr>
        <p:spPr>
          <a:xfrm flipH="1">
            <a:off x="4029928" y="2326024"/>
            <a:ext cx="16611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111E495-05DF-F848-8627-3FCE0E32F976}"/>
              </a:ext>
            </a:extLst>
          </p:cNvPr>
          <p:cNvSpPr txBox="1"/>
          <p:nvPr/>
        </p:nvSpPr>
        <p:spPr>
          <a:xfrm>
            <a:off x="3694870" y="2847247"/>
            <a:ext cx="68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YOLO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CA92144-3CC3-2342-A1F5-5283CCA47FDD}"/>
              </a:ext>
            </a:extLst>
          </p:cNvPr>
          <p:cNvCxnSpPr>
            <a:cxnSpLocks/>
            <a:stCxn id="56" idx="2"/>
            <a:endCxn id="72" idx="0"/>
          </p:cNvCxnSpPr>
          <p:nvPr/>
        </p:nvCxnSpPr>
        <p:spPr>
          <a:xfrm flipH="1">
            <a:off x="6686018" y="1157172"/>
            <a:ext cx="1" cy="7995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1E59B87-3D94-F84E-83DA-B2C76760FB4A}"/>
              </a:ext>
            </a:extLst>
          </p:cNvPr>
          <p:cNvSpPr txBox="1"/>
          <p:nvPr/>
        </p:nvSpPr>
        <p:spPr>
          <a:xfrm>
            <a:off x="6289115" y="78784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9E1EDE7-73A3-EA46-8960-4E2BBA16CE3D}"/>
              </a:ext>
            </a:extLst>
          </p:cNvPr>
          <p:cNvSpPr txBox="1"/>
          <p:nvPr/>
        </p:nvSpPr>
        <p:spPr>
          <a:xfrm>
            <a:off x="6383916" y="1956692"/>
            <a:ext cx="60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FIFO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45E6F12-FE6A-D847-820D-EA7CC63BF547}"/>
              </a:ext>
            </a:extLst>
          </p:cNvPr>
          <p:cNvCxnSpPr>
            <a:cxnSpLocks/>
            <a:stCxn id="72" idx="2"/>
            <a:endCxn id="76" idx="0"/>
          </p:cNvCxnSpPr>
          <p:nvPr/>
        </p:nvCxnSpPr>
        <p:spPr>
          <a:xfrm>
            <a:off x="6686018" y="2326024"/>
            <a:ext cx="619492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C6DAAF4-6B2D-A94C-9FCD-F13C3DB16DBE}"/>
              </a:ext>
            </a:extLst>
          </p:cNvPr>
          <p:cNvSpPr txBox="1"/>
          <p:nvPr/>
        </p:nvSpPr>
        <p:spPr>
          <a:xfrm>
            <a:off x="6962147" y="2847247"/>
            <a:ext cx="68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YOLO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6115802-E588-D44C-98E1-DC72F921D5C8}"/>
              </a:ext>
            </a:extLst>
          </p:cNvPr>
          <p:cNvSpPr txBox="1"/>
          <p:nvPr/>
        </p:nvSpPr>
        <p:spPr>
          <a:xfrm>
            <a:off x="7581648" y="1633526"/>
            <a:ext cx="731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Total</a:t>
            </a:r>
            <a:br>
              <a:rPr lang="en-GB" dirty="0"/>
            </a:br>
            <a:r>
              <a:rPr lang="en-GB" dirty="0"/>
              <a:t>Order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3BAFBCD-9860-7941-89E2-B8A54316406D}"/>
              </a:ext>
            </a:extLst>
          </p:cNvPr>
          <p:cNvCxnSpPr>
            <a:cxnSpLocks/>
            <a:stCxn id="77" idx="2"/>
            <a:endCxn id="76" idx="0"/>
          </p:cNvCxnSpPr>
          <p:nvPr/>
        </p:nvCxnSpPr>
        <p:spPr>
          <a:xfrm flipH="1">
            <a:off x="7305510" y="2279857"/>
            <a:ext cx="641815" cy="5673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0707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82C7219-7E84-A24B-BE9C-3A6DCCD052D4}"/>
              </a:ext>
            </a:extLst>
          </p:cNvPr>
          <p:cNvSpPr txBox="1"/>
          <p:nvPr/>
        </p:nvSpPr>
        <p:spPr>
          <a:xfrm>
            <a:off x="1498336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52E119-AD62-8B4F-AD32-9981695319B1}"/>
              </a:ext>
            </a:extLst>
          </p:cNvPr>
          <p:cNvSpPr txBox="1"/>
          <p:nvPr/>
        </p:nvSpPr>
        <p:spPr>
          <a:xfrm>
            <a:off x="3318015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FE8AC4-4D7D-8646-B67E-F76A896465E7}"/>
              </a:ext>
            </a:extLst>
          </p:cNvPr>
          <p:cNvCxnSpPr/>
          <p:nvPr/>
        </p:nvCxnSpPr>
        <p:spPr>
          <a:xfrm>
            <a:off x="3594693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1FCF03A-A4C2-7540-ACCD-E820E05F3011}"/>
              </a:ext>
            </a:extLst>
          </p:cNvPr>
          <p:cNvCxnSpPr/>
          <p:nvPr/>
        </p:nvCxnSpPr>
        <p:spPr>
          <a:xfrm>
            <a:off x="1816692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9CEAE06-1A48-1E43-BD02-1FB6D8A21260}"/>
              </a:ext>
            </a:extLst>
          </p:cNvPr>
          <p:cNvCxnSpPr>
            <a:cxnSpLocks/>
            <a:stCxn id="25" idx="6"/>
            <a:endCxn id="46" idx="2"/>
          </p:cNvCxnSpPr>
          <p:nvPr/>
        </p:nvCxnSpPr>
        <p:spPr>
          <a:xfrm>
            <a:off x="1902290" y="1483585"/>
            <a:ext cx="1602403" cy="335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E0D9FC83-47D7-E34C-980D-94F741DFAB38}"/>
              </a:ext>
            </a:extLst>
          </p:cNvPr>
          <p:cNvSpPr>
            <a:spLocks noChangeAspect="1"/>
          </p:cNvSpPr>
          <p:nvPr/>
        </p:nvSpPr>
        <p:spPr>
          <a:xfrm>
            <a:off x="1722290" y="13935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0127396-8BE1-7E48-846B-02E219949146}"/>
              </a:ext>
            </a:extLst>
          </p:cNvPr>
          <p:cNvSpPr>
            <a:spLocks noChangeAspect="1"/>
          </p:cNvSpPr>
          <p:nvPr/>
        </p:nvSpPr>
        <p:spPr>
          <a:xfrm>
            <a:off x="3504693" y="24006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DF2163B-CA0B-E848-A1E6-C92E2F7E4DC6}"/>
              </a:ext>
            </a:extLst>
          </p:cNvPr>
          <p:cNvSpPr>
            <a:spLocks noChangeAspect="1"/>
          </p:cNvSpPr>
          <p:nvPr/>
        </p:nvSpPr>
        <p:spPr>
          <a:xfrm>
            <a:off x="3504693" y="37006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9525BE7-5734-AD46-A90A-675D8CA04CF1}"/>
              </a:ext>
            </a:extLst>
          </p:cNvPr>
          <p:cNvCxnSpPr>
            <a:cxnSpLocks/>
            <a:stCxn id="71" idx="1"/>
            <a:endCxn id="32" idx="6"/>
          </p:cNvCxnSpPr>
          <p:nvPr/>
        </p:nvCxnSpPr>
        <p:spPr>
          <a:xfrm flipH="1" flipV="1">
            <a:off x="1902290" y="2802891"/>
            <a:ext cx="1024624" cy="21709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4B7E96A2-70DD-4C4E-9C7E-463FC8CA3EE1}"/>
              </a:ext>
            </a:extLst>
          </p:cNvPr>
          <p:cNvSpPr>
            <a:spLocks noChangeAspect="1"/>
          </p:cNvSpPr>
          <p:nvPr/>
        </p:nvSpPr>
        <p:spPr>
          <a:xfrm>
            <a:off x="1722290" y="27128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8263805-E161-054C-A5BF-7B2F61619039}"/>
              </a:ext>
            </a:extLst>
          </p:cNvPr>
          <p:cNvCxnSpPr>
            <a:cxnSpLocks/>
            <a:stCxn id="41" idx="6"/>
            <a:endCxn id="30" idx="2"/>
          </p:cNvCxnSpPr>
          <p:nvPr/>
        </p:nvCxnSpPr>
        <p:spPr>
          <a:xfrm>
            <a:off x="1902290" y="3459290"/>
            <a:ext cx="1602403" cy="3313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2EFA9FBB-55EA-8348-ABA3-65912E905EC1}"/>
              </a:ext>
            </a:extLst>
          </p:cNvPr>
          <p:cNvSpPr>
            <a:spLocks noChangeAspect="1"/>
          </p:cNvSpPr>
          <p:nvPr/>
        </p:nvSpPr>
        <p:spPr>
          <a:xfrm>
            <a:off x="1722290" y="33692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4B83F6F-8994-C942-A190-506816D3586E}"/>
              </a:ext>
            </a:extLst>
          </p:cNvPr>
          <p:cNvSpPr>
            <a:spLocks noChangeAspect="1"/>
          </p:cNvSpPr>
          <p:nvPr/>
        </p:nvSpPr>
        <p:spPr>
          <a:xfrm>
            <a:off x="1726692" y="405565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C90B674-CBEB-4A42-8215-7392488DF785}"/>
              </a:ext>
            </a:extLst>
          </p:cNvPr>
          <p:cNvCxnSpPr>
            <a:cxnSpLocks/>
            <a:stCxn id="43" idx="6"/>
            <a:endCxn id="86" idx="2"/>
          </p:cNvCxnSpPr>
          <p:nvPr/>
        </p:nvCxnSpPr>
        <p:spPr>
          <a:xfrm>
            <a:off x="1906692" y="4145654"/>
            <a:ext cx="1598001" cy="3166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8E0B97AE-CAF6-4041-9E81-30CAB5EA04A4}"/>
              </a:ext>
            </a:extLst>
          </p:cNvPr>
          <p:cNvSpPr>
            <a:spLocks noChangeAspect="1"/>
          </p:cNvSpPr>
          <p:nvPr/>
        </p:nvSpPr>
        <p:spPr>
          <a:xfrm>
            <a:off x="3504693" y="17295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6FB2B80-D054-0948-BAD0-3AD93B13F773}"/>
              </a:ext>
            </a:extLst>
          </p:cNvPr>
          <p:cNvSpPr>
            <a:spLocks noChangeAspect="1"/>
          </p:cNvSpPr>
          <p:nvPr/>
        </p:nvSpPr>
        <p:spPr>
          <a:xfrm>
            <a:off x="1722290" y="2053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D5623E5-88FC-C843-B5CF-DBD4F8CE46B0}"/>
              </a:ext>
            </a:extLst>
          </p:cNvPr>
          <p:cNvCxnSpPr>
            <a:cxnSpLocks/>
            <a:stCxn id="28" idx="2"/>
            <a:endCxn id="64" idx="6"/>
          </p:cNvCxnSpPr>
          <p:nvPr/>
        </p:nvCxnSpPr>
        <p:spPr>
          <a:xfrm flipH="1" flipV="1">
            <a:off x="1902290" y="214398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66FF239-D5B9-914D-AC86-71A0931AEF91}"/>
              </a:ext>
            </a:extLst>
          </p:cNvPr>
          <p:cNvSpPr txBox="1"/>
          <p:nvPr/>
        </p:nvSpPr>
        <p:spPr>
          <a:xfrm rot="720000">
            <a:off x="2511523" y="1348519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F8F5156-63E1-5042-B465-01948E18893E}"/>
              </a:ext>
            </a:extLst>
          </p:cNvPr>
          <p:cNvSpPr txBox="1"/>
          <p:nvPr/>
        </p:nvSpPr>
        <p:spPr>
          <a:xfrm rot="720000">
            <a:off x="2500395" y="2001320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C01F08E-565E-5540-BAB7-63AB0534A2C2}"/>
              </a:ext>
            </a:extLst>
          </p:cNvPr>
          <p:cNvSpPr txBox="1"/>
          <p:nvPr/>
        </p:nvSpPr>
        <p:spPr>
          <a:xfrm>
            <a:off x="2926914" y="2866099"/>
            <a:ext cx="450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lost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5806CD4-CA98-B74A-A498-F6802A9C83EC}"/>
              </a:ext>
            </a:extLst>
          </p:cNvPr>
          <p:cNvSpPr txBox="1"/>
          <p:nvPr/>
        </p:nvSpPr>
        <p:spPr>
          <a:xfrm>
            <a:off x="3633748" y="1637968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35F9C93-812C-0E49-9CBB-4F6CD2018E01}"/>
              </a:ext>
            </a:extLst>
          </p:cNvPr>
          <p:cNvSpPr txBox="1"/>
          <p:nvPr/>
        </p:nvSpPr>
        <p:spPr>
          <a:xfrm>
            <a:off x="3633748" y="2313829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92DB8DA-98E3-6541-A5C3-8F27D1D4CB04}"/>
              </a:ext>
            </a:extLst>
          </p:cNvPr>
          <p:cNvSpPr>
            <a:spLocks noChangeAspect="1"/>
          </p:cNvSpPr>
          <p:nvPr/>
        </p:nvSpPr>
        <p:spPr>
          <a:xfrm>
            <a:off x="3504693" y="43722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8A89209-E683-884B-A8BE-05B26FC9537F}"/>
              </a:ext>
            </a:extLst>
          </p:cNvPr>
          <p:cNvSpPr txBox="1"/>
          <p:nvPr/>
        </p:nvSpPr>
        <p:spPr>
          <a:xfrm>
            <a:off x="3631984" y="3608885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Queued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3C9C46A-A91E-884C-98BE-AAF7617027C4}"/>
              </a:ext>
            </a:extLst>
          </p:cNvPr>
          <p:cNvSpPr txBox="1"/>
          <p:nvPr/>
        </p:nvSpPr>
        <p:spPr>
          <a:xfrm>
            <a:off x="3632820" y="4277623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Queued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33368FA-78E5-E343-A641-6568A5D1CB9A}"/>
              </a:ext>
            </a:extLst>
          </p:cNvPr>
          <p:cNvSpPr txBox="1"/>
          <p:nvPr/>
        </p:nvSpPr>
        <p:spPr>
          <a:xfrm rot="720000">
            <a:off x="2500395" y="2663588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0694253-FF01-A74A-93F7-EF47F0BC3140}"/>
              </a:ext>
            </a:extLst>
          </p:cNvPr>
          <p:cNvSpPr txBox="1"/>
          <p:nvPr/>
        </p:nvSpPr>
        <p:spPr>
          <a:xfrm rot="720000">
            <a:off x="2500395" y="3309048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DA72344-1A9E-DD45-BB3B-9D10BAC8E801}"/>
              </a:ext>
            </a:extLst>
          </p:cNvPr>
          <p:cNvSpPr txBox="1"/>
          <p:nvPr/>
        </p:nvSpPr>
        <p:spPr>
          <a:xfrm rot="720000">
            <a:off x="2500395" y="398812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m5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165712A-C0F6-BD4C-B448-6FA8E21D7733}"/>
              </a:ext>
            </a:extLst>
          </p:cNvPr>
          <p:cNvSpPr txBox="1"/>
          <p:nvPr/>
        </p:nvSpPr>
        <p:spPr>
          <a:xfrm>
            <a:off x="6881369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58AA895-7EDD-784B-AA63-755FFCF0DCE8}"/>
              </a:ext>
            </a:extLst>
          </p:cNvPr>
          <p:cNvSpPr txBox="1"/>
          <p:nvPr/>
        </p:nvSpPr>
        <p:spPr>
          <a:xfrm>
            <a:off x="8701048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6C597D8-FE65-9849-9E1D-1D1A073C94BE}"/>
              </a:ext>
            </a:extLst>
          </p:cNvPr>
          <p:cNvCxnSpPr/>
          <p:nvPr/>
        </p:nvCxnSpPr>
        <p:spPr>
          <a:xfrm>
            <a:off x="8977726" y="1328030"/>
            <a:ext cx="0" cy="30442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7BF7421-AB87-024F-8BDF-B5EA0CC45FA0}"/>
              </a:ext>
            </a:extLst>
          </p:cNvPr>
          <p:cNvCxnSpPr/>
          <p:nvPr/>
        </p:nvCxnSpPr>
        <p:spPr>
          <a:xfrm>
            <a:off x="7199725" y="1328030"/>
            <a:ext cx="0" cy="30442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1DC1744-FCA2-F844-B7CD-FB2078E0AAF6}"/>
              </a:ext>
            </a:extLst>
          </p:cNvPr>
          <p:cNvCxnSpPr>
            <a:cxnSpLocks/>
            <a:stCxn id="102" idx="6"/>
            <a:endCxn id="111" idx="2"/>
          </p:cNvCxnSpPr>
          <p:nvPr/>
        </p:nvCxnSpPr>
        <p:spPr>
          <a:xfrm>
            <a:off x="7285323" y="1483585"/>
            <a:ext cx="1602403" cy="335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10A4F97D-56FF-7749-862A-09AAE55CECD6}"/>
              </a:ext>
            </a:extLst>
          </p:cNvPr>
          <p:cNvSpPr>
            <a:spLocks noChangeAspect="1"/>
          </p:cNvSpPr>
          <p:nvPr/>
        </p:nvSpPr>
        <p:spPr>
          <a:xfrm>
            <a:off x="7105323" y="13935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3372409-2773-604D-B40C-20ACEA17919B}"/>
              </a:ext>
            </a:extLst>
          </p:cNvPr>
          <p:cNvSpPr>
            <a:spLocks noChangeAspect="1"/>
          </p:cNvSpPr>
          <p:nvPr/>
        </p:nvSpPr>
        <p:spPr>
          <a:xfrm>
            <a:off x="8887726" y="24006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57C7FEA-7F32-4E4C-89FE-67A86BDD789F}"/>
              </a:ext>
            </a:extLst>
          </p:cNvPr>
          <p:cNvSpPr>
            <a:spLocks noChangeAspect="1"/>
          </p:cNvSpPr>
          <p:nvPr/>
        </p:nvSpPr>
        <p:spPr>
          <a:xfrm>
            <a:off x="8887726" y="37923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E2A0008-C786-3E47-B6A3-99FE368D6C88}"/>
              </a:ext>
            </a:extLst>
          </p:cNvPr>
          <p:cNvCxnSpPr>
            <a:cxnSpLocks/>
            <a:stCxn id="108" idx="6"/>
            <a:endCxn id="104" idx="2"/>
          </p:cNvCxnSpPr>
          <p:nvPr/>
        </p:nvCxnSpPr>
        <p:spPr>
          <a:xfrm>
            <a:off x="7285323" y="2909096"/>
            <a:ext cx="1602403" cy="973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438CEFD8-DA21-2646-964E-0903D909E4AB}"/>
              </a:ext>
            </a:extLst>
          </p:cNvPr>
          <p:cNvSpPr>
            <a:spLocks noChangeAspect="1"/>
          </p:cNvSpPr>
          <p:nvPr/>
        </p:nvSpPr>
        <p:spPr>
          <a:xfrm>
            <a:off x="7105323" y="2819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9948077-B874-F64C-99C4-277DE44E394A}"/>
              </a:ext>
            </a:extLst>
          </p:cNvPr>
          <p:cNvSpPr>
            <a:spLocks noChangeAspect="1"/>
          </p:cNvSpPr>
          <p:nvPr/>
        </p:nvSpPr>
        <p:spPr>
          <a:xfrm>
            <a:off x="7109725" y="350546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48B886F-3318-D040-B1B5-36A93AFA69C2}"/>
              </a:ext>
            </a:extLst>
          </p:cNvPr>
          <p:cNvCxnSpPr>
            <a:cxnSpLocks/>
            <a:stCxn id="109" idx="6"/>
            <a:endCxn id="119" idx="2"/>
          </p:cNvCxnSpPr>
          <p:nvPr/>
        </p:nvCxnSpPr>
        <p:spPr>
          <a:xfrm flipV="1">
            <a:off x="7289725" y="3260431"/>
            <a:ext cx="1598001" cy="3350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1CBEC0F4-63FA-3C46-8777-7B3933A48AE5}"/>
              </a:ext>
            </a:extLst>
          </p:cNvPr>
          <p:cNvSpPr>
            <a:spLocks noChangeAspect="1"/>
          </p:cNvSpPr>
          <p:nvPr/>
        </p:nvSpPr>
        <p:spPr>
          <a:xfrm>
            <a:off x="8887726" y="17295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0679C92-B341-2D45-BADB-1B55AE9CD805}"/>
              </a:ext>
            </a:extLst>
          </p:cNvPr>
          <p:cNvSpPr>
            <a:spLocks noChangeAspect="1"/>
          </p:cNvSpPr>
          <p:nvPr/>
        </p:nvSpPr>
        <p:spPr>
          <a:xfrm>
            <a:off x="7105323" y="2053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BEC35FC-66D2-CC44-80F8-B70980C8AACB}"/>
              </a:ext>
            </a:extLst>
          </p:cNvPr>
          <p:cNvCxnSpPr>
            <a:cxnSpLocks/>
            <a:stCxn id="103" idx="2"/>
            <a:endCxn id="112" idx="6"/>
          </p:cNvCxnSpPr>
          <p:nvPr/>
        </p:nvCxnSpPr>
        <p:spPr>
          <a:xfrm flipH="1" flipV="1">
            <a:off x="7285323" y="214398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67C0F152-0E47-BB4C-AA9E-22E37E8D3F2F}"/>
              </a:ext>
            </a:extLst>
          </p:cNvPr>
          <p:cNvSpPr txBox="1"/>
          <p:nvPr/>
        </p:nvSpPr>
        <p:spPr>
          <a:xfrm>
            <a:off x="9016781" y="1637968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79C7507-5B1D-DD45-A134-F88937596407}"/>
              </a:ext>
            </a:extLst>
          </p:cNvPr>
          <p:cNvSpPr txBox="1"/>
          <p:nvPr/>
        </p:nvSpPr>
        <p:spPr>
          <a:xfrm>
            <a:off x="9016781" y="2313829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2BAD3C3C-375A-0548-AA17-5F075E0F1BC3}"/>
              </a:ext>
            </a:extLst>
          </p:cNvPr>
          <p:cNvSpPr>
            <a:spLocks noChangeAspect="1"/>
          </p:cNvSpPr>
          <p:nvPr/>
        </p:nvSpPr>
        <p:spPr>
          <a:xfrm>
            <a:off x="8887726" y="31704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003C165-06CB-AF4F-81A2-4336633BEEB4}"/>
              </a:ext>
            </a:extLst>
          </p:cNvPr>
          <p:cNvSpPr txBox="1"/>
          <p:nvPr/>
        </p:nvSpPr>
        <p:spPr>
          <a:xfrm>
            <a:off x="9015017" y="3700628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93E2792-DDA5-1546-BF4B-D796931C5A79}"/>
              </a:ext>
            </a:extLst>
          </p:cNvPr>
          <p:cNvSpPr txBox="1"/>
          <p:nvPr/>
        </p:nvSpPr>
        <p:spPr>
          <a:xfrm>
            <a:off x="9015853" y="3075765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</p:spTree>
    <p:extLst>
      <p:ext uri="{BB962C8B-B14F-4D97-AF65-F5344CB8AC3E}">
        <p14:creationId xmlns:p14="http://schemas.microsoft.com/office/powerpoint/2010/main" val="42664423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A99948CC-715F-1649-9E70-FFFDC6E57FE2}"/>
              </a:ext>
            </a:extLst>
          </p:cNvPr>
          <p:cNvSpPr txBox="1"/>
          <p:nvPr/>
        </p:nvSpPr>
        <p:spPr>
          <a:xfrm>
            <a:off x="818986" y="1332584"/>
            <a:ext cx="4871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Alice thinks that Bob has a problem with personal hygiene and sends a broadcast message to Bob and Carol informing them of her opinion…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C86B388-3565-4E44-890F-EF2812B55020}"/>
              </a:ext>
            </a:extLst>
          </p:cNvPr>
          <p:cNvCxnSpPr/>
          <p:nvPr/>
        </p:nvCxnSpPr>
        <p:spPr>
          <a:xfrm>
            <a:off x="739593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C374A62E-F859-D44B-882A-F11D6D2B1B23}"/>
              </a:ext>
            </a:extLst>
          </p:cNvPr>
          <p:cNvSpPr>
            <a:spLocks noChangeAspect="1"/>
          </p:cNvSpPr>
          <p:nvPr/>
        </p:nvSpPr>
        <p:spPr>
          <a:xfrm>
            <a:off x="7305936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73D4E6B-1F6B-9948-AE45-256062B86016}"/>
              </a:ext>
            </a:extLst>
          </p:cNvPr>
          <p:cNvSpPr txBox="1"/>
          <p:nvPr/>
        </p:nvSpPr>
        <p:spPr>
          <a:xfrm rot="759551">
            <a:off x="7475108" y="1570152"/>
            <a:ext cx="125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ECE7307-A6F4-914E-AA38-7B0DC69B2A2F}"/>
              </a:ext>
            </a:extLst>
          </p:cNvPr>
          <p:cNvSpPr txBox="1"/>
          <p:nvPr/>
        </p:nvSpPr>
        <p:spPr>
          <a:xfrm>
            <a:off x="6454840" y="158613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8205909-FB1D-B74E-9BEB-307B649F292E}"/>
              </a:ext>
            </a:extLst>
          </p:cNvPr>
          <p:cNvCxnSpPr/>
          <p:nvPr/>
        </p:nvCxnSpPr>
        <p:spPr>
          <a:xfrm>
            <a:off x="8816619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3F30029-B6CF-E64A-B139-12E63D1A6187}"/>
              </a:ext>
            </a:extLst>
          </p:cNvPr>
          <p:cNvCxnSpPr/>
          <p:nvPr/>
        </p:nvCxnSpPr>
        <p:spPr>
          <a:xfrm>
            <a:off x="1015621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8377F920-24C9-4A44-B9FF-49877DADA3B2}"/>
              </a:ext>
            </a:extLst>
          </p:cNvPr>
          <p:cNvSpPr>
            <a:spLocks noChangeAspect="1"/>
          </p:cNvSpPr>
          <p:nvPr/>
        </p:nvSpPr>
        <p:spPr>
          <a:xfrm>
            <a:off x="10066218" y="393330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C06DD54-A399-5D48-B01B-3826F30C1B3B}"/>
              </a:ext>
            </a:extLst>
          </p:cNvPr>
          <p:cNvCxnSpPr>
            <a:cxnSpLocks/>
            <a:stCxn id="79" idx="6"/>
            <a:endCxn id="90" idx="2"/>
          </p:cNvCxnSpPr>
          <p:nvPr/>
        </p:nvCxnSpPr>
        <p:spPr>
          <a:xfrm>
            <a:off x="7485936" y="1740021"/>
            <a:ext cx="2580282" cy="22832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18AB307-2C1E-0E4D-9B80-772AFD50A9B2}"/>
              </a:ext>
            </a:extLst>
          </p:cNvPr>
          <p:cNvCxnSpPr>
            <a:cxnSpLocks/>
            <a:stCxn id="79" idx="6"/>
            <a:endCxn id="116" idx="2"/>
          </p:cNvCxnSpPr>
          <p:nvPr/>
        </p:nvCxnSpPr>
        <p:spPr>
          <a:xfrm>
            <a:off x="7485936" y="1740021"/>
            <a:ext cx="1240683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8C03EB85-5D29-0243-96DD-88028A4E07AD}"/>
              </a:ext>
            </a:extLst>
          </p:cNvPr>
          <p:cNvSpPr>
            <a:spLocks noChangeAspect="1"/>
          </p:cNvSpPr>
          <p:nvPr/>
        </p:nvSpPr>
        <p:spPr>
          <a:xfrm>
            <a:off x="8726619" y="19336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BBEEA5C-4756-9341-828D-E9A55643376C}"/>
              </a:ext>
            </a:extLst>
          </p:cNvPr>
          <p:cNvSpPr txBox="1"/>
          <p:nvPr/>
        </p:nvSpPr>
        <p:spPr>
          <a:xfrm>
            <a:off x="7081455" y="104637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1DCDA27-227C-5544-975C-2CBE5B9D9C1A}"/>
              </a:ext>
            </a:extLst>
          </p:cNvPr>
          <p:cNvSpPr txBox="1"/>
          <p:nvPr/>
        </p:nvSpPr>
        <p:spPr>
          <a:xfrm>
            <a:off x="8547691" y="104637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937D868-5146-B546-AEA8-DD912818BA28}"/>
              </a:ext>
            </a:extLst>
          </p:cNvPr>
          <p:cNvSpPr txBox="1"/>
          <p:nvPr/>
        </p:nvSpPr>
        <p:spPr>
          <a:xfrm>
            <a:off x="9821287" y="104637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A4A0A1F-0319-024B-980E-99B84CEBE94F}"/>
              </a:ext>
            </a:extLst>
          </p:cNvPr>
          <p:cNvSpPr txBox="1"/>
          <p:nvPr/>
        </p:nvSpPr>
        <p:spPr>
          <a:xfrm rot="2507039">
            <a:off x="8857931" y="3139948"/>
            <a:ext cx="125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E2DEAB8-B581-6045-B3B4-5F42F7000738}"/>
              </a:ext>
            </a:extLst>
          </p:cNvPr>
          <p:cNvSpPr txBox="1"/>
          <p:nvPr/>
        </p:nvSpPr>
        <p:spPr>
          <a:xfrm>
            <a:off x="8822279" y="186971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9A3F73A-2D69-9342-87B0-0F9E816A7F07}"/>
              </a:ext>
            </a:extLst>
          </p:cNvPr>
          <p:cNvSpPr txBox="1"/>
          <p:nvPr/>
        </p:nvSpPr>
        <p:spPr>
          <a:xfrm>
            <a:off x="10156217" y="386941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</p:spTree>
    <p:extLst>
      <p:ext uri="{BB962C8B-B14F-4D97-AF65-F5344CB8AC3E}">
        <p14:creationId xmlns:p14="http://schemas.microsoft.com/office/powerpoint/2010/main" val="562258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1245591" y="1664077"/>
            <a:ext cx="1232804" cy="550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B sends a message to process C</a:t>
            </a:r>
          </a:p>
          <a:p>
            <a:endParaRPr lang="en-GB" dirty="0"/>
          </a:p>
          <a:p>
            <a:r>
              <a:rPr lang="en-GB" dirty="0"/>
              <a:t>Process B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3</a:t>
            </a:r>
          </a:p>
          <a:p>
            <a:r>
              <a:rPr lang="en-GB" dirty="0"/>
              <a:t>Process C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max(LC(C),LC(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max(0,3)+1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1A0510-D55E-8540-A9B1-1A6B27FA5CD7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DE3622-4172-8045-ACA1-4A5336789AB3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14EE66-CEEF-F043-86E8-8E2D4CE2149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71A4CB-83EA-5040-868D-59F31677FA32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B29A7B-6293-F042-BBF9-14D328C002F4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038E65-E259-674C-A848-8A3A43FD6786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12E7A9-6134-E340-AF37-5245F40BD56E}"/>
              </a:ext>
            </a:extLst>
          </p:cNvPr>
          <p:cNvSpPr txBox="1"/>
          <p:nvPr/>
        </p:nvSpPr>
        <p:spPr>
          <a:xfrm rot="1800000">
            <a:off x="2897212" y="228150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{3,msg}</a:t>
            </a:r>
          </a:p>
        </p:txBody>
      </p:sp>
    </p:spTree>
    <p:extLst>
      <p:ext uri="{BB962C8B-B14F-4D97-AF65-F5344CB8AC3E}">
        <p14:creationId xmlns:p14="http://schemas.microsoft.com/office/powerpoint/2010/main" val="29578209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739593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7305936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454840" y="158613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816619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EC92883-3B25-D046-A2FB-CCCB7EB5CB3F}"/>
              </a:ext>
            </a:extLst>
          </p:cNvPr>
          <p:cNvSpPr>
            <a:spLocks noChangeAspect="1"/>
          </p:cNvSpPr>
          <p:nvPr/>
        </p:nvSpPr>
        <p:spPr>
          <a:xfrm>
            <a:off x="7305936" y="3043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15621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066218" y="393330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726619" y="23629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8BC7219-5C41-0042-A6C8-1EB890723324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7485936" y="1740021"/>
            <a:ext cx="2580282" cy="22832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51" idx="6"/>
            <a:endCxn id="73" idx="2"/>
          </p:cNvCxnSpPr>
          <p:nvPr/>
        </p:nvCxnSpPr>
        <p:spPr>
          <a:xfrm>
            <a:off x="7485936" y="1740021"/>
            <a:ext cx="1240683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066218" y="30641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60" idx="6"/>
            <a:endCxn id="63" idx="2"/>
          </p:cNvCxnSpPr>
          <p:nvPr/>
        </p:nvCxnSpPr>
        <p:spPr>
          <a:xfrm>
            <a:off x="8906619" y="2452977"/>
            <a:ext cx="1159599" cy="7011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9E47B78-1F3B-B046-92DF-2C562AF9480D}"/>
              </a:ext>
            </a:extLst>
          </p:cNvPr>
          <p:cNvSpPr txBox="1"/>
          <p:nvPr/>
        </p:nvSpPr>
        <p:spPr>
          <a:xfrm rot="19880621">
            <a:off x="7605059" y="2778787"/>
            <a:ext cx="116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55" idx="6"/>
          </p:cNvCxnSpPr>
          <p:nvPr/>
        </p:nvCxnSpPr>
        <p:spPr>
          <a:xfrm flipH="1">
            <a:off x="7485936" y="2452977"/>
            <a:ext cx="1240683" cy="6804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726619" y="19336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7081455" y="104637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47691" y="104637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9821287" y="104637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99948CC-715F-1649-9E70-FFFDC6E57FE2}"/>
              </a:ext>
            </a:extLst>
          </p:cNvPr>
          <p:cNvSpPr txBox="1"/>
          <p:nvPr/>
        </p:nvSpPr>
        <p:spPr>
          <a:xfrm>
            <a:off x="818986" y="1332584"/>
            <a:ext cx="4871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is offended and sends a rude broadcast message back to Alice and Carol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C8E5D0-978D-FD4E-9A74-4C5C4A379DC1}"/>
              </a:ext>
            </a:extLst>
          </p:cNvPr>
          <p:cNvSpPr txBox="1"/>
          <p:nvPr/>
        </p:nvSpPr>
        <p:spPr>
          <a:xfrm rot="1866037">
            <a:off x="8840561" y="2787886"/>
            <a:ext cx="116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A05288-77E8-6A4A-91A5-EF04A415824C}"/>
              </a:ext>
            </a:extLst>
          </p:cNvPr>
          <p:cNvSpPr txBox="1"/>
          <p:nvPr/>
        </p:nvSpPr>
        <p:spPr>
          <a:xfrm>
            <a:off x="8820133" y="22305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B523FD-E8A8-9642-97AE-E07351C0FABD}"/>
              </a:ext>
            </a:extLst>
          </p:cNvPr>
          <p:cNvSpPr txBox="1"/>
          <p:nvPr/>
        </p:nvSpPr>
        <p:spPr>
          <a:xfrm>
            <a:off x="10156217" y="386941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ED762A-AD35-B341-AC1F-4DCD2C628F43}"/>
              </a:ext>
            </a:extLst>
          </p:cNvPr>
          <p:cNvSpPr txBox="1"/>
          <p:nvPr/>
        </p:nvSpPr>
        <p:spPr>
          <a:xfrm>
            <a:off x="6455152" y="300025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96FE59-614E-814A-9D81-410054C7E2EE}"/>
              </a:ext>
            </a:extLst>
          </p:cNvPr>
          <p:cNvSpPr txBox="1"/>
          <p:nvPr/>
        </p:nvSpPr>
        <p:spPr>
          <a:xfrm>
            <a:off x="10156217" y="438090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9F528F-B810-EE46-B824-885B3D8D8D83}"/>
              </a:ext>
            </a:extLst>
          </p:cNvPr>
          <p:cNvSpPr txBox="1"/>
          <p:nvPr/>
        </p:nvSpPr>
        <p:spPr>
          <a:xfrm>
            <a:off x="11027579" y="4350123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D12A65-9A0A-B44A-A674-E529D393377B}"/>
              </a:ext>
            </a:extLst>
          </p:cNvPr>
          <p:cNvSpPr txBox="1"/>
          <p:nvPr/>
        </p:nvSpPr>
        <p:spPr>
          <a:xfrm>
            <a:off x="11027579" y="3838636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66A0DA7-F5A0-A944-A4E9-8AEB2B13F7DD}"/>
              </a:ext>
            </a:extLst>
          </p:cNvPr>
          <p:cNvSpPr>
            <a:spLocks noChangeAspect="1"/>
          </p:cNvSpPr>
          <p:nvPr/>
        </p:nvSpPr>
        <p:spPr>
          <a:xfrm>
            <a:off x="10066218" y="443952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Elbow Connector 5">
            <a:extLst>
              <a:ext uri="{FF2B5EF4-FFF2-40B4-BE49-F238E27FC236}">
                <a16:creationId xmlns:a16="http://schemas.microsoft.com/office/drawing/2014/main" id="{A47979B0-AD8C-5545-BD9A-32B0A8C0FA03}"/>
              </a:ext>
            </a:extLst>
          </p:cNvPr>
          <p:cNvCxnSpPr>
            <a:cxnSpLocks/>
            <a:stCxn id="63" idx="2"/>
            <a:endCxn id="37" idx="2"/>
          </p:cNvCxnSpPr>
          <p:nvPr/>
        </p:nvCxnSpPr>
        <p:spPr>
          <a:xfrm rot="10800000" flipV="1">
            <a:off x="10066218" y="3154144"/>
            <a:ext cx="12700" cy="1375375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4754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2404834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1553738" y="158613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EC92883-3B25-D046-A2FB-CCCB7EB5CB3F}"/>
              </a:ext>
            </a:extLst>
          </p:cNvPr>
          <p:cNvSpPr>
            <a:spLocks noChangeAspect="1"/>
          </p:cNvSpPr>
          <p:nvPr/>
        </p:nvSpPr>
        <p:spPr>
          <a:xfrm>
            <a:off x="2404834" y="494798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2494834" y="1403973"/>
            <a:ext cx="0" cy="4916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5848829" y="1403973"/>
            <a:ext cx="0" cy="4916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9185670" y="1403973"/>
            <a:ext cx="0" cy="4916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9095670" y="25573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5758829" y="354132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8BC7219-5C41-0042-A6C8-1EB890723324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2584834" y="1740021"/>
            <a:ext cx="6510836" cy="9072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51" idx="6"/>
            <a:endCxn id="73" idx="2"/>
          </p:cNvCxnSpPr>
          <p:nvPr/>
        </p:nvCxnSpPr>
        <p:spPr>
          <a:xfrm>
            <a:off x="2584834" y="1740021"/>
            <a:ext cx="3173995" cy="2030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9095670" y="45196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60" idx="6"/>
            <a:endCxn id="63" idx="2"/>
          </p:cNvCxnSpPr>
          <p:nvPr/>
        </p:nvCxnSpPr>
        <p:spPr>
          <a:xfrm>
            <a:off x="5938829" y="3631323"/>
            <a:ext cx="3156841" cy="9783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55" idx="6"/>
          </p:cNvCxnSpPr>
          <p:nvPr/>
        </p:nvCxnSpPr>
        <p:spPr>
          <a:xfrm flipH="1">
            <a:off x="2584834" y="3631323"/>
            <a:ext cx="3173995" cy="14066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5758829" y="185303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2180353" y="104637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5579901" y="104637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8850739" y="104637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B523FD-E8A8-9642-97AE-E07351C0FABD}"/>
              </a:ext>
            </a:extLst>
          </p:cNvPr>
          <p:cNvSpPr txBox="1"/>
          <p:nvPr/>
        </p:nvSpPr>
        <p:spPr>
          <a:xfrm>
            <a:off x="9185669" y="449156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ED762A-AD35-B341-AC1F-4DCD2C628F43}"/>
              </a:ext>
            </a:extLst>
          </p:cNvPr>
          <p:cNvSpPr txBox="1"/>
          <p:nvPr/>
        </p:nvSpPr>
        <p:spPr>
          <a:xfrm>
            <a:off x="1554050" y="490476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9F528F-B810-EE46-B824-885B3D8D8D83}"/>
              </a:ext>
            </a:extLst>
          </p:cNvPr>
          <p:cNvSpPr txBox="1"/>
          <p:nvPr/>
        </p:nvSpPr>
        <p:spPr>
          <a:xfrm>
            <a:off x="10057031" y="5548336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D12A65-9A0A-B44A-A674-E529D393377B}"/>
              </a:ext>
            </a:extLst>
          </p:cNvPr>
          <p:cNvSpPr txBox="1"/>
          <p:nvPr/>
        </p:nvSpPr>
        <p:spPr>
          <a:xfrm>
            <a:off x="10057031" y="4454352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Queued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66A0DA7-F5A0-A944-A4E9-8AEB2B13F7DD}"/>
              </a:ext>
            </a:extLst>
          </p:cNvPr>
          <p:cNvSpPr>
            <a:spLocks noChangeAspect="1"/>
          </p:cNvSpPr>
          <p:nvPr/>
        </p:nvSpPr>
        <p:spPr>
          <a:xfrm>
            <a:off x="9095670" y="56377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Elbow Connector 5">
            <a:extLst>
              <a:ext uri="{FF2B5EF4-FFF2-40B4-BE49-F238E27FC236}">
                <a16:creationId xmlns:a16="http://schemas.microsoft.com/office/drawing/2014/main" id="{A47979B0-AD8C-5545-BD9A-32B0A8C0FA03}"/>
              </a:ext>
            </a:extLst>
          </p:cNvPr>
          <p:cNvCxnSpPr>
            <a:cxnSpLocks/>
            <a:stCxn id="63" idx="2"/>
            <a:endCxn id="37" idx="2"/>
          </p:cNvCxnSpPr>
          <p:nvPr/>
        </p:nvCxnSpPr>
        <p:spPr>
          <a:xfrm rot="10800000" flipV="1">
            <a:off x="9095670" y="4609657"/>
            <a:ext cx="12700" cy="1118075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341D97F-BAFF-5E4D-9042-F651559DA387}"/>
              </a:ext>
            </a:extLst>
          </p:cNvPr>
          <p:cNvSpPr txBox="1"/>
          <p:nvPr/>
        </p:nvSpPr>
        <p:spPr>
          <a:xfrm>
            <a:off x="5874934" y="178872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2027AE-7265-EC49-A9DE-5B113ED37A59}"/>
              </a:ext>
            </a:extLst>
          </p:cNvPr>
          <p:cNvSpPr txBox="1"/>
          <p:nvPr/>
        </p:nvSpPr>
        <p:spPr>
          <a:xfrm>
            <a:off x="9210845" y="248540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C746D9-12E0-5F4C-96CC-7FACEAB1FE1D}"/>
              </a:ext>
            </a:extLst>
          </p:cNvPr>
          <p:cNvSpPr txBox="1"/>
          <p:nvPr/>
        </p:nvSpPr>
        <p:spPr>
          <a:xfrm rot="188262">
            <a:off x="3575023" y="1540709"/>
            <a:ext cx="1741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“I lost my wallet :-(”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7C9384-B51A-E54B-A36E-4F38B07D2B31}"/>
              </a:ext>
            </a:extLst>
          </p:cNvPr>
          <p:cNvSpPr txBox="1"/>
          <p:nvPr/>
        </p:nvSpPr>
        <p:spPr>
          <a:xfrm rot="488262">
            <a:off x="6646375" y="2432551"/>
            <a:ext cx="1741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“I lost my wallet :-(”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2404834" y="290932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C2A815-6701-0E47-8205-F656E1CEC8E2}"/>
              </a:ext>
            </a:extLst>
          </p:cNvPr>
          <p:cNvSpPr txBox="1"/>
          <p:nvPr/>
        </p:nvSpPr>
        <p:spPr>
          <a:xfrm>
            <a:off x="1553738" y="284543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[2,0,0]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9095670" y="508835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44" idx="6"/>
            <a:endCxn id="46" idx="2"/>
          </p:cNvCxnSpPr>
          <p:nvPr/>
        </p:nvCxnSpPr>
        <p:spPr>
          <a:xfrm>
            <a:off x="2584834" y="2999326"/>
            <a:ext cx="6510836" cy="21790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DE2932A-0C76-6846-B1D8-2FF7015B5871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2584834" y="2999326"/>
            <a:ext cx="3173995" cy="2030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5758829" y="311234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FC44A29-0C55-5849-8C1B-E3C2520159FE}"/>
              </a:ext>
            </a:extLst>
          </p:cNvPr>
          <p:cNvSpPr txBox="1"/>
          <p:nvPr/>
        </p:nvSpPr>
        <p:spPr>
          <a:xfrm>
            <a:off x="5874934" y="304802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[2,0,0]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DCF659D-3188-504C-8CA7-915D1049F33B}"/>
              </a:ext>
            </a:extLst>
          </p:cNvPr>
          <p:cNvSpPr txBox="1"/>
          <p:nvPr/>
        </p:nvSpPr>
        <p:spPr>
          <a:xfrm>
            <a:off x="9185669" y="50164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[2,0,0]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AAC64B3-320D-3C48-BDEA-1F39C69522FF}"/>
              </a:ext>
            </a:extLst>
          </p:cNvPr>
          <p:cNvSpPr txBox="1"/>
          <p:nvPr/>
        </p:nvSpPr>
        <p:spPr>
          <a:xfrm rot="188262">
            <a:off x="3636823" y="2800438"/>
            <a:ext cx="1212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“Found it! :-)”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33E4A7A-317A-7F4C-AAFA-BEC8D0CD07DA}"/>
              </a:ext>
            </a:extLst>
          </p:cNvPr>
          <p:cNvSpPr txBox="1"/>
          <p:nvPr/>
        </p:nvSpPr>
        <p:spPr>
          <a:xfrm rot="20150886">
            <a:off x="3273564" y="4072104"/>
            <a:ext cx="1515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“Glad to hear it!”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09F47CA-8E1D-6A43-9024-3DEE853593FC}"/>
              </a:ext>
            </a:extLst>
          </p:cNvPr>
          <p:cNvSpPr txBox="1"/>
          <p:nvPr/>
        </p:nvSpPr>
        <p:spPr>
          <a:xfrm rot="1058420">
            <a:off x="6757643" y="3803308"/>
            <a:ext cx="1515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“Glad to hear it!”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55FCFB9-8306-7B4F-89EC-98E89A816B31}"/>
              </a:ext>
            </a:extLst>
          </p:cNvPr>
          <p:cNvSpPr txBox="1"/>
          <p:nvPr/>
        </p:nvSpPr>
        <p:spPr>
          <a:xfrm>
            <a:off x="5874934" y="34330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350436E-1836-4B42-B1EF-F60CBAE02C80}"/>
              </a:ext>
            </a:extLst>
          </p:cNvPr>
          <p:cNvSpPr txBox="1"/>
          <p:nvPr/>
        </p:nvSpPr>
        <p:spPr>
          <a:xfrm>
            <a:off x="10057031" y="4993685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D2FE5B5-0FCF-3448-9E68-44B55C16FC73}"/>
              </a:ext>
            </a:extLst>
          </p:cNvPr>
          <p:cNvSpPr txBox="1"/>
          <p:nvPr/>
        </p:nvSpPr>
        <p:spPr>
          <a:xfrm>
            <a:off x="9185669" y="55738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D33E223-3CE7-A44B-B934-8E6FDA6F887A}"/>
              </a:ext>
            </a:extLst>
          </p:cNvPr>
          <p:cNvSpPr txBox="1"/>
          <p:nvPr/>
        </p:nvSpPr>
        <p:spPr>
          <a:xfrm rot="1078464">
            <a:off x="6892187" y="4665796"/>
            <a:ext cx="1250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“Found it! :-)”</a:t>
            </a:r>
          </a:p>
        </p:txBody>
      </p:sp>
    </p:spTree>
    <p:extLst>
      <p:ext uri="{BB962C8B-B14F-4D97-AF65-F5344CB8AC3E}">
        <p14:creationId xmlns:p14="http://schemas.microsoft.com/office/powerpoint/2010/main" val="32215904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A6604FE-2EED-AE4D-88C6-E0DB3637D906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85DCAB-9A36-2B49-9F4D-A163EDCD5BC4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F9EE79-B38C-4747-9F4A-14FE6B7745C0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528141A-5A98-2348-A098-22A6A5A95AC5}"/>
              </a:ext>
            </a:extLst>
          </p:cNvPr>
          <p:cNvSpPr>
            <a:spLocks noChangeAspect="1"/>
          </p:cNvSpPr>
          <p:nvPr/>
        </p:nvSpPr>
        <p:spPr>
          <a:xfrm>
            <a:off x="7247462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14C81D-3F34-4C47-9982-505EDDEE26AE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2702238" y="1740021"/>
            <a:ext cx="454522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77" idx="6"/>
            <a:endCxn id="86" idx="2"/>
          </p:cNvCxnSpPr>
          <p:nvPr/>
        </p:nvCxnSpPr>
        <p:spPr>
          <a:xfrm>
            <a:off x="2702238" y="1740021"/>
            <a:ext cx="2032395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AB6BDA-B9AC-D74E-BC10-9A535A68403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27E89F3-9111-CD4E-89C4-1CAEBEE2BCFA}"/>
              </a:ext>
            </a:extLst>
          </p:cNvPr>
          <p:cNvSpPr>
            <a:spLocks noChangeAspect="1"/>
          </p:cNvSpPr>
          <p:nvPr/>
        </p:nvSpPr>
        <p:spPr>
          <a:xfrm>
            <a:off x="940374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FCA4CDA-8707-8241-BF46-F38154C2A2EC}"/>
              </a:ext>
            </a:extLst>
          </p:cNvPr>
          <p:cNvSpPr>
            <a:spLocks noChangeAspect="1"/>
          </p:cNvSpPr>
          <p:nvPr/>
        </p:nvSpPr>
        <p:spPr>
          <a:xfrm>
            <a:off x="7247461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62BEA43-F8B6-C544-95F9-0BF731FEDDEA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stCxn id="89" idx="2"/>
            <a:endCxn id="91" idx="6"/>
          </p:cNvCxnSpPr>
          <p:nvPr/>
        </p:nvCxnSpPr>
        <p:spPr>
          <a:xfrm flipH="1">
            <a:off x="4914633" y="1740021"/>
            <a:ext cx="448911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89" idx="2"/>
            <a:endCxn id="90" idx="6"/>
          </p:cNvCxnSpPr>
          <p:nvPr/>
        </p:nvCxnSpPr>
        <p:spPr>
          <a:xfrm flipH="1">
            <a:off x="7427461" y="1740021"/>
            <a:ext cx="1976286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8F2CE63-FAB4-8042-A05C-7B191D412AD6}"/>
              </a:ext>
            </a:extLst>
          </p:cNvPr>
          <p:cNvSpPr txBox="1"/>
          <p:nvPr/>
        </p:nvSpPr>
        <p:spPr>
          <a:xfrm>
            <a:off x="4562440" y="50262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9A6D0E-FB80-D74B-B78A-39A0A946C7A3}"/>
              </a:ext>
            </a:extLst>
          </p:cNvPr>
          <p:cNvSpPr txBox="1"/>
          <p:nvPr/>
        </p:nvSpPr>
        <p:spPr>
          <a:xfrm>
            <a:off x="7084026" y="499796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3501247" y="17620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F447D5-879A-9547-A319-C0494D25A94C}"/>
              </a:ext>
            </a:extLst>
          </p:cNvPr>
          <p:cNvSpPr txBox="1"/>
          <p:nvPr/>
        </p:nvSpPr>
        <p:spPr>
          <a:xfrm rot="1800000">
            <a:off x="3437079" y="230749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00E6B-75AC-2446-8655-AD695019C990}"/>
              </a:ext>
            </a:extLst>
          </p:cNvPr>
          <p:cNvSpPr txBox="1"/>
          <p:nvPr/>
        </p:nvSpPr>
        <p:spPr>
          <a:xfrm>
            <a:off x="1452161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[1,0,0,0]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F8252E7-25D1-B44B-B280-D90D17CEC864}"/>
              </a:ext>
            </a:extLst>
          </p:cNvPr>
          <p:cNvSpPr txBox="1"/>
          <p:nvPr/>
        </p:nvSpPr>
        <p:spPr>
          <a:xfrm>
            <a:off x="9557662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[0,0,0,1]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B7E810C-21C3-C14F-874C-8118B50D352C}"/>
              </a:ext>
            </a:extLst>
          </p:cNvPr>
          <p:cNvSpPr txBox="1"/>
          <p:nvPr/>
        </p:nvSpPr>
        <p:spPr>
          <a:xfrm rot="20520000">
            <a:off x="8164190" y="17460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7E62B4-289A-EB40-BF25-FAC628B04731}"/>
              </a:ext>
            </a:extLst>
          </p:cNvPr>
          <p:cNvSpPr txBox="1"/>
          <p:nvPr/>
        </p:nvSpPr>
        <p:spPr>
          <a:xfrm rot="19980000">
            <a:off x="8100022" y="23074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7C94CD8-DD9D-1A4A-B73E-2837A2BF6B99}"/>
              </a:ext>
            </a:extLst>
          </p:cNvPr>
          <p:cNvSpPr txBox="1"/>
          <p:nvPr/>
        </p:nvSpPr>
        <p:spPr>
          <a:xfrm>
            <a:off x="4818955" y="224622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[1,0,0,0]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51904BE-51E8-F541-81AB-52495EEC489B}"/>
              </a:ext>
            </a:extLst>
          </p:cNvPr>
          <p:cNvSpPr txBox="1"/>
          <p:nvPr/>
        </p:nvSpPr>
        <p:spPr>
          <a:xfrm>
            <a:off x="6173773" y="224622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[0,0,0,1]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1265F0C-EE49-3349-9FEF-135F00BB095C}"/>
              </a:ext>
            </a:extLst>
          </p:cNvPr>
          <p:cNvSpPr txBox="1"/>
          <p:nvPr/>
        </p:nvSpPr>
        <p:spPr>
          <a:xfrm>
            <a:off x="3655849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[1,0,0,1]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5B71AC2-449B-6F49-AFFD-E7142D34C24B}"/>
              </a:ext>
            </a:extLst>
          </p:cNvPr>
          <p:cNvSpPr txBox="1"/>
          <p:nvPr/>
        </p:nvSpPr>
        <p:spPr>
          <a:xfrm>
            <a:off x="7353555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[1,0,0,1]</a:t>
            </a:r>
          </a:p>
        </p:txBody>
      </p:sp>
    </p:spTree>
    <p:extLst>
      <p:ext uri="{BB962C8B-B14F-4D97-AF65-F5344CB8AC3E}">
        <p14:creationId xmlns:p14="http://schemas.microsoft.com/office/powerpoint/2010/main" val="11410919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30">
            <a:extLst>
              <a:ext uri="{FF2B5EF4-FFF2-40B4-BE49-F238E27FC236}">
                <a16:creationId xmlns:a16="http://schemas.microsoft.com/office/drawing/2014/main" id="{FE1221D1-210B-D445-8239-761E9BAFD51C}"/>
              </a:ext>
            </a:extLst>
          </p:cNvPr>
          <p:cNvSpPr/>
          <p:nvPr/>
        </p:nvSpPr>
        <p:spPr>
          <a:xfrm>
            <a:off x="9256142" y="1608160"/>
            <a:ext cx="778192" cy="235948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623CA2-3EC8-AC4D-88C2-ACF787414BC7}"/>
              </a:ext>
            </a:extLst>
          </p:cNvPr>
          <p:cNvSpPr/>
          <p:nvPr/>
        </p:nvSpPr>
        <p:spPr>
          <a:xfrm>
            <a:off x="6256269" y="1632223"/>
            <a:ext cx="778192" cy="185069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DF9426B-3311-904B-81ED-313A41515DE3}"/>
              </a:ext>
            </a:extLst>
          </p:cNvPr>
          <p:cNvCxnSpPr/>
          <p:nvPr/>
        </p:nvCxnSpPr>
        <p:spPr>
          <a:xfrm>
            <a:off x="2686665" y="140397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E19F4DE3-A71D-4543-9D5D-2D06F9DB6127}"/>
              </a:ext>
            </a:extLst>
          </p:cNvPr>
          <p:cNvSpPr>
            <a:spLocks noChangeAspect="1"/>
          </p:cNvSpPr>
          <p:nvPr/>
        </p:nvSpPr>
        <p:spPr>
          <a:xfrm>
            <a:off x="2596665" y="17536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3E259E6-8023-8147-9392-6BB7E6875D4B}"/>
              </a:ext>
            </a:extLst>
          </p:cNvPr>
          <p:cNvSpPr>
            <a:spLocks noChangeAspect="1"/>
          </p:cNvSpPr>
          <p:nvPr/>
        </p:nvSpPr>
        <p:spPr>
          <a:xfrm>
            <a:off x="2596665" y="27688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811E56B-09CC-9C4A-8611-280917C57A5C}"/>
              </a:ext>
            </a:extLst>
          </p:cNvPr>
          <p:cNvSpPr>
            <a:spLocks noChangeAspect="1"/>
          </p:cNvSpPr>
          <p:nvPr/>
        </p:nvSpPr>
        <p:spPr>
          <a:xfrm>
            <a:off x="2596665" y="355908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6BC7500-4E68-924F-A414-434E2BFDA1F9}"/>
              </a:ext>
            </a:extLst>
          </p:cNvPr>
          <p:cNvSpPr txBox="1"/>
          <p:nvPr/>
        </p:nvSpPr>
        <p:spPr>
          <a:xfrm>
            <a:off x="2288906" y="165893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77A51D-3716-9A47-8D45-3C727C5B9F29}"/>
              </a:ext>
            </a:extLst>
          </p:cNvPr>
          <p:cNvSpPr txBox="1"/>
          <p:nvPr/>
        </p:nvSpPr>
        <p:spPr>
          <a:xfrm>
            <a:off x="2288906" y="267413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C7ADC43-EDDD-6A49-94A3-975DF35BA720}"/>
              </a:ext>
            </a:extLst>
          </p:cNvPr>
          <p:cNvSpPr txBox="1"/>
          <p:nvPr/>
        </p:nvSpPr>
        <p:spPr>
          <a:xfrm>
            <a:off x="2288906" y="3464415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03E6F69-4822-3843-9B66-0540E406E2F1}"/>
              </a:ext>
            </a:extLst>
          </p:cNvPr>
          <p:cNvSpPr txBox="1"/>
          <p:nvPr/>
        </p:nvSpPr>
        <p:spPr>
          <a:xfrm>
            <a:off x="2423506" y="103433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x=5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9BC2C65-D08B-F24F-A99B-A38283F29144}"/>
              </a:ext>
            </a:extLst>
          </p:cNvPr>
          <p:cNvSpPr>
            <a:spLocks noChangeAspect="1"/>
          </p:cNvSpPr>
          <p:nvPr/>
        </p:nvSpPr>
        <p:spPr>
          <a:xfrm>
            <a:off x="2598269" y="2243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D0EDC1F-DF9D-0F42-B54E-D3A3D876EC52}"/>
              </a:ext>
            </a:extLst>
          </p:cNvPr>
          <p:cNvSpPr txBox="1"/>
          <p:nvPr/>
        </p:nvSpPr>
        <p:spPr>
          <a:xfrm>
            <a:off x="2290510" y="214904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F3DB85E-93DB-C240-B554-20FA7FA8ED77}"/>
              </a:ext>
            </a:extLst>
          </p:cNvPr>
          <p:cNvCxnSpPr>
            <a:cxnSpLocks/>
            <a:endCxn id="48" idx="6"/>
          </p:cNvCxnSpPr>
          <p:nvPr/>
        </p:nvCxnSpPr>
        <p:spPr>
          <a:xfrm flipH="1">
            <a:off x="2778269" y="1865270"/>
            <a:ext cx="1165642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42EF0910-99AF-694C-866F-42320736B09C}"/>
              </a:ext>
            </a:extLst>
          </p:cNvPr>
          <p:cNvSpPr>
            <a:spLocks noChangeAspect="1"/>
          </p:cNvSpPr>
          <p:nvPr/>
        </p:nvSpPr>
        <p:spPr>
          <a:xfrm>
            <a:off x="2598040" y="318871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A04E888-BD4A-1D4F-B3C5-186C3EC9C622}"/>
              </a:ext>
            </a:extLst>
          </p:cNvPr>
          <p:cNvSpPr txBox="1"/>
          <p:nvPr/>
        </p:nvSpPr>
        <p:spPr>
          <a:xfrm>
            <a:off x="2790216" y="309405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23D0EB5-897A-994F-882E-7F55A57D1C67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1365465" y="3278719"/>
            <a:ext cx="1232575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C8EAE839-AECC-B54E-B7F4-2C43EC4E53EE}"/>
              </a:ext>
            </a:extLst>
          </p:cNvPr>
          <p:cNvSpPr>
            <a:spLocks noChangeAspect="1"/>
          </p:cNvSpPr>
          <p:nvPr/>
        </p:nvSpPr>
        <p:spPr>
          <a:xfrm>
            <a:off x="2596665" y="396764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C45724-5B1F-FE4F-9C97-0AC67A465DCD}"/>
              </a:ext>
            </a:extLst>
          </p:cNvPr>
          <p:cNvSpPr txBox="1"/>
          <p:nvPr/>
        </p:nvSpPr>
        <p:spPr>
          <a:xfrm>
            <a:off x="2792342" y="3737496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9D1A5A3-9B65-F840-85AC-30625C1ADF0A}"/>
              </a:ext>
            </a:extLst>
          </p:cNvPr>
          <p:cNvSpPr>
            <a:spLocks noChangeAspect="1"/>
          </p:cNvSpPr>
          <p:nvPr/>
        </p:nvSpPr>
        <p:spPr>
          <a:xfrm>
            <a:off x="2596665" y="43762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E5EF7AD-C834-0146-929C-91772363AE4B}"/>
              </a:ext>
            </a:extLst>
          </p:cNvPr>
          <p:cNvCxnSpPr>
            <a:cxnSpLocks/>
            <a:stCxn id="54" idx="6"/>
          </p:cNvCxnSpPr>
          <p:nvPr/>
        </p:nvCxnSpPr>
        <p:spPr>
          <a:xfrm>
            <a:off x="2776665" y="4057642"/>
            <a:ext cx="1167246" cy="2395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6EE3613-4FC6-0149-9021-C3C28155EC38}"/>
              </a:ext>
            </a:extLst>
          </p:cNvPr>
          <p:cNvSpPr txBox="1"/>
          <p:nvPr/>
        </p:nvSpPr>
        <p:spPr>
          <a:xfrm>
            <a:off x="2792342" y="4516674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C81BB9E5-B47F-2748-BA7A-F0F2FECC3221}"/>
              </a:ext>
            </a:extLst>
          </p:cNvPr>
          <p:cNvSpPr/>
          <p:nvPr/>
        </p:nvSpPr>
        <p:spPr>
          <a:xfrm rot="240000">
            <a:off x="2080654" y="1026309"/>
            <a:ext cx="1232570" cy="3834448"/>
          </a:xfrm>
          <a:custGeom>
            <a:avLst/>
            <a:gdLst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75368 w 1095837"/>
              <a:gd name="connsiteY69" fmla="*/ 1459831 h 3384884"/>
              <a:gd name="connsiteX70" fmla="*/ 967346 w 1095837"/>
              <a:gd name="connsiteY70" fmla="*/ 1435768 h 3384884"/>
              <a:gd name="connsiteX71" fmla="*/ 935262 w 1095837"/>
              <a:gd name="connsiteY71" fmla="*/ 1371600 h 3384884"/>
              <a:gd name="connsiteX72" fmla="*/ 887136 w 1095837"/>
              <a:gd name="connsiteY72" fmla="*/ 1307431 h 3384884"/>
              <a:gd name="connsiteX73" fmla="*/ 847031 w 1095837"/>
              <a:gd name="connsiteY73" fmla="*/ 1243263 h 3384884"/>
              <a:gd name="connsiteX74" fmla="*/ 806925 w 1095837"/>
              <a:gd name="connsiteY74" fmla="*/ 1203158 h 3384884"/>
              <a:gd name="connsiteX75" fmla="*/ 790883 w 1095837"/>
              <a:gd name="connsiteY75" fmla="*/ 1155031 h 3384884"/>
              <a:gd name="connsiteX76" fmla="*/ 782862 w 1095837"/>
              <a:gd name="connsiteY76" fmla="*/ 1130968 h 3384884"/>
              <a:gd name="connsiteX77" fmla="*/ 790883 w 1095837"/>
              <a:gd name="connsiteY77" fmla="*/ 970547 h 3384884"/>
              <a:gd name="connsiteX78" fmla="*/ 806925 w 1095837"/>
              <a:gd name="connsiteY78" fmla="*/ 866273 h 3384884"/>
              <a:gd name="connsiteX79" fmla="*/ 814946 w 1095837"/>
              <a:gd name="connsiteY79" fmla="*/ 810126 h 3384884"/>
              <a:gd name="connsiteX80" fmla="*/ 830989 w 1095837"/>
              <a:gd name="connsiteY80" fmla="*/ 762000 h 3384884"/>
              <a:gd name="connsiteX81" fmla="*/ 839010 w 1095837"/>
              <a:gd name="connsiteY81" fmla="*/ 729916 h 3384884"/>
              <a:gd name="connsiteX82" fmla="*/ 830989 w 1095837"/>
              <a:gd name="connsiteY82" fmla="*/ 473242 h 3384884"/>
              <a:gd name="connsiteX83" fmla="*/ 822968 w 1095837"/>
              <a:gd name="connsiteY83" fmla="*/ 449179 h 3384884"/>
              <a:gd name="connsiteX84" fmla="*/ 806925 w 1095837"/>
              <a:gd name="connsiteY84" fmla="*/ 425116 h 3384884"/>
              <a:gd name="connsiteX85" fmla="*/ 790883 w 1095837"/>
              <a:gd name="connsiteY85" fmla="*/ 296779 h 3384884"/>
              <a:gd name="connsiteX86" fmla="*/ 774841 w 1095837"/>
              <a:gd name="connsiteY86" fmla="*/ 232610 h 3384884"/>
              <a:gd name="connsiteX87" fmla="*/ 758799 w 1095837"/>
              <a:gd name="connsiteY87" fmla="*/ 176463 h 3384884"/>
              <a:gd name="connsiteX88" fmla="*/ 742757 w 1095837"/>
              <a:gd name="connsiteY88" fmla="*/ 152400 h 3384884"/>
              <a:gd name="connsiteX89" fmla="*/ 734736 w 1095837"/>
              <a:gd name="connsiteY89" fmla="*/ 120316 h 3384884"/>
              <a:gd name="connsiteX90" fmla="*/ 678589 w 1095837"/>
              <a:gd name="connsiteY90" fmla="*/ 56147 h 3384884"/>
              <a:gd name="connsiteX91" fmla="*/ 662546 w 1095837"/>
              <a:gd name="connsiteY91" fmla="*/ 40105 h 3384884"/>
              <a:gd name="connsiteX92" fmla="*/ 614420 w 1095837"/>
              <a:gd name="connsiteY92" fmla="*/ 24063 h 3384884"/>
              <a:gd name="connsiteX93" fmla="*/ 590357 w 1095837"/>
              <a:gd name="connsiteY93" fmla="*/ 16042 h 3384884"/>
              <a:gd name="connsiteX94" fmla="*/ 566294 w 1095837"/>
              <a:gd name="connsiteY94" fmla="*/ 8021 h 3384884"/>
              <a:gd name="connsiteX95" fmla="*/ 518168 w 1095837"/>
              <a:gd name="connsiteY95" fmla="*/ 0 h 3384884"/>
              <a:gd name="connsiteX96" fmla="*/ 405873 w 1095837"/>
              <a:gd name="connsiteY96" fmla="*/ 8021 h 3384884"/>
              <a:gd name="connsiteX97" fmla="*/ 373789 w 1095837"/>
              <a:gd name="connsiteY97" fmla="*/ 16042 h 3384884"/>
              <a:gd name="connsiteX98" fmla="*/ 301599 w 1095837"/>
              <a:gd name="connsiteY98" fmla="*/ 40105 h 3384884"/>
              <a:gd name="connsiteX99" fmla="*/ 277536 w 1095837"/>
              <a:gd name="connsiteY99" fmla="*/ 48126 h 3384884"/>
              <a:gd name="connsiteX100" fmla="*/ 253473 w 1095837"/>
              <a:gd name="connsiteY100" fmla="*/ 56147 h 3384884"/>
              <a:gd name="connsiteX101" fmla="*/ 229410 w 1095837"/>
              <a:gd name="connsiteY101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75368 w 1095837"/>
              <a:gd name="connsiteY69" fmla="*/ 1459831 h 3384884"/>
              <a:gd name="connsiteX70" fmla="*/ 967346 w 1095837"/>
              <a:gd name="connsiteY70" fmla="*/ 1435768 h 3384884"/>
              <a:gd name="connsiteX71" fmla="*/ 910707 w 1095837"/>
              <a:gd name="connsiteY71" fmla="*/ 1384543 h 3384884"/>
              <a:gd name="connsiteX72" fmla="*/ 887136 w 1095837"/>
              <a:gd name="connsiteY72" fmla="*/ 1307431 h 3384884"/>
              <a:gd name="connsiteX73" fmla="*/ 847031 w 1095837"/>
              <a:gd name="connsiteY73" fmla="*/ 1243263 h 3384884"/>
              <a:gd name="connsiteX74" fmla="*/ 806925 w 1095837"/>
              <a:gd name="connsiteY74" fmla="*/ 1203158 h 3384884"/>
              <a:gd name="connsiteX75" fmla="*/ 790883 w 1095837"/>
              <a:gd name="connsiteY75" fmla="*/ 1155031 h 3384884"/>
              <a:gd name="connsiteX76" fmla="*/ 782862 w 1095837"/>
              <a:gd name="connsiteY76" fmla="*/ 1130968 h 3384884"/>
              <a:gd name="connsiteX77" fmla="*/ 790883 w 1095837"/>
              <a:gd name="connsiteY77" fmla="*/ 970547 h 3384884"/>
              <a:gd name="connsiteX78" fmla="*/ 806925 w 1095837"/>
              <a:gd name="connsiteY78" fmla="*/ 866273 h 3384884"/>
              <a:gd name="connsiteX79" fmla="*/ 814946 w 1095837"/>
              <a:gd name="connsiteY79" fmla="*/ 810126 h 3384884"/>
              <a:gd name="connsiteX80" fmla="*/ 830989 w 1095837"/>
              <a:gd name="connsiteY80" fmla="*/ 762000 h 3384884"/>
              <a:gd name="connsiteX81" fmla="*/ 839010 w 1095837"/>
              <a:gd name="connsiteY81" fmla="*/ 729916 h 3384884"/>
              <a:gd name="connsiteX82" fmla="*/ 830989 w 1095837"/>
              <a:gd name="connsiteY82" fmla="*/ 473242 h 3384884"/>
              <a:gd name="connsiteX83" fmla="*/ 822968 w 1095837"/>
              <a:gd name="connsiteY83" fmla="*/ 449179 h 3384884"/>
              <a:gd name="connsiteX84" fmla="*/ 806925 w 1095837"/>
              <a:gd name="connsiteY84" fmla="*/ 425116 h 3384884"/>
              <a:gd name="connsiteX85" fmla="*/ 790883 w 1095837"/>
              <a:gd name="connsiteY85" fmla="*/ 296779 h 3384884"/>
              <a:gd name="connsiteX86" fmla="*/ 774841 w 1095837"/>
              <a:gd name="connsiteY86" fmla="*/ 232610 h 3384884"/>
              <a:gd name="connsiteX87" fmla="*/ 758799 w 1095837"/>
              <a:gd name="connsiteY87" fmla="*/ 176463 h 3384884"/>
              <a:gd name="connsiteX88" fmla="*/ 742757 w 1095837"/>
              <a:gd name="connsiteY88" fmla="*/ 152400 h 3384884"/>
              <a:gd name="connsiteX89" fmla="*/ 734736 w 1095837"/>
              <a:gd name="connsiteY89" fmla="*/ 120316 h 3384884"/>
              <a:gd name="connsiteX90" fmla="*/ 678589 w 1095837"/>
              <a:gd name="connsiteY90" fmla="*/ 56147 h 3384884"/>
              <a:gd name="connsiteX91" fmla="*/ 662546 w 1095837"/>
              <a:gd name="connsiteY91" fmla="*/ 40105 h 3384884"/>
              <a:gd name="connsiteX92" fmla="*/ 614420 w 1095837"/>
              <a:gd name="connsiteY92" fmla="*/ 24063 h 3384884"/>
              <a:gd name="connsiteX93" fmla="*/ 590357 w 1095837"/>
              <a:gd name="connsiteY93" fmla="*/ 16042 h 3384884"/>
              <a:gd name="connsiteX94" fmla="*/ 566294 w 1095837"/>
              <a:gd name="connsiteY94" fmla="*/ 8021 h 3384884"/>
              <a:gd name="connsiteX95" fmla="*/ 518168 w 1095837"/>
              <a:gd name="connsiteY95" fmla="*/ 0 h 3384884"/>
              <a:gd name="connsiteX96" fmla="*/ 405873 w 1095837"/>
              <a:gd name="connsiteY96" fmla="*/ 8021 h 3384884"/>
              <a:gd name="connsiteX97" fmla="*/ 373789 w 1095837"/>
              <a:gd name="connsiteY97" fmla="*/ 16042 h 3384884"/>
              <a:gd name="connsiteX98" fmla="*/ 301599 w 1095837"/>
              <a:gd name="connsiteY98" fmla="*/ 40105 h 3384884"/>
              <a:gd name="connsiteX99" fmla="*/ 277536 w 1095837"/>
              <a:gd name="connsiteY99" fmla="*/ 48126 h 3384884"/>
              <a:gd name="connsiteX100" fmla="*/ 253473 w 1095837"/>
              <a:gd name="connsiteY100" fmla="*/ 56147 h 3384884"/>
              <a:gd name="connsiteX101" fmla="*/ 229410 w 1095837"/>
              <a:gd name="connsiteY101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75368 w 1095837"/>
              <a:gd name="connsiteY69" fmla="*/ 1459831 h 3384884"/>
              <a:gd name="connsiteX70" fmla="*/ 910707 w 1095837"/>
              <a:gd name="connsiteY70" fmla="*/ 1384543 h 3384884"/>
              <a:gd name="connsiteX71" fmla="*/ 887136 w 1095837"/>
              <a:gd name="connsiteY71" fmla="*/ 1307431 h 3384884"/>
              <a:gd name="connsiteX72" fmla="*/ 847031 w 1095837"/>
              <a:gd name="connsiteY72" fmla="*/ 1243263 h 3384884"/>
              <a:gd name="connsiteX73" fmla="*/ 806925 w 1095837"/>
              <a:gd name="connsiteY73" fmla="*/ 1203158 h 3384884"/>
              <a:gd name="connsiteX74" fmla="*/ 790883 w 1095837"/>
              <a:gd name="connsiteY74" fmla="*/ 1155031 h 3384884"/>
              <a:gd name="connsiteX75" fmla="*/ 782862 w 1095837"/>
              <a:gd name="connsiteY75" fmla="*/ 1130968 h 3384884"/>
              <a:gd name="connsiteX76" fmla="*/ 790883 w 1095837"/>
              <a:gd name="connsiteY76" fmla="*/ 970547 h 3384884"/>
              <a:gd name="connsiteX77" fmla="*/ 806925 w 1095837"/>
              <a:gd name="connsiteY77" fmla="*/ 866273 h 3384884"/>
              <a:gd name="connsiteX78" fmla="*/ 814946 w 1095837"/>
              <a:gd name="connsiteY78" fmla="*/ 810126 h 3384884"/>
              <a:gd name="connsiteX79" fmla="*/ 830989 w 1095837"/>
              <a:gd name="connsiteY79" fmla="*/ 762000 h 3384884"/>
              <a:gd name="connsiteX80" fmla="*/ 839010 w 1095837"/>
              <a:gd name="connsiteY80" fmla="*/ 729916 h 3384884"/>
              <a:gd name="connsiteX81" fmla="*/ 830989 w 1095837"/>
              <a:gd name="connsiteY81" fmla="*/ 473242 h 3384884"/>
              <a:gd name="connsiteX82" fmla="*/ 822968 w 1095837"/>
              <a:gd name="connsiteY82" fmla="*/ 449179 h 3384884"/>
              <a:gd name="connsiteX83" fmla="*/ 806925 w 1095837"/>
              <a:gd name="connsiteY83" fmla="*/ 425116 h 3384884"/>
              <a:gd name="connsiteX84" fmla="*/ 790883 w 1095837"/>
              <a:gd name="connsiteY84" fmla="*/ 296779 h 3384884"/>
              <a:gd name="connsiteX85" fmla="*/ 774841 w 1095837"/>
              <a:gd name="connsiteY85" fmla="*/ 232610 h 3384884"/>
              <a:gd name="connsiteX86" fmla="*/ 758799 w 1095837"/>
              <a:gd name="connsiteY86" fmla="*/ 176463 h 3384884"/>
              <a:gd name="connsiteX87" fmla="*/ 742757 w 1095837"/>
              <a:gd name="connsiteY87" fmla="*/ 152400 h 3384884"/>
              <a:gd name="connsiteX88" fmla="*/ 734736 w 1095837"/>
              <a:gd name="connsiteY88" fmla="*/ 120316 h 3384884"/>
              <a:gd name="connsiteX89" fmla="*/ 678589 w 1095837"/>
              <a:gd name="connsiteY89" fmla="*/ 56147 h 3384884"/>
              <a:gd name="connsiteX90" fmla="*/ 662546 w 1095837"/>
              <a:gd name="connsiteY90" fmla="*/ 40105 h 3384884"/>
              <a:gd name="connsiteX91" fmla="*/ 614420 w 1095837"/>
              <a:gd name="connsiteY91" fmla="*/ 24063 h 3384884"/>
              <a:gd name="connsiteX92" fmla="*/ 590357 w 1095837"/>
              <a:gd name="connsiteY92" fmla="*/ 16042 h 3384884"/>
              <a:gd name="connsiteX93" fmla="*/ 566294 w 1095837"/>
              <a:gd name="connsiteY93" fmla="*/ 8021 h 3384884"/>
              <a:gd name="connsiteX94" fmla="*/ 518168 w 1095837"/>
              <a:gd name="connsiteY94" fmla="*/ 0 h 3384884"/>
              <a:gd name="connsiteX95" fmla="*/ 405873 w 1095837"/>
              <a:gd name="connsiteY95" fmla="*/ 8021 h 3384884"/>
              <a:gd name="connsiteX96" fmla="*/ 373789 w 1095837"/>
              <a:gd name="connsiteY96" fmla="*/ 16042 h 3384884"/>
              <a:gd name="connsiteX97" fmla="*/ 301599 w 1095837"/>
              <a:gd name="connsiteY97" fmla="*/ 40105 h 3384884"/>
              <a:gd name="connsiteX98" fmla="*/ 277536 w 1095837"/>
              <a:gd name="connsiteY98" fmla="*/ 48126 h 3384884"/>
              <a:gd name="connsiteX99" fmla="*/ 253473 w 1095837"/>
              <a:gd name="connsiteY99" fmla="*/ 56147 h 3384884"/>
              <a:gd name="connsiteX100" fmla="*/ 229410 w 1095837"/>
              <a:gd name="connsiteY100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12572 w 1095837"/>
              <a:gd name="connsiteY69" fmla="*/ 1492287 h 3384884"/>
              <a:gd name="connsiteX70" fmla="*/ 910707 w 1095837"/>
              <a:gd name="connsiteY70" fmla="*/ 1384543 h 3384884"/>
              <a:gd name="connsiteX71" fmla="*/ 887136 w 1095837"/>
              <a:gd name="connsiteY71" fmla="*/ 1307431 h 3384884"/>
              <a:gd name="connsiteX72" fmla="*/ 847031 w 1095837"/>
              <a:gd name="connsiteY72" fmla="*/ 1243263 h 3384884"/>
              <a:gd name="connsiteX73" fmla="*/ 806925 w 1095837"/>
              <a:gd name="connsiteY73" fmla="*/ 1203158 h 3384884"/>
              <a:gd name="connsiteX74" fmla="*/ 790883 w 1095837"/>
              <a:gd name="connsiteY74" fmla="*/ 1155031 h 3384884"/>
              <a:gd name="connsiteX75" fmla="*/ 782862 w 1095837"/>
              <a:gd name="connsiteY75" fmla="*/ 1130968 h 3384884"/>
              <a:gd name="connsiteX76" fmla="*/ 790883 w 1095837"/>
              <a:gd name="connsiteY76" fmla="*/ 970547 h 3384884"/>
              <a:gd name="connsiteX77" fmla="*/ 806925 w 1095837"/>
              <a:gd name="connsiteY77" fmla="*/ 866273 h 3384884"/>
              <a:gd name="connsiteX78" fmla="*/ 814946 w 1095837"/>
              <a:gd name="connsiteY78" fmla="*/ 810126 h 3384884"/>
              <a:gd name="connsiteX79" fmla="*/ 830989 w 1095837"/>
              <a:gd name="connsiteY79" fmla="*/ 762000 h 3384884"/>
              <a:gd name="connsiteX80" fmla="*/ 839010 w 1095837"/>
              <a:gd name="connsiteY80" fmla="*/ 729916 h 3384884"/>
              <a:gd name="connsiteX81" fmla="*/ 830989 w 1095837"/>
              <a:gd name="connsiteY81" fmla="*/ 473242 h 3384884"/>
              <a:gd name="connsiteX82" fmla="*/ 822968 w 1095837"/>
              <a:gd name="connsiteY82" fmla="*/ 449179 h 3384884"/>
              <a:gd name="connsiteX83" fmla="*/ 806925 w 1095837"/>
              <a:gd name="connsiteY83" fmla="*/ 425116 h 3384884"/>
              <a:gd name="connsiteX84" fmla="*/ 790883 w 1095837"/>
              <a:gd name="connsiteY84" fmla="*/ 296779 h 3384884"/>
              <a:gd name="connsiteX85" fmla="*/ 774841 w 1095837"/>
              <a:gd name="connsiteY85" fmla="*/ 232610 h 3384884"/>
              <a:gd name="connsiteX86" fmla="*/ 758799 w 1095837"/>
              <a:gd name="connsiteY86" fmla="*/ 176463 h 3384884"/>
              <a:gd name="connsiteX87" fmla="*/ 742757 w 1095837"/>
              <a:gd name="connsiteY87" fmla="*/ 152400 h 3384884"/>
              <a:gd name="connsiteX88" fmla="*/ 734736 w 1095837"/>
              <a:gd name="connsiteY88" fmla="*/ 120316 h 3384884"/>
              <a:gd name="connsiteX89" fmla="*/ 678589 w 1095837"/>
              <a:gd name="connsiteY89" fmla="*/ 56147 h 3384884"/>
              <a:gd name="connsiteX90" fmla="*/ 662546 w 1095837"/>
              <a:gd name="connsiteY90" fmla="*/ 40105 h 3384884"/>
              <a:gd name="connsiteX91" fmla="*/ 614420 w 1095837"/>
              <a:gd name="connsiteY91" fmla="*/ 24063 h 3384884"/>
              <a:gd name="connsiteX92" fmla="*/ 590357 w 1095837"/>
              <a:gd name="connsiteY92" fmla="*/ 16042 h 3384884"/>
              <a:gd name="connsiteX93" fmla="*/ 566294 w 1095837"/>
              <a:gd name="connsiteY93" fmla="*/ 8021 h 3384884"/>
              <a:gd name="connsiteX94" fmla="*/ 518168 w 1095837"/>
              <a:gd name="connsiteY94" fmla="*/ 0 h 3384884"/>
              <a:gd name="connsiteX95" fmla="*/ 405873 w 1095837"/>
              <a:gd name="connsiteY95" fmla="*/ 8021 h 3384884"/>
              <a:gd name="connsiteX96" fmla="*/ 373789 w 1095837"/>
              <a:gd name="connsiteY96" fmla="*/ 16042 h 3384884"/>
              <a:gd name="connsiteX97" fmla="*/ 301599 w 1095837"/>
              <a:gd name="connsiteY97" fmla="*/ 40105 h 3384884"/>
              <a:gd name="connsiteX98" fmla="*/ 277536 w 1095837"/>
              <a:gd name="connsiteY98" fmla="*/ 48126 h 3384884"/>
              <a:gd name="connsiteX99" fmla="*/ 253473 w 1095837"/>
              <a:gd name="connsiteY99" fmla="*/ 56147 h 3384884"/>
              <a:gd name="connsiteX100" fmla="*/ 229410 w 1095837"/>
              <a:gd name="connsiteY100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67346 w 1095837"/>
              <a:gd name="connsiteY66" fmla="*/ 1684421 h 3384884"/>
              <a:gd name="connsiteX67" fmla="*/ 983389 w 1095837"/>
              <a:gd name="connsiteY67" fmla="*/ 1588168 h 3384884"/>
              <a:gd name="connsiteX68" fmla="*/ 912572 w 1095837"/>
              <a:gd name="connsiteY68" fmla="*/ 1492287 h 3384884"/>
              <a:gd name="connsiteX69" fmla="*/ 910707 w 1095837"/>
              <a:gd name="connsiteY69" fmla="*/ 1384543 h 3384884"/>
              <a:gd name="connsiteX70" fmla="*/ 887136 w 1095837"/>
              <a:gd name="connsiteY70" fmla="*/ 1307431 h 3384884"/>
              <a:gd name="connsiteX71" fmla="*/ 847031 w 1095837"/>
              <a:gd name="connsiteY71" fmla="*/ 1243263 h 3384884"/>
              <a:gd name="connsiteX72" fmla="*/ 806925 w 1095837"/>
              <a:gd name="connsiteY72" fmla="*/ 1203158 h 3384884"/>
              <a:gd name="connsiteX73" fmla="*/ 790883 w 1095837"/>
              <a:gd name="connsiteY73" fmla="*/ 1155031 h 3384884"/>
              <a:gd name="connsiteX74" fmla="*/ 782862 w 1095837"/>
              <a:gd name="connsiteY74" fmla="*/ 1130968 h 3384884"/>
              <a:gd name="connsiteX75" fmla="*/ 790883 w 1095837"/>
              <a:gd name="connsiteY75" fmla="*/ 970547 h 3384884"/>
              <a:gd name="connsiteX76" fmla="*/ 806925 w 1095837"/>
              <a:gd name="connsiteY76" fmla="*/ 866273 h 3384884"/>
              <a:gd name="connsiteX77" fmla="*/ 814946 w 1095837"/>
              <a:gd name="connsiteY77" fmla="*/ 810126 h 3384884"/>
              <a:gd name="connsiteX78" fmla="*/ 830989 w 1095837"/>
              <a:gd name="connsiteY78" fmla="*/ 762000 h 3384884"/>
              <a:gd name="connsiteX79" fmla="*/ 839010 w 1095837"/>
              <a:gd name="connsiteY79" fmla="*/ 729916 h 3384884"/>
              <a:gd name="connsiteX80" fmla="*/ 830989 w 1095837"/>
              <a:gd name="connsiteY80" fmla="*/ 473242 h 3384884"/>
              <a:gd name="connsiteX81" fmla="*/ 822968 w 1095837"/>
              <a:gd name="connsiteY81" fmla="*/ 449179 h 3384884"/>
              <a:gd name="connsiteX82" fmla="*/ 806925 w 1095837"/>
              <a:gd name="connsiteY82" fmla="*/ 425116 h 3384884"/>
              <a:gd name="connsiteX83" fmla="*/ 790883 w 1095837"/>
              <a:gd name="connsiteY83" fmla="*/ 296779 h 3384884"/>
              <a:gd name="connsiteX84" fmla="*/ 774841 w 1095837"/>
              <a:gd name="connsiteY84" fmla="*/ 232610 h 3384884"/>
              <a:gd name="connsiteX85" fmla="*/ 758799 w 1095837"/>
              <a:gd name="connsiteY85" fmla="*/ 176463 h 3384884"/>
              <a:gd name="connsiteX86" fmla="*/ 742757 w 1095837"/>
              <a:gd name="connsiteY86" fmla="*/ 152400 h 3384884"/>
              <a:gd name="connsiteX87" fmla="*/ 734736 w 1095837"/>
              <a:gd name="connsiteY87" fmla="*/ 120316 h 3384884"/>
              <a:gd name="connsiteX88" fmla="*/ 678589 w 1095837"/>
              <a:gd name="connsiteY88" fmla="*/ 56147 h 3384884"/>
              <a:gd name="connsiteX89" fmla="*/ 662546 w 1095837"/>
              <a:gd name="connsiteY89" fmla="*/ 40105 h 3384884"/>
              <a:gd name="connsiteX90" fmla="*/ 614420 w 1095837"/>
              <a:gd name="connsiteY90" fmla="*/ 24063 h 3384884"/>
              <a:gd name="connsiteX91" fmla="*/ 590357 w 1095837"/>
              <a:gd name="connsiteY91" fmla="*/ 16042 h 3384884"/>
              <a:gd name="connsiteX92" fmla="*/ 566294 w 1095837"/>
              <a:gd name="connsiteY92" fmla="*/ 8021 h 3384884"/>
              <a:gd name="connsiteX93" fmla="*/ 518168 w 1095837"/>
              <a:gd name="connsiteY93" fmla="*/ 0 h 3384884"/>
              <a:gd name="connsiteX94" fmla="*/ 405873 w 1095837"/>
              <a:gd name="connsiteY94" fmla="*/ 8021 h 3384884"/>
              <a:gd name="connsiteX95" fmla="*/ 373789 w 1095837"/>
              <a:gd name="connsiteY95" fmla="*/ 16042 h 3384884"/>
              <a:gd name="connsiteX96" fmla="*/ 301599 w 1095837"/>
              <a:gd name="connsiteY96" fmla="*/ 40105 h 3384884"/>
              <a:gd name="connsiteX97" fmla="*/ 277536 w 1095837"/>
              <a:gd name="connsiteY97" fmla="*/ 48126 h 3384884"/>
              <a:gd name="connsiteX98" fmla="*/ 253473 w 1095837"/>
              <a:gd name="connsiteY98" fmla="*/ 56147 h 3384884"/>
              <a:gd name="connsiteX99" fmla="*/ 229410 w 1095837"/>
              <a:gd name="connsiteY99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67346 w 1095837"/>
              <a:gd name="connsiteY66" fmla="*/ 1684421 h 3384884"/>
              <a:gd name="connsiteX67" fmla="*/ 889816 w 1095837"/>
              <a:gd name="connsiteY67" fmla="*/ 1625571 h 3384884"/>
              <a:gd name="connsiteX68" fmla="*/ 912572 w 1095837"/>
              <a:gd name="connsiteY68" fmla="*/ 1492287 h 3384884"/>
              <a:gd name="connsiteX69" fmla="*/ 910707 w 1095837"/>
              <a:gd name="connsiteY69" fmla="*/ 1384543 h 3384884"/>
              <a:gd name="connsiteX70" fmla="*/ 887136 w 1095837"/>
              <a:gd name="connsiteY70" fmla="*/ 1307431 h 3384884"/>
              <a:gd name="connsiteX71" fmla="*/ 847031 w 1095837"/>
              <a:gd name="connsiteY71" fmla="*/ 1243263 h 3384884"/>
              <a:gd name="connsiteX72" fmla="*/ 806925 w 1095837"/>
              <a:gd name="connsiteY72" fmla="*/ 1203158 h 3384884"/>
              <a:gd name="connsiteX73" fmla="*/ 790883 w 1095837"/>
              <a:gd name="connsiteY73" fmla="*/ 1155031 h 3384884"/>
              <a:gd name="connsiteX74" fmla="*/ 782862 w 1095837"/>
              <a:gd name="connsiteY74" fmla="*/ 1130968 h 3384884"/>
              <a:gd name="connsiteX75" fmla="*/ 790883 w 1095837"/>
              <a:gd name="connsiteY75" fmla="*/ 970547 h 3384884"/>
              <a:gd name="connsiteX76" fmla="*/ 806925 w 1095837"/>
              <a:gd name="connsiteY76" fmla="*/ 866273 h 3384884"/>
              <a:gd name="connsiteX77" fmla="*/ 814946 w 1095837"/>
              <a:gd name="connsiteY77" fmla="*/ 810126 h 3384884"/>
              <a:gd name="connsiteX78" fmla="*/ 830989 w 1095837"/>
              <a:gd name="connsiteY78" fmla="*/ 762000 h 3384884"/>
              <a:gd name="connsiteX79" fmla="*/ 839010 w 1095837"/>
              <a:gd name="connsiteY79" fmla="*/ 729916 h 3384884"/>
              <a:gd name="connsiteX80" fmla="*/ 830989 w 1095837"/>
              <a:gd name="connsiteY80" fmla="*/ 473242 h 3384884"/>
              <a:gd name="connsiteX81" fmla="*/ 822968 w 1095837"/>
              <a:gd name="connsiteY81" fmla="*/ 449179 h 3384884"/>
              <a:gd name="connsiteX82" fmla="*/ 806925 w 1095837"/>
              <a:gd name="connsiteY82" fmla="*/ 425116 h 3384884"/>
              <a:gd name="connsiteX83" fmla="*/ 790883 w 1095837"/>
              <a:gd name="connsiteY83" fmla="*/ 296779 h 3384884"/>
              <a:gd name="connsiteX84" fmla="*/ 774841 w 1095837"/>
              <a:gd name="connsiteY84" fmla="*/ 232610 h 3384884"/>
              <a:gd name="connsiteX85" fmla="*/ 758799 w 1095837"/>
              <a:gd name="connsiteY85" fmla="*/ 176463 h 3384884"/>
              <a:gd name="connsiteX86" fmla="*/ 742757 w 1095837"/>
              <a:gd name="connsiteY86" fmla="*/ 152400 h 3384884"/>
              <a:gd name="connsiteX87" fmla="*/ 734736 w 1095837"/>
              <a:gd name="connsiteY87" fmla="*/ 120316 h 3384884"/>
              <a:gd name="connsiteX88" fmla="*/ 678589 w 1095837"/>
              <a:gd name="connsiteY88" fmla="*/ 56147 h 3384884"/>
              <a:gd name="connsiteX89" fmla="*/ 662546 w 1095837"/>
              <a:gd name="connsiteY89" fmla="*/ 40105 h 3384884"/>
              <a:gd name="connsiteX90" fmla="*/ 614420 w 1095837"/>
              <a:gd name="connsiteY90" fmla="*/ 24063 h 3384884"/>
              <a:gd name="connsiteX91" fmla="*/ 590357 w 1095837"/>
              <a:gd name="connsiteY91" fmla="*/ 16042 h 3384884"/>
              <a:gd name="connsiteX92" fmla="*/ 566294 w 1095837"/>
              <a:gd name="connsiteY92" fmla="*/ 8021 h 3384884"/>
              <a:gd name="connsiteX93" fmla="*/ 518168 w 1095837"/>
              <a:gd name="connsiteY93" fmla="*/ 0 h 3384884"/>
              <a:gd name="connsiteX94" fmla="*/ 405873 w 1095837"/>
              <a:gd name="connsiteY94" fmla="*/ 8021 h 3384884"/>
              <a:gd name="connsiteX95" fmla="*/ 373789 w 1095837"/>
              <a:gd name="connsiteY95" fmla="*/ 16042 h 3384884"/>
              <a:gd name="connsiteX96" fmla="*/ 301599 w 1095837"/>
              <a:gd name="connsiteY96" fmla="*/ 40105 h 3384884"/>
              <a:gd name="connsiteX97" fmla="*/ 277536 w 1095837"/>
              <a:gd name="connsiteY97" fmla="*/ 48126 h 3384884"/>
              <a:gd name="connsiteX98" fmla="*/ 253473 w 1095837"/>
              <a:gd name="connsiteY98" fmla="*/ 56147 h 3384884"/>
              <a:gd name="connsiteX99" fmla="*/ 229410 w 1095837"/>
              <a:gd name="connsiteY99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10181 w 1095837"/>
              <a:gd name="connsiteY66" fmla="*/ 1716487 h 3384884"/>
              <a:gd name="connsiteX67" fmla="*/ 889816 w 1095837"/>
              <a:gd name="connsiteY67" fmla="*/ 1625571 h 3384884"/>
              <a:gd name="connsiteX68" fmla="*/ 912572 w 1095837"/>
              <a:gd name="connsiteY68" fmla="*/ 1492287 h 3384884"/>
              <a:gd name="connsiteX69" fmla="*/ 910707 w 1095837"/>
              <a:gd name="connsiteY69" fmla="*/ 1384543 h 3384884"/>
              <a:gd name="connsiteX70" fmla="*/ 887136 w 1095837"/>
              <a:gd name="connsiteY70" fmla="*/ 1307431 h 3384884"/>
              <a:gd name="connsiteX71" fmla="*/ 847031 w 1095837"/>
              <a:gd name="connsiteY71" fmla="*/ 1243263 h 3384884"/>
              <a:gd name="connsiteX72" fmla="*/ 806925 w 1095837"/>
              <a:gd name="connsiteY72" fmla="*/ 1203158 h 3384884"/>
              <a:gd name="connsiteX73" fmla="*/ 790883 w 1095837"/>
              <a:gd name="connsiteY73" fmla="*/ 1155031 h 3384884"/>
              <a:gd name="connsiteX74" fmla="*/ 782862 w 1095837"/>
              <a:gd name="connsiteY74" fmla="*/ 1130968 h 3384884"/>
              <a:gd name="connsiteX75" fmla="*/ 790883 w 1095837"/>
              <a:gd name="connsiteY75" fmla="*/ 970547 h 3384884"/>
              <a:gd name="connsiteX76" fmla="*/ 806925 w 1095837"/>
              <a:gd name="connsiteY76" fmla="*/ 866273 h 3384884"/>
              <a:gd name="connsiteX77" fmla="*/ 814946 w 1095837"/>
              <a:gd name="connsiteY77" fmla="*/ 810126 h 3384884"/>
              <a:gd name="connsiteX78" fmla="*/ 830989 w 1095837"/>
              <a:gd name="connsiteY78" fmla="*/ 762000 h 3384884"/>
              <a:gd name="connsiteX79" fmla="*/ 839010 w 1095837"/>
              <a:gd name="connsiteY79" fmla="*/ 729916 h 3384884"/>
              <a:gd name="connsiteX80" fmla="*/ 830989 w 1095837"/>
              <a:gd name="connsiteY80" fmla="*/ 473242 h 3384884"/>
              <a:gd name="connsiteX81" fmla="*/ 822968 w 1095837"/>
              <a:gd name="connsiteY81" fmla="*/ 449179 h 3384884"/>
              <a:gd name="connsiteX82" fmla="*/ 806925 w 1095837"/>
              <a:gd name="connsiteY82" fmla="*/ 425116 h 3384884"/>
              <a:gd name="connsiteX83" fmla="*/ 790883 w 1095837"/>
              <a:gd name="connsiteY83" fmla="*/ 296779 h 3384884"/>
              <a:gd name="connsiteX84" fmla="*/ 774841 w 1095837"/>
              <a:gd name="connsiteY84" fmla="*/ 232610 h 3384884"/>
              <a:gd name="connsiteX85" fmla="*/ 758799 w 1095837"/>
              <a:gd name="connsiteY85" fmla="*/ 176463 h 3384884"/>
              <a:gd name="connsiteX86" fmla="*/ 742757 w 1095837"/>
              <a:gd name="connsiteY86" fmla="*/ 152400 h 3384884"/>
              <a:gd name="connsiteX87" fmla="*/ 734736 w 1095837"/>
              <a:gd name="connsiteY87" fmla="*/ 120316 h 3384884"/>
              <a:gd name="connsiteX88" fmla="*/ 678589 w 1095837"/>
              <a:gd name="connsiteY88" fmla="*/ 56147 h 3384884"/>
              <a:gd name="connsiteX89" fmla="*/ 662546 w 1095837"/>
              <a:gd name="connsiteY89" fmla="*/ 40105 h 3384884"/>
              <a:gd name="connsiteX90" fmla="*/ 614420 w 1095837"/>
              <a:gd name="connsiteY90" fmla="*/ 24063 h 3384884"/>
              <a:gd name="connsiteX91" fmla="*/ 590357 w 1095837"/>
              <a:gd name="connsiteY91" fmla="*/ 16042 h 3384884"/>
              <a:gd name="connsiteX92" fmla="*/ 566294 w 1095837"/>
              <a:gd name="connsiteY92" fmla="*/ 8021 h 3384884"/>
              <a:gd name="connsiteX93" fmla="*/ 518168 w 1095837"/>
              <a:gd name="connsiteY93" fmla="*/ 0 h 3384884"/>
              <a:gd name="connsiteX94" fmla="*/ 405873 w 1095837"/>
              <a:gd name="connsiteY94" fmla="*/ 8021 h 3384884"/>
              <a:gd name="connsiteX95" fmla="*/ 373789 w 1095837"/>
              <a:gd name="connsiteY95" fmla="*/ 16042 h 3384884"/>
              <a:gd name="connsiteX96" fmla="*/ 301599 w 1095837"/>
              <a:gd name="connsiteY96" fmla="*/ 40105 h 3384884"/>
              <a:gd name="connsiteX97" fmla="*/ 277536 w 1095837"/>
              <a:gd name="connsiteY97" fmla="*/ 48126 h 3384884"/>
              <a:gd name="connsiteX98" fmla="*/ 253473 w 1095837"/>
              <a:gd name="connsiteY98" fmla="*/ 56147 h 3384884"/>
              <a:gd name="connsiteX99" fmla="*/ 229410 w 1095837"/>
              <a:gd name="connsiteY99" fmla="*/ 88231 h 3384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1095837" h="3384884">
                <a:moveTo>
                  <a:pt x="229410" y="88231"/>
                </a:moveTo>
                <a:lnTo>
                  <a:pt x="229410" y="88231"/>
                </a:lnTo>
                <a:cubicBezTo>
                  <a:pt x="135696" y="119468"/>
                  <a:pt x="175156" y="94358"/>
                  <a:pt x="109094" y="160421"/>
                </a:cubicBezTo>
                <a:cubicBezTo>
                  <a:pt x="98399" y="171116"/>
                  <a:pt x="83774" y="178977"/>
                  <a:pt x="77010" y="192505"/>
                </a:cubicBezTo>
                <a:cubicBezTo>
                  <a:pt x="66315" y="213894"/>
                  <a:pt x="58190" y="236775"/>
                  <a:pt x="44925" y="256673"/>
                </a:cubicBezTo>
                <a:cubicBezTo>
                  <a:pt x="39578" y="264694"/>
                  <a:pt x="32798" y="271928"/>
                  <a:pt x="28883" y="280737"/>
                </a:cubicBezTo>
                <a:cubicBezTo>
                  <a:pt x="22015" y="296189"/>
                  <a:pt x="12841" y="328863"/>
                  <a:pt x="12841" y="328863"/>
                </a:cubicBezTo>
                <a:cubicBezTo>
                  <a:pt x="-9475" y="485078"/>
                  <a:pt x="1820" y="383721"/>
                  <a:pt x="12841" y="697831"/>
                </a:cubicBezTo>
                <a:cubicBezTo>
                  <a:pt x="14639" y="749068"/>
                  <a:pt x="16898" y="838432"/>
                  <a:pt x="28883" y="898358"/>
                </a:cubicBezTo>
                <a:cubicBezTo>
                  <a:pt x="58898" y="1048435"/>
                  <a:pt x="30381" y="888302"/>
                  <a:pt x="60968" y="1010652"/>
                </a:cubicBezTo>
                <a:cubicBezTo>
                  <a:pt x="79061" y="1083023"/>
                  <a:pt x="70038" y="1053904"/>
                  <a:pt x="85031" y="1098884"/>
                </a:cubicBezTo>
                <a:cubicBezTo>
                  <a:pt x="87705" y="1251284"/>
                  <a:pt x="88364" y="1403733"/>
                  <a:pt x="93052" y="1556084"/>
                </a:cubicBezTo>
                <a:cubicBezTo>
                  <a:pt x="93715" y="1577630"/>
                  <a:pt x="98855" y="1598811"/>
                  <a:pt x="101073" y="1620252"/>
                </a:cubicBezTo>
                <a:cubicBezTo>
                  <a:pt x="106877" y="1676354"/>
                  <a:pt x="117115" y="1788694"/>
                  <a:pt x="117115" y="1788694"/>
                </a:cubicBezTo>
                <a:cubicBezTo>
                  <a:pt x="114441" y="1839494"/>
                  <a:pt x="113151" y="1890386"/>
                  <a:pt x="109094" y="1941094"/>
                </a:cubicBezTo>
                <a:cubicBezTo>
                  <a:pt x="107797" y="1957306"/>
                  <a:pt x="101073" y="1972957"/>
                  <a:pt x="101073" y="1989221"/>
                </a:cubicBezTo>
                <a:cubicBezTo>
                  <a:pt x="101073" y="2133625"/>
                  <a:pt x="104512" y="2278027"/>
                  <a:pt x="109094" y="2422358"/>
                </a:cubicBezTo>
                <a:cubicBezTo>
                  <a:pt x="109862" y="2446557"/>
                  <a:pt x="112367" y="2470806"/>
                  <a:pt x="117115" y="2494547"/>
                </a:cubicBezTo>
                <a:cubicBezTo>
                  <a:pt x="120431" y="2511128"/>
                  <a:pt x="127810" y="2526631"/>
                  <a:pt x="133157" y="2542673"/>
                </a:cubicBezTo>
                <a:lnTo>
                  <a:pt x="149199" y="2590800"/>
                </a:lnTo>
                <a:cubicBezTo>
                  <a:pt x="151873" y="2598821"/>
                  <a:pt x="153439" y="2607301"/>
                  <a:pt x="157220" y="2614863"/>
                </a:cubicBezTo>
                <a:cubicBezTo>
                  <a:pt x="162567" y="2625558"/>
                  <a:pt x="168821" y="2635845"/>
                  <a:pt x="173262" y="2646947"/>
                </a:cubicBezTo>
                <a:cubicBezTo>
                  <a:pt x="179542" y="2662647"/>
                  <a:pt x="179158" y="2681545"/>
                  <a:pt x="189304" y="2695073"/>
                </a:cubicBezTo>
                <a:cubicBezTo>
                  <a:pt x="197325" y="2705768"/>
                  <a:pt x="206283" y="2715821"/>
                  <a:pt x="213368" y="2727158"/>
                </a:cubicBezTo>
                <a:cubicBezTo>
                  <a:pt x="219705" y="2737297"/>
                  <a:pt x="224700" y="2748252"/>
                  <a:pt x="229410" y="2759242"/>
                </a:cubicBezTo>
                <a:cubicBezTo>
                  <a:pt x="232741" y="2767013"/>
                  <a:pt x="232741" y="2776270"/>
                  <a:pt x="237431" y="2783305"/>
                </a:cubicBezTo>
                <a:cubicBezTo>
                  <a:pt x="243723" y="2792743"/>
                  <a:pt x="253473" y="2799347"/>
                  <a:pt x="261494" y="2807368"/>
                </a:cubicBezTo>
                <a:cubicBezTo>
                  <a:pt x="276282" y="2866519"/>
                  <a:pt x="260391" y="2812815"/>
                  <a:pt x="285557" y="2871537"/>
                </a:cubicBezTo>
                <a:cubicBezTo>
                  <a:pt x="288887" y="2879308"/>
                  <a:pt x="289797" y="2888038"/>
                  <a:pt x="293578" y="2895600"/>
                </a:cubicBezTo>
                <a:cubicBezTo>
                  <a:pt x="333855" y="2976154"/>
                  <a:pt x="283476" y="2853312"/>
                  <a:pt x="325662" y="2951747"/>
                </a:cubicBezTo>
                <a:cubicBezTo>
                  <a:pt x="328993" y="2959518"/>
                  <a:pt x="330352" y="2968039"/>
                  <a:pt x="333683" y="2975810"/>
                </a:cubicBezTo>
                <a:cubicBezTo>
                  <a:pt x="338393" y="2986800"/>
                  <a:pt x="345015" y="2996904"/>
                  <a:pt x="349725" y="3007894"/>
                </a:cubicBezTo>
                <a:cubicBezTo>
                  <a:pt x="353056" y="3015666"/>
                  <a:pt x="353965" y="3024395"/>
                  <a:pt x="357746" y="3031958"/>
                </a:cubicBezTo>
                <a:cubicBezTo>
                  <a:pt x="362057" y="3040580"/>
                  <a:pt x="369006" y="3047651"/>
                  <a:pt x="373789" y="3056021"/>
                </a:cubicBezTo>
                <a:cubicBezTo>
                  <a:pt x="390669" y="3085560"/>
                  <a:pt x="395750" y="3110065"/>
                  <a:pt x="421915" y="3136231"/>
                </a:cubicBezTo>
                <a:cubicBezTo>
                  <a:pt x="435283" y="3149600"/>
                  <a:pt x="451533" y="3160606"/>
                  <a:pt x="462020" y="3176337"/>
                </a:cubicBezTo>
                <a:cubicBezTo>
                  <a:pt x="467367" y="3184358"/>
                  <a:pt x="471245" y="3193583"/>
                  <a:pt x="478062" y="3200400"/>
                </a:cubicBezTo>
                <a:cubicBezTo>
                  <a:pt x="493611" y="3215949"/>
                  <a:pt x="506617" y="3217939"/>
                  <a:pt x="526189" y="3224463"/>
                </a:cubicBezTo>
                <a:cubicBezTo>
                  <a:pt x="534210" y="3229810"/>
                  <a:pt x="541630" y="3236194"/>
                  <a:pt x="550252" y="3240505"/>
                </a:cubicBezTo>
                <a:cubicBezTo>
                  <a:pt x="557814" y="3244286"/>
                  <a:pt x="566924" y="3244420"/>
                  <a:pt x="574315" y="3248526"/>
                </a:cubicBezTo>
                <a:cubicBezTo>
                  <a:pt x="591169" y="3257889"/>
                  <a:pt x="606399" y="3269915"/>
                  <a:pt x="622441" y="3280610"/>
                </a:cubicBezTo>
                <a:cubicBezTo>
                  <a:pt x="630462" y="3285957"/>
                  <a:pt x="639687" y="3289835"/>
                  <a:pt x="646504" y="3296652"/>
                </a:cubicBezTo>
                <a:cubicBezTo>
                  <a:pt x="654525" y="3304673"/>
                  <a:pt x="661853" y="3313454"/>
                  <a:pt x="670568" y="3320716"/>
                </a:cubicBezTo>
                <a:cubicBezTo>
                  <a:pt x="691886" y="3338481"/>
                  <a:pt x="701753" y="3338536"/>
                  <a:pt x="726715" y="3352800"/>
                </a:cubicBezTo>
                <a:cubicBezTo>
                  <a:pt x="735085" y="3357583"/>
                  <a:pt x="742156" y="3364531"/>
                  <a:pt x="750778" y="3368842"/>
                </a:cubicBezTo>
                <a:cubicBezTo>
                  <a:pt x="762285" y="3374596"/>
                  <a:pt x="796645" y="3382314"/>
                  <a:pt x="806925" y="3384884"/>
                </a:cubicBezTo>
                <a:cubicBezTo>
                  <a:pt x="847030" y="3382210"/>
                  <a:pt x="887292" y="3381302"/>
                  <a:pt x="927241" y="3376863"/>
                </a:cubicBezTo>
                <a:cubicBezTo>
                  <a:pt x="943349" y="3375073"/>
                  <a:pt x="963767" y="3362951"/>
                  <a:pt x="975368" y="3352800"/>
                </a:cubicBezTo>
                <a:cubicBezTo>
                  <a:pt x="989596" y="3340350"/>
                  <a:pt x="1007018" y="3329604"/>
                  <a:pt x="1015473" y="3312694"/>
                </a:cubicBezTo>
                <a:cubicBezTo>
                  <a:pt x="1020820" y="3301999"/>
                  <a:pt x="1026805" y="3291600"/>
                  <a:pt x="1031515" y="3280610"/>
                </a:cubicBezTo>
                <a:cubicBezTo>
                  <a:pt x="1034846" y="3272839"/>
                  <a:pt x="1035755" y="3264109"/>
                  <a:pt x="1039536" y="3256547"/>
                </a:cubicBezTo>
                <a:cubicBezTo>
                  <a:pt x="1043847" y="3247925"/>
                  <a:pt x="1050231" y="3240505"/>
                  <a:pt x="1055578" y="3232484"/>
                </a:cubicBezTo>
                <a:cubicBezTo>
                  <a:pt x="1060925" y="3211095"/>
                  <a:pt x="1064648" y="3189232"/>
                  <a:pt x="1071620" y="3168316"/>
                </a:cubicBezTo>
                <a:cubicBezTo>
                  <a:pt x="1074294" y="3160295"/>
                  <a:pt x="1077807" y="3152506"/>
                  <a:pt x="1079641" y="3144252"/>
                </a:cubicBezTo>
                <a:cubicBezTo>
                  <a:pt x="1083169" y="3128376"/>
                  <a:pt x="1084988" y="3112168"/>
                  <a:pt x="1087662" y="3096126"/>
                </a:cubicBezTo>
                <a:cubicBezTo>
                  <a:pt x="1095330" y="2835416"/>
                  <a:pt x="1101383" y="2811404"/>
                  <a:pt x="1087662" y="2550694"/>
                </a:cubicBezTo>
                <a:cubicBezTo>
                  <a:pt x="1086238" y="2523639"/>
                  <a:pt x="1076495" y="2518920"/>
                  <a:pt x="1071620" y="2494547"/>
                </a:cubicBezTo>
                <a:cubicBezTo>
                  <a:pt x="1065241" y="2462652"/>
                  <a:pt x="1059612" y="2430570"/>
                  <a:pt x="1055578" y="2398294"/>
                </a:cubicBezTo>
                <a:cubicBezTo>
                  <a:pt x="1052904" y="2376905"/>
                  <a:pt x="1051101" y="2355389"/>
                  <a:pt x="1047557" y="2334126"/>
                </a:cubicBezTo>
                <a:cubicBezTo>
                  <a:pt x="1045745" y="2323252"/>
                  <a:pt x="1041927" y="2312803"/>
                  <a:pt x="1039536" y="2302042"/>
                </a:cubicBezTo>
                <a:cubicBezTo>
                  <a:pt x="1026630" y="2243966"/>
                  <a:pt x="1037827" y="2280874"/>
                  <a:pt x="1023494" y="2237873"/>
                </a:cubicBezTo>
                <a:cubicBezTo>
                  <a:pt x="1006408" y="2084098"/>
                  <a:pt x="1024478" y="2227736"/>
                  <a:pt x="1007452" y="2125579"/>
                </a:cubicBezTo>
                <a:cubicBezTo>
                  <a:pt x="1004344" y="2106930"/>
                  <a:pt x="1003682" y="2087853"/>
                  <a:pt x="999431" y="2069431"/>
                </a:cubicBezTo>
                <a:cubicBezTo>
                  <a:pt x="995629" y="2052954"/>
                  <a:pt x="987490" y="2037710"/>
                  <a:pt x="983389" y="2021305"/>
                </a:cubicBezTo>
                <a:cubicBezTo>
                  <a:pt x="978041" y="1999916"/>
                  <a:pt x="971670" y="1978757"/>
                  <a:pt x="967346" y="1957137"/>
                </a:cubicBezTo>
                <a:cubicBezTo>
                  <a:pt x="957163" y="1906221"/>
                  <a:pt x="962632" y="1930257"/>
                  <a:pt x="951304" y="1884947"/>
                </a:cubicBezTo>
                <a:cubicBezTo>
                  <a:pt x="951304" y="1839494"/>
                  <a:pt x="920429" y="1759716"/>
                  <a:pt x="910181" y="1716487"/>
                </a:cubicBezTo>
                <a:cubicBezTo>
                  <a:pt x="899933" y="1673258"/>
                  <a:pt x="889418" y="1662938"/>
                  <a:pt x="889816" y="1625571"/>
                </a:cubicBezTo>
                <a:cubicBezTo>
                  <a:pt x="890215" y="1588204"/>
                  <a:pt x="909090" y="1532458"/>
                  <a:pt x="912572" y="1492287"/>
                </a:cubicBezTo>
                <a:cubicBezTo>
                  <a:pt x="916054" y="1452116"/>
                  <a:pt x="914946" y="1415352"/>
                  <a:pt x="910707" y="1384543"/>
                </a:cubicBezTo>
                <a:cubicBezTo>
                  <a:pt x="906468" y="1353734"/>
                  <a:pt x="897749" y="1330978"/>
                  <a:pt x="887136" y="1307431"/>
                </a:cubicBezTo>
                <a:cubicBezTo>
                  <a:pt x="876523" y="1283884"/>
                  <a:pt x="870830" y="1270037"/>
                  <a:pt x="847031" y="1243263"/>
                </a:cubicBezTo>
                <a:cubicBezTo>
                  <a:pt x="834470" y="1229133"/>
                  <a:pt x="806925" y="1203158"/>
                  <a:pt x="806925" y="1203158"/>
                </a:cubicBezTo>
                <a:lnTo>
                  <a:pt x="790883" y="1155031"/>
                </a:lnTo>
                <a:lnTo>
                  <a:pt x="782862" y="1130968"/>
                </a:lnTo>
                <a:cubicBezTo>
                  <a:pt x="785536" y="1077494"/>
                  <a:pt x="787068" y="1023951"/>
                  <a:pt x="790883" y="970547"/>
                </a:cubicBezTo>
                <a:cubicBezTo>
                  <a:pt x="795732" y="902668"/>
                  <a:pt x="797753" y="921307"/>
                  <a:pt x="806925" y="866273"/>
                </a:cubicBezTo>
                <a:cubicBezTo>
                  <a:pt x="810033" y="847625"/>
                  <a:pt x="810695" y="828547"/>
                  <a:pt x="814946" y="810126"/>
                </a:cubicBezTo>
                <a:cubicBezTo>
                  <a:pt x="818748" y="793649"/>
                  <a:pt x="826888" y="778405"/>
                  <a:pt x="830989" y="762000"/>
                </a:cubicBezTo>
                <a:lnTo>
                  <a:pt x="839010" y="729916"/>
                </a:lnTo>
                <a:cubicBezTo>
                  <a:pt x="836336" y="644358"/>
                  <a:pt x="835872" y="558702"/>
                  <a:pt x="830989" y="473242"/>
                </a:cubicBezTo>
                <a:cubicBezTo>
                  <a:pt x="830507" y="464801"/>
                  <a:pt x="826749" y="456741"/>
                  <a:pt x="822968" y="449179"/>
                </a:cubicBezTo>
                <a:cubicBezTo>
                  <a:pt x="818657" y="440557"/>
                  <a:pt x="812273" y="433137"/>
                  <a:pt x="806925" y="425116"/>
                </a:cubicBezTo>
                <a:cubicBezTo>
                  <a:pt x="784726" y="358518"/>
                  <a:pt x="812557" y="448497"/>
                  <a:pt x="790883" y="296779"/>
                </a:cubicBezTo>
                <a:cubicBezTo>
                  <a:pt x="787765" y="274953"/>
                  <a:pt x="780188" y="254000"/>
                  <a:pt x="774841" y="232610"/>
                </a:cubicBezTo>
                <a:cubicBezTo>
                  <a:pt x="772271" y="222330"/>
                  <a:pt x="764552" y="187970"/>
                  <a:pt x="758799" y="176463"/>
                </a:cubicBezTo>
                <a:cubicBezTo>
                  <a:pt x="754488" y="167841"/>
                  <a:pt x="748104" y="160421"/>
                  <a:pt x="742757" y="152400"/>
                </a:cubicBezTo>
                <a:cubicBezTo>
                  <a:pt x="740083" y="141705"/>
                  <a:pt x="739666" y="130176"/>
                  <a:pt x="734736" y="120316"/>
                </a:cubicBezTo>
                <a:cubicBezTo>
                  <a:pt x="703990" y="58822"/>
                  <a:pt x="715352" y="85557"/>
                  <a:pt x="678589" y="56147"/>
                </a:cubicBezTo>
                <a:cubicBezTo>
                  <a:pt x="672684" y="51423"/>
                  <a:pt x="669310" y="43487"/>
                  <a:pt x="662546" y="40105"/>
                </a:cubicBezTo>
                <a:cubicBezTo>
                  <a:pt x="647421" y="32543"/>
                  <a:pt x="630462" y="29410"/>
                  <a:pt x="614420" y="24063"/>
                </a:cubicBezTo>
                <a:lnTo>
                  <a:pt x="590357" y="16042"/>
                </a:lnTo>
                <a:cubicBezTo>
                  <a:pt x="582336" y="13368"/>
                  <a:pt x="574634" y="9411"/>
                  <a:pt x="566294" y="8021"/>
                </a:cubicBezTo>
                <a:lnTo>
                  <a:pt x="518168" y="0"/>
                </a:lnTo>
                <a:cubicBezTo>
                  <a:pt x="480736" y="2674"/>
                  <a:pt x="443171" y="3877"/>
                  <a:pt x="405873" y="8021"/>
                </a:cubicBezTo>
                <a:cubicBezTo>
                  <a:pt x="394917" y="9238"/>
                  <a:pt x="384348" y="12874"/>
                  <a:pt x="373789" y="16042"/>
                </a:cubicBezTo>
                <a:cubicBezTo>
                  <a:pt x="373777" y="16045"/>
                  <a:pt x="313637" y="36092"/>
                  <a:pt x="301599" y="40105"/>
                </a:cubicBezTo>
                <a:lnTo>
                  <a:pt x="277536" y="48126"/>
                </a:lnTo>
                <a:cubicBezTo>
                  <a:pt x="269515" y="50800"/>
                  <a:pt x="260508" y="51457"/>
                  <a:pt x="253473" y="56147"/>
                </a:cubicBezTo>
                <a:cubicBezTo>
                  <a:pt x="226264" y="74286"/>
                  <a:pt x="233421" y="82884"/>
                  <a:pt x="229410" y="88231"/>
                </a:cubicBezTo>
                <a:close/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D7DDA-8F45-7346-B695-1435902D81AF}"/>
              </a:ext>
            </a:extLst>
          </p:cNvPr>
          <p:cNvSpPr txBox="1"/>
          <p:nvPr/>
        </p:nvSpPr>
        <p:spPr>
          <a:xfrm>
            <a:off x="927891" y="2059040"/>
            <a:ext cx="66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State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90FDB12-BBF2-7D47-B088-2F569A5EAE39}"/>
              </a:ext>
            </a:extLst>
          </p:cNvPr>
          <p:cNvCxnSpPr>
            <a:cxnSpLocks/>
            <a:stCxn id="4" idx="3"/>
            <a:endCxn id="3" idx="8"/>
          </p:cNvCxnSpPr>
          <p:nvPr/>
        </p:nvCxnSpPr>
        <p:spPr>
          <a:xfrm flipV="1">
            <a:off x="1590829" y="2005451"/>
            <a:ext cx="586484" cy="23825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B66FE636-40FA-E340-AD94-43C431A13797}"/>
              </a:ext>
            </a:extLst>
          </p:cNvPr>
          <p:cNvSpPr>
            <a:spLocks noChangeAspect="1"/>
          </p:cNvSpPr>
          <p:nvPr/>
        </p:nvSpPr>
        <p:spPr>
          <a:xfrm>
            <a:off x="6655317" y="17536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14A0837-EE61-5C4D-A36A-44B7ED5DA1FD}"/>
              </a:ext>
            </a:extLst>
          </p:cNvPr>
          <p:cNvSpPr>
            <a:spLocks noChangeAspect="1"/>
          </p:cNvSpPr>
          <p:nvPr/>
        </p:nvSpPr>
        <p:spPr>
          <a:xfrm>
            <a:off x="6655317" y="276078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9D65AE1-FB59-EC41-BBF2-0794C34DA653}"/>
              </a:ext>
            </a:extLst>
          </p:cNvPr>
          <p:cNvSpPr>
            <a:spLocks noChangeAspect="1"/>
          </p:cNvSpPr>
          <p:nvPr/>
        </p:nvSpPr>
        <p:spPr>
          <a:xfrm>
            <a:off x="6655317" y="37114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AA4622-B176-534B-A68A-DB98DE1EE3BE}"/>
              </a:ext>
            </a:extLst>
          </p:cNvPr>
          <p:cNvSpPr txBox="1"/>
          <p:nvPr/>
        </p:nvSpPr>
        <p:spPr>
          <a:xfrm>
            <a:off x="6538305" y="103433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9638BB7B-2231-F745-A432-C4ED6E6545BE}"/>
              </a:ext>
            </a:extLst>
          </p:cNvPr>
          <p:cNvSpPr>
            <a:spLocks noChangeAspect="1"/>
          </p:cNvSpPr>
          <p:nvPr/>
        </p:nvSpPr>
        <p:spPr>
          <a:xfrm>
            <a:off x="6656921" y="2243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55067188-E591-304C-9485-15FED6F23944}"/>
              </a:ext>
            </a:extLst>
          </p:cNvPr>
          <p:cNvSpPr>
            <a:spLocks noChangeAspect="1"/>
          </p:cNvSpPr>
          <p:nvPr/>
        </p:nvSpPr>
        <p:spPr>
          <a:xfrm>
            <a:off x="6656692" y="318871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668658A-D849-0746-986D-36E021D34BAF}"/>
              </a:ext>
            </a:extLst>
          </p:cNvPr>
          <p:cNvSpPr>
            <a:spLocks noChangeAspect="1"/>
          </p:cNvSpPr>
          <p:nvPr/>
        </p:nvSpPr>
        <p:spPr>
          <a:xfrm>
            <a:off x="6655317" y="412004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5C1533B1-B49C-B141-A70E-627FB9CA180D}"/>
              </a:ext>
            </a:extLst>
          </p:cNvPr>
          <p:cNvSpPr>
            <a:spLocks noChangeAspect="1"/>
          </p:cNvSpPr>
          <p:nvPr/>
        </p:nvSpPr>
        <p:spPr>
          <a:xfrm>
            <a:off x="6655317" y="452860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6A05B5A-4E9C-4B47-9DEE-3ACCFEC8F92E}"/>
              </a:ext>
            </a:extLst>
          </p:cNvPr>
          <p:cNvCxnSpPr>
            <a:cxnSpLocks/>
          </p:cNvCxnSpPr>
          <p:nvPr/>
        </p:nvCxnSpPr>
        <p:spPr>
          <a:xfrm>
            <a:off x="6047485" y="3581399"/>
            <a:ext cx="697832" cy="0"/>
          </a:xfrm>
          <a:prstGeom prst="line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9A1C03-0A71-9342-A148-D55FBE8BD574}"/>
              </a:ext>
            </a:extLst>
          </p:cNvPr>
          <p:cNvSpPr txBox="1"/>
          <p:nvPr/>
        </p:nvSpPr>
        <p:spPr>
          <a:xfrm>
            <a:off x="5333997" y="340092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09:20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F785105-3BC8-C74F-A5F4-B60B6C18C2DB}"/>
              </a:ext>
            </a:extLst>
          </p:cNvPr>
          <p:cNvCxnSpPr/>
          <p:nvPr/>
        </p:nvCxnSpPr>
        <p:spPr>
          <a:xfrm>
            <a:off x="6745317" y="1403972"/>
            <a:ext cx="0" cy="368939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90E59D2-8842-7744-91A1-08594B27F78F}"/>
              </a:ext>
            </a:extLst>
          </p:cNvPr>
          <p:cNvCxnSpPr/>
          <p:nvPr/>
        </p:nvCxnSpPr>
        <p:spPr>
          <a:xfrm>
            <a:off x="9520601" y="1403972"/>
            <a:ext cx="0" cy="368939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1A285159-79B0-BC49-B3ED-8DB298E5E6FE}"/>
              </a:ext>
            </a:extLst>
          </p:cNvPr>
          <p:cNvSpPr>
            <a:spLocks noChangeAspect="1"/>
          </p:cNvSpPr>
          <p:nvPr/>
        </p:nvSpPr>
        <p:spPr>
          <a:xfrm>
            <a:off x="9430601" y="17536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0662A63-F41D-664B-8D1E-92D7E8EF92D0}"/>
              </a:ext>
            </a:extLst>
          </p:cNvPr>
          <p:cNvSpPr>
            <a:spLocks noChangeAspect="1"/>
          </p:cNvSpPr>
          <p:nvPr/>
        </p:nvSpPr>
        <p:spPr>
          <a:xfrm>
            <a:off x="9430601" y="27688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B0003405-4EDC-AC49-BB97-F967E152946C}"/>
              </a:ext>
            </a:extLst>
          </p:cNvPr>
          <p:cNvSpPr>
            <a:spLocks noChangeAspect="1"/>
          </p:cNvSpPr>
          <p:nvPr/>
        </p:nvSpPr>
        <p:spPr>
          <a:xfrm>
            <a:off x="9430601" y="37034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51003B4-FE98-1B47-A081-F8BFBB721DF9}"/>
              </a:ext>
            </a:extLst>
          </p:cNvPr>
          <p:cNvSpPr txBox="1"/>
          <p:nvPr/>
        </p:nvSpPr>
        <p:spPr>
          <a:xfrm>
            <a:off x="9313589" y="103433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A8F1068F-E0AC-2B4A-AC1B-3BA4876C7783}"/>
              </a:ext>
            </a:extLst>
          </p:cNvPr>
          <p:cNvSpPr>
            <a:spLocks noChangeAspect="1"/>
          </p:cNvSpPr>
          <p:nvPr/>
        </p:nvSpPr>
        <p:spPr>
          <a:xfrm>
            <a:off x="9432205" y="2243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68FCB9E2-08EE-594B-A525-E792782A5171}"/>
              </a:ext>
            </a:extLst>
          </p:cNvPr>
          <p:cNvSpPr>
            <a:spLocks noChangeAspect="1"/>
          </p:cNvSpPr>
          <p:nvPr/>
        </p:nvSpPr>
        <p:spPr>
          <a:xfrm>
            <a:off x="9431976" y="318871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5D89693-51D1-BF4F-A7F9-8DB12F023369}"/>
              </a:ext>
            </a:extLst>
          </p:cNvPr>
          <p:cNvSpPr>
            <a:spLocks noChangeAspect="1"/>
          </p:cNvSpPr>
          <p:nvPr/>
        </p:nvSpPr>
        <p:spPr>
          <a:xfrm>
            <a:off x="9430601" y="421629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AE299C6E-80A2-724A-8C1D-2338A88DD450}"/>
              </a:ext>
            </a:extLst>
          </p:cNvPr>
          <p:cNvSpPr>
            <a:spLocks noChangeAspect="1"/>
          </p:cNvSpPr>
          <p:nvPr/>
        </p:nvSpPr>
        <p:spPr>
          <a:xfrm>
            <a:off x="9430601" y="462485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717796E-6C77-7045-8C61-4438A3F5C794}"/>
              </a:ext>
            </a:extLst>
          </p:cNvPr>
          <p:cNvCxnSpPr>
            <a:cxnSpLocks/>
          </p:cNvCxnSpPr>
          <p:nvPr/>
        </p:nvCxnSpPr>
        <p:spPr>
          <a:xfrm>
            <a:off x="9520601" y="4110785"/>
            <a:ext cx="697831" cy="0"/>
          </a:xfrm>
          <a:prstGeom prst="line">
            <a:avLst/>
          </a:prstGeom>
          <a:ln w="25400">
            <a:solidFill>
              <a:srgbClr val="FF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91998C0-0016-444F-ABE1-D39EAEA501EA}"/>
              </a:ext>
            </a:extLst>
          </p:cNvPr>
          <p:cNvSpPr txBox="1"/>
          <p:nvPr/>
        </p:nvSpPr>
        <p:spPr>
          <a:xfrm>
            <a:off x="10218431" y="393031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09:20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7D1EB9-08A7-2647-94AF-10AC9EE64EDD}"/>
              </a:ext>
            </a:extLst>
          </p:cNvPr>
          <p:cNvCxnSpPr>
            <a:stCxn id="75" idx="6"/>
            <a:endCxn id="115" idx="2"/>
          </p:cNvCxnSpPr>
          <p:nvPr/>
        </p:nvCxnSpPr>
        <p:spPr>
          <a:xfrm flipV="1">
            <a:off x="6835317" y="3793459"/>
            <a:ext cx="2595284" cy="80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298FEF2-6DE8-9540-8FCF-BF839E18DC91}"/>
              </a:ext>
            </a:extLst>
          </p:cNvPr>
          <p:cNvSpPr txBox="1"/>
          <p:nvPr/>
        </p:nvSpPr>
        <p:spPr>
          <a:xfrm>
            <a:off x="7481293" y="3523109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{p1:snapshot}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4EBF52-7644-7F4E-9644-6B154A897479}"/>
              </a:ext>
            </a:extLst>
          </p:cNvPr>
          <p:cNvSpPr txBox="1"/>
          <p:nvPr/>
        </p:nvSpPr>
        <p:spPr>
          <a:xfrm>
            <a:off x="6268927" y="165893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A4759F4-B0C6-3847-B27E-DABF0FB7BB56}"/>
              </a:ext>
            </a:extLst>
          </p:cNvPr>
          <p:cNvSpPr txBox="1"/>
          <p:nvPr/>
        </p:nvSpPr>
        <p:spPr>
          <a:xfrm>
            <a:off x="6268927" y="213553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166CA65-6B79-834F-A2F2-FE470754552D}"/>
              </a:ext>
            </a:extLst>
          </p:cNvPr>
          <p:cNvSpPr txBox="1"/>
          <p:nvPr/>
        </p:nvSpPr>
        <p:spPr>
          <a:xfrm>
            <a:off x="6268927" y="264903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E3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A252776-AE51-0A4B-AF3D-5609DFFA7B8A}"/>
              </a:ext>
            </a:extLst>
          </p:cNvPr>
          <p:cNvSpPr txBox="1"/>
          <p:nvPr/>
        </p:nvSpPr>
        <p:spPr>
          <a:xfrm>
            <a:off x="6268927" y="309019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E4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F4E7FFC-136A-CC44-B705-DBD1A9635849}"/>
              </a:ext>
            </a:extLst>
          </p:cNvPr>
          <p:cNvSpPr txBox="1"/>
          <p:nvPr/>
        </p:nvSpPr>
        <p:spPr>
          <a:xfrm>
            <a:off x="9581622" y="165893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2F48333-F767-6248-9183-C251DC8B55AA}"/>
              </a:ext>
            </a:extLst>
          </p:cNvPr>
          <p:cNvSpPr txBox="1"/>
          <p:nvPr/>
        </p:nvSpPr>
        <p:spPr>
          <a:xfrm>
            <a:off x="9581622" y="213553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E2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8342BB9-3819-634F-A7F3-4BA2A54821E7}"/>
              </a:ext>
            </a:extLst>
          </p:cNvPr>
          <p:cNvSpPr txBox="1"/>
          <p:nvPr/>
        </p:nvSpPr>
        <p:spPr>
          <a:xfrm>
            <a:off x="9581622" y="264903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A1859B0-6FE2-2A4D-9924-ECAFCF773753}"/>
              </a:ext>
            </a:extLst>
          </p:cNvPr>
          <p:cNvSpPr txBox="1"/>
          <p:nvPr/>
        </p:nvSpPr>
        <p:spPr>
          <a:xfrm>
            <a:off x="9581622" y="309019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E4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F60D195-65C6-2A47-9CEC-2444437AD7DB}"/>
              </a:ext>
            </a:extLst>
          </p:cNvPr>
          <p:cNvSpPr txBox="1"/>
          <p:nvPr/>
        </p:nvSpPr>
        <p:spPr>
          <a:xfrm>
            <a:off x="9581622" y="360354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E5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A15DA39-02F1-8A42-9324-E5825EE5613F}"/>
              </a:ext>
            </a:extLst>
          </p:cNvPr>
          <p:cNvSpPr txBox="1"/>
          <p:nvPr/>
        </p:nvSpPr>
        <p:spPr>
          <a:xfrm>
            <a:off x="8391791" y="515662"/>
            <a:ext cx="2257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P2’s clock is running slightly behind P1’s clock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5AF043A-ED3D-0643-AEE1-C739A95ECDB6}"/>
              </a:ext>
            </a:extLst>
          </p:cNvPr>
          <p:cNvSpPr txBox="1"/>
          <p:nvPr/>
        </p:nvSpPr>
        <p:spPr>
          <a:xfrm>
            <a:off x="6252344" y="360354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E5</a:t>
            </a:r>
          </a:p>
        </p:txBody>
      </p:sp>
    </p:spTree>
    <p:extLst>
      <p:ext uri="{BB962C8B-B14F-4D97-AF65-F5344CB8AC3E}">
        <p14:creationId xmlns:p14="http://schemas.microsoft.com/office/powerpoint/2010/main" val="161695147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7B31EF94-F5B6-DD41-AA4D-9148E2ED85D3}"/>
              </a:ext>
            </a:extLst>
          </p:cNvPr>
          <p:cNvSpPr/>
          <p:nvPr/>
        </p:nvSpPr>
        <p:spPr>
          <a:xfrm>
            <a:off x="8391696" y="2003856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9D64429-FC02-D842-88A4-5A5CC26C3748}"/>
              </a:ext>
            </a:extLst>
          </p:cNvPr>
          <p:cNvSpPr/>
          <p:nvPr/>
        </p:nvSpPr>
        <p:spPr>
          <a:xfrm>
            <a:off x="6603001" y="1530614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EFD3FDD-74FB-774C-831D-6E960F0BE9FD}"/>
              </a:ext>
            </a:extLst>
          </p:cNvPr>
          <p:cNvSpPr txBox="1"/>
          <p:nvPr/>
        </p:nvSpPr>
        <p:spPr>
          <a:xfrm>
            <a:off x="1228049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BBFDE45-7037-5D46-B05F-34DCD3A0546F}"/>
              </a:ext>
            </a:extLst>
          </p:cNvPr>
          <p:cNvSpPr txBox="1"/>
          <p:nvPr/>
        </p:nvSpPr>
        <p:spPr>
          <a:xfrm>
            <a:off x="2901371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53EA70B-9328-214E-A867-4537F91A9F9B}"/>
              </a:ext>
            </a:extLst>
          </p:cNvPr>
          <p:cNvCxnSpPr/>
          <p:nvPr/>
        </p:nvCxnSpPr>
        <p:spPr>
          <a:xfrm>
            <a:off x="310586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33F3D04-7975-224C-A671-CA8ED15AC74E}"/>
              </a:ext>
            </a:extLst>
          </p:cNvPr>
          <p:cNvCxnSpPr/>
          <p:nvPr/>
        </p:nvCxnSpPr>
        <p:spPr>
          <a:xfrm>
            <a:off x="143411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901E845-727C-0C4C-A572-385D18715062}"/>
              </a:ext>
            </a:extLst>
          </p:cNvPr>
          <p:cNvCxnSpPr>
            <a:cxnSpLocks/>
            <a:stCxn id="70" idx="2"/>
          </p:cNvCxnSpPr>
          <p:nvPr/>
        </p:nvCxnSpPr>
        <p:spPr>
          <a:xfrm flipH="1">
            <a:off x="2189747" y="3337980"/>
            <a:ext cx="826113" cy="36180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A4AAA6D-52DF-C545-B863-D2C2BCE5A151}"/>
              </a:ext>
            </a:extLst>
          </p:cNvPr>
          <p:cNvCxnSpPr>
            <a:cxnSpLocks/>
            <a:stCxn id="69" idx="2"/>
            <a:endCxn id="68" idx="6"/>
          </p:cNvCxnSpPr>
          <p:nvPr/>
        </p:nvCxnSpPr>
        <p:spPr>
          <a:xfrm flipH="1" flipV="1">
            <a:off x="1519709" y="1757435"/>
            <a:ext cx="1496151" cy="10456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2AF6B8DF-8647-184C-9E72-2D284339F1EC}"/>
              </a:ext>
            </a:extLst>
          </p:cNvPr>
          <p:cNvSpPr>
            <a:spLocks noChangeAspect="1"/>
          </p:cNvSpPr>
          <p:nvPr/>
        </p:nvSpPr>
        <p:spPr>
          <a:xfrm>
            <a:off x="1339709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F4CD1B1-2004-5E40-93C6-90DF71DBB84B}"/>
              </a:ext>
            </a:extLst>
          </p:cNvPr>
          <p:cNvSpPr>
            <a:spLocks noChangeAspect="1"/>
          </p:cNvSpPr>
          <p:nvPr/>
        </p:nvSpPr>
        <p:spPr>
          <a:xfrm>
            <a:off x="3015860" y="27130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BD03A41-1B70-094A-A8E1-3867C2FA0851}"/>
              </a:ext>
            </a:extLst>
          </p:cNvPr>
          <p:cNvSpPr>
            <a:spLocks noChangeAspect="1"/>
          </p:cNvSpPr>
          <p:nvPr/>
        </p:nvSpPr>
        <p:spPr>
          <a:xfrm>
            <a:off x="3015860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57100D-B250-E64C-A100-6D4867E1C8CC}"/>
              </a:ext>
            </a:extLst>
          </p:cNvPr>
          <p:cNvSpPr txBox="1"/>
          <p:nvPr/>
        </p:nvSpPr>
        <p:spPr>
          <a:xfrm>
            <a:off x="1042736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4A9405-65B4-324F-93FF-D738ADC175DE}"/>
              </a:ext>
            </a:extLst>
          </p:cNvPr>
          <p:cNvSpPr txBox="1"/>
          <p:nvPr/>
        </p:nvSpPr>
        <p:spPr>
          <a:xfrm>
            <a:off x="3156510" y="260684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EDEA33E-4C24-9A48-88FA-CCC5AA2E86C0}"/>
              </a:ext>
            </a:extLst>
          </p:cNvPr>
          <p:cNvSpPr txBox="1"/>
          <p:nvPr/>
        </p:nvSpPr>
        <p:spPr>
          <a:xfrm>
            <a:off x="3156510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D9B0C5-F030-AE45-9D04-DE8469134947}"/>
              </a:ext>
            </a:extLst>
          </p:cNvPr>
          <p:cNvSpPr txBox="1"/>
          <p:nvPr/>
        </p:nvSpPr>
        <p:spPr>
          <a:xfrm>
            <a:off x="3874168" y="1467112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Channel C</a:t>
            </a:r>
            <a:r>
              <a:rPr lang="en-GB" baseline="-25000" dirty="0"/>
              <a:t>12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A5B33F48-E53D-7246-A900-1606B041DD16}"/>
              </a:ext>
            </a:extLst>
          </p:cNvPr>
          <p:cNvCxnSpPr>
            <a:cxnSpLocks/>
            <a:stCxn id="10" idx="1"/>
            <a:endCxn id="19" idx="2"/>
          </p:cNvCxnSpPr>
          <p:nvPr/>
        </p:nvCxnSpPr>
        <p:spPr>
          <a:xfrm rot="10800000" flipV="1">
            <a:off x="2263018" y="1651777"/>
            <a:ext cx="1611151" cy="591071"/>
          </a:xfrm>
          <a:prstGeom prst="curvedConnector2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B990B7E-5DAA-1A48-9178-31CCCA0CDED5}"/>
              </a:ext>
            </a:extLst>
          </p:cNvPr>
          <p:cNvSpPr/>
          <p:nvPr/>
        </p:nvSpPr>
        <p:spPr>
          <a:xfrm rot="21240000" flipV="1">
            <a:off x="2134452" y="2242313"/>
            <a:ext cx="277582" cy="1956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F39372A-6F38-8944-9979-195DD2FB1FB1}"/>
              </a:ext>
            </a:extLst>
          </p:cNvPr>
          <p:cNvSpPr txBox="1"/>
          <p:nvPr/>
        </p:nvSpPr>
        <p:spPr>
          <a:xfrm>
            <a:off x="3874168" y="3753112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Channel C</a:t>
            </a:r>
            <a:r>
              <a:rPr lang="en-GB" baseline="-25000" dirty="0"/>
              <a:t>21</a:t>
            </a:r>
          </a:p>
        </p:txBody>
      </p:sp>
      <p:cxnSp>
        <p:nvCxnSpPr>
          <p:cNvPr id="88" name="Elbow Connector 11">
            <a:extLst>
              <a:ext uri="{FF2B5EF4-FFF2-40B4-BE49-F238E27FC236}">
                <a16:creationId xmlns:a16="http://schemas.microsoft.com/office/drawing/2014/main" id="{3D84E55B-E353-1348-904A-424499458349}"/>
              </a:ext>
            </a:extLst>
          </p:cNvPr>
          <p:cNvCxnSpPr>
            <a:cxnSpLocks/>
            <a:stCxn id="87" idx="1"/>
            <a:endCxn id="89" idx="2"/>
          </p:cNvCxnSpPr>
          <p:nvPr/>
        </p:nvCxnSpPr>
        <p:spPr>
          <a:xfrm rot="10800000">
            <a:off x="2589338" y="3517858"/>
            <a:ext cx="1284830" cy="419921"/>
          </a:xfrm>
          <a:prstGeom prst="curvedConnector2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8E274BED-156F-F049-AC0E-CEC8B60FF398}"/>
              </a:ext>
            </a:extLst>
          </p:cNvPr>
          <p:cNvSpPr/>
          <p:nvPr/>
        </p:nvSpPr>
        <p:spPr>
          <a:xfrm rot="9404479" flipV="1">
            <a:off x="2411916" y="3330149"/>
            <a:ext cx="277582" cy="1956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188BF23-78F6-8F4B-8ECD-6C7AA5D8EFC0}"/>
              </a:ext>
            </a:extLst>
          </p:cNvPr>
          <p:cNvSpPr txBox="1"/>
          <p:nvPr/>
        </p:nvSpPr>
        <p:spPr>
          <a:xfrm>
            <a:off x="6802681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84D28F-A003-6F4B-B029-60FDFC6A886D}"/>
              </a:ext>
            </a:extLst>
          </p:cNvPr>
          <p:cNvSpPr txBox="1"/>
          <p:nvPr/>
        </p:nvSpPr>
        <p:spPr>
          <a:xfrm>
            <a:off x="8476003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738E9F2-91F6-AA44-A7D8-DD5E71EDB8C4}"/>
              </a:ext>
            </a:extLst>
          </p:cNvPr>
          <p:cNvCxnSpPr/>
          <p:nvPr/>
        </p:nvCxnSpPr>
        <p:spPr>
          <a:xfrm>
            <a:off x="8680492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5E670AE-97D6-DA49-A870-3A92299B885D}"/>
              </a:ext>
            </a:extLst>
          </p:cNvPr>
          <p:cNvCxnSpPr/>
          <p:nvPr/>
        </p:nvCxnSpPr>
        <p:spPr>
          <a:xfrm>
            <a:off x="7008743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58CE31D-C8A3-8E4F-8A93-720F41290098}"/>
              </a:ext>
            </a:extLst>
          </p:cNvPr>
          <p:cNvCxnSpPr>
            <a:cxnSpLocks/>
            <a:stCxn id="109" idx="2"/>
          </p:cNvCxnSpPr>
          <p:nvPr/>
        </p:nvCxnSpPr>
        <p:spPr>
          <a:xfrm flipH="1">
            <a:off x="7861599" y="3337980"/>
            <a:ext cx="728893" cy="19128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76C937F-E487-4447-9F0D-224AD32B5C5A}"/>
              </a:ext>
            </a:extLst>
          </p:cNvPr>
          <p:cNvCxnSpPr>
            <a:cxnSpLocks/>
            <a:stCxn id="108" idx="2"/>
            <a:endCxn id="107" idx="6"/>
          </p:cNvCxnSpPr>
          <p:nvPr/>
        </p:nvCxnSpPr>
        <p:spPr>
          <a:xfrm flipH="1" flipV="1">
            <a:off x="7094341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3145ECFE-EDB5-6444-9D07-ABFB2A4B6D07}"/>
              </a:ext>
            </a:extLst>
          </p:cNvPr>
          <p:cNvSpPr>
            <a:spLocks noChangeAspect="1"/>
          </p:cNvSpPr>
          <p:nvPr/>
        </p:nvSpPr>
        <p:spPr>
          <a:xfrm>
            <a:off x="6914341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647EE91-9E13-4346-A26B-55E0CF32C092}"/>
              </a:ext>
            </a:extLst>
          </p:cNvPr>
          <p:cNvSpPr>
            <a:spLocks noChangeAspect="1"/>
          </p:cNvSpPr>
          <p:nvPr/>
        </p:nvSpPr>
        <p:spPr>
          <a:xfrm>
            <a:off x="8590492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B549AAF-35AF-644C-AE39-FC49000CB39F}"/>
              </a:ext>
            </a:extLst>
          </p:cNvPr>
          <p:cNvSpPr>
            <a:spLocks noChangeAspect="1"/>
          </p:cNvSpPr>
          <p:nvPr/>
        </p:nvSpPr>
        <p:spPr>
          <a:xfrm>
            <a:off x="8590492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AFB5F52-4292-4A4A-8CE2-6807EF1717A1}"/>
              </a:ext>
            </a:extLst>
          </p:cNvPr>
          <p:cNvSpPr txBox="1"/>
          <p:nvPr/>
        </p:nvSpPr>
        <p:spPr>
          <a:xfrm>
            <a:off x="6617368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6FA55CC-CA44-CA44-9078-E4D2DE463F1F}"/>
              </a:ext>
            </a:extLst>
          </p:cNvPr>
          <p:cNvSpPr txBox="1"/>
          <p:nvPr/>
        </p:nvSpPr>
        <p:spPr>
          <a:xfrm>
            <a:off x="8731142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04F32E8-ADAD-6049-BDA6-A4CBB8A6C031}"/>
              </a:ext>
            </a:extLst>
          </p:cNvPr>
          <p:cNvSpPr txBox="1"/>
          <p:nvPr/>
        </p:nvSpPr>
        <p:spPr>
          <a:xfrm>
            <a:off x="8731142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360554-3D5E-3444-BB87-B4485E073618}"/>
              </a:ext>
            </a:extLst>
          </p:cNvPr>
          <p:cNvSpPr txBox="1"/>
          <p:nvPr/>
        </p:nvSpPr>
        <p:spPr>
          <a:xfrm>
            <a:off x="6200272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C9533D3-283A-8147-9D9A-D2EEAA68455A}"/>
              </a:ext>
            </a:extLst>
          </p:cNvPr>
          <p:cNvCxnSpPr>
            <a:cxnSpLocks/>
          </p:cNvCxnSpPr>
          <p:nvPr/>
        </p:nvCxnSpPr>
        <p:spPr>
          <a:xfrm flipH="1">
            <a:off x="7020745" y="3753112"/>
            <a:ext cx="1659747" cy="25741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E9A270D-4356-A843-A992-8E5AAA622579}"/>
              </a:ext>
            </a:extLst>
          </p:cNvPr>
          <p:cNvSpPr txBox="1"/>
          <p:nvPr/>
        </p:nvSpPr>
        <p:spPr>
          <a:xfrm rot="21049782">
            <a:off x="7476872" y="3889726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32EAC88-0374-1B4B-999B-F5D9EC795207}"/>
              </a:ext>
            </a:extLst>
          </p:cNvPr>
          <p:cNvSpPr txBox="1"/>
          <p:nvPr/>
        </p:nvSpPr>
        <p:spPr>
          <a:xfrm>
            <a:off x="9023683" y="254267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336241C-688A-1C42-B730-47CE2C39C497}"/>
              </a:ext>
            </a:extLst>
          </p:cNvPr>
          <p:cNvSpPr>
            <a:spLocks noChangeAspect="1"/>
          </p:cNvSpPr>
          <p:nvPr/>
        </p:nvSpPr>
        <p:spPr>
          <a:xfrm>
            <a:off x="6914341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8ECC1F3-80E8-B64B-92DC-E91650012989}"/>
              </a:ext>
            </a:extLst>
          </p:cNvPr>
          <p:cNvSpPr txBox="1"/>
          <p:nvPr/>
        </p:nvSpPr>
        <p:spPr>
          <a:xfrm>
            <a:off x="6617368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1CC3CE-2F8F-DB4A-A89C-D259D4D50AA7}"/>
              </a:ext>
            </a:extLst>
          </p:cNvPr>
          <p:cNvCxnSpPr>
            <a:cxnSpLocks/>
          </p:cNvCxnSpPr>
          <p:nvPr/>
        </p:nvCxnSpPr>
        <p:spPr>
          <a:xfrm>
            <a:off x="7008743" y="2266485"/>
            <a:ext cx="1671749" cy="137412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655A4D4-64A3-E744-A202-85660B297DA5}"/>
              </a:ext>
            </a:extLst>
          </p:cNvPr>
          <p:cNvSpPr txBox="1"/>
          <p:nvPr/>
        </p:nvSpPr>
        <p:spPr>
          <a:xfrm rot="2389782">
            <a:off x="7325731" y="2446335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</p:spTree>
    <p:extLst>
      <p:ext uri="{BB962C8B-B14F-4D97-AF65-F5344CB8AC3E}">
        <p14:creationId xmlns:p14="http://schemas.microsoft.com/office/powerpoint/2010/main" val="31096893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7B31EF94-F5B6-DD41-AA4D-9148E2ED85D3}"/>
              </a:ext>
            </a:extLst>
          </p:cNvPr>
          <p:cNvSpPr/>
          <p:nvPr/>
        </p:nvSpPr>
        <p:spPr>
          <a:xfrm>
            <a:off x="9206629" y="3113802"/>
            <a:ext cx="619986" cy="404056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9D64429-FC02-D842-88A4-5A5CC26C3748}"/>
              </a:ext>
            </a:extLst>
          </p:cNvPr>
          <p:cNvSpPr/>
          <p:nvPr/>
        </p:nvSpPr>
        <p:spPr>
          <a:xfrm>
            <a:off x="7417934" y="1530614"/>
            <a:ext cx="619986" cy="236798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188BF23-78F6-8F4B-8ECD-6C7AA5D8EFC0}"/>
              </a:ext>
            </a:extLst>
          </p:cNvPr>
          <p:cNvSpPr txBox="1"/>
          <p:nvPr/>
        </p:nvSpPr>
        <p:spPr>
          <a:xfrm>
            <a:off x="7617614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84D28F-A003-6F4B-B029-60FDFC6A886D}"/>
              </a:ext>
            </a:extLst>
          </p:cNvPr>
          <p:cNvSpPr txBox="1"/>
          <p:nvPr/>
        </p:nvSpPr>
        <p:spPr>
          <a:xfrm>
            <a:off x="9290936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738E9F2-91F6-AA44-A7D8-DD5E71EDB8C4}"/>
              </a:ext>
            </a:extLst>
          </p:cNvPr>
          <p:cNvCxnSpPr/>
          <p:nvPr/>
        </p:nvCxnSpPr>
        <p:spPr>
          <a:xfrm>
            <a:off x="9495425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5E670AE-97D6-DA49-A870-3A92299B885D}"/>
              </a:ext>
            </a:extLst>
          </p:cNvPr>
          <p:cNvCxnSpPr/>
          <p:nvPr/>
        </p:nvCxnSpPr>
        <p:spPr>
          <a:xfrm>
            <a:off x="782367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58CE31D-C8A3-8E4F-8A93-720F41290098}"/>
              </a:ext>
            </a:extLst>
          </p:cNvPr>
          <p:cNvCxnSpPr>
            <a:cxnSpLocks/>
            <a:stCxn id="109" idx="2"/>
            <a:endCxn id="141" idx="6"/>
          </p:cNvCxnSpPr>
          <p:nvPr/>
        </p:nvCxnSpPr>
        <p:spPr>
          <a:xfrm flipH="1">
            <a:off x="7909274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76C937F-E487-4447-9F0D-224AD32B5C5A}"/>
              </a:ext>
            </a:extLst>
          </p:cNvPr>
          <p:cNvCxnSpPr>
            <a:cxnSpLocks/>
            <a:stCxn id="108" idx="2"/>
            <a:endCxn id="107" idx="6"/>
          </p:cNvCxnSpPr>
          <p:nvPr/>
        </p:nvCxnSpPr>
        <p:spPr>
          <a:xfrm flipH="1" flipV="1">
            <a:off x="7909274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3145ECFE-EDB5-6444-9D07-ABFB2A4B6D07}"/>
              </a:ext>
            </a:extLst>
          </p:cNvPr>
          <p:cNvSpPr>
            <a:spLocks noChangeAspect="1"/>
          </p:cNvSpPr>
          <p:nvPr/>
        </p:nvSpPr>
        <p:spPr>
          <a:xfrm>
            <a:off x="7729274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647EE91-9E13-4346-A26B-55E0CF32C092}"/>
              </a:ext>
            </a:extLst>
          </p:cNvPr>
          <p:cNvSpPr>
            <a:spLocks noChangeAspect="1"/>
          </p:cNvSpPr>
          <p:nvPr/>
        </p:nvSpPr>
        <p:spPr>
          <a:xfrm>
            <a:off x="9405425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B549AAF-35AF-644C-AE39-FC49000CB39F}"/>
              </a:ext>
            </a:extLst>
          </p:cNvPr>
          <p:cNvSpPr>
            <a:spLocks noChangeAspect="1"/>
          </p:cNvSpPr>
          <p:nvPr/>
        </p:nvSpPr>
        <p:spPr>
          <a:xfrm>
            <a:off x="9405425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AFB5F52-4292-4A4A-8CE2-6807EF1717A1}"/>
              </a:ext>
            </a:extLst>
          </p:cNvPr>
          <p:cNvSpPr txBox="1"/>
          <p:nvPr/>
        </p:nvSpPr>
        <p:spPr>
          <a:xfrm>
            <a:off x="7432301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6FA55CC-CA44-CA44-9078-E4D2DE463F1F}"/>
              </a:ext>
            </a:extLst>
          </p:cNvPr>
          <p:cNvSpPr txBox="1"/>
          <p:nvPr/>
        </p:nvSpPr>
        <p:spPr>
          <a:xfrm>
            <a:off x="9546075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04F32E8-ADAD-6049-BDA6-A4CBB8A6C031}"/>
              </a:ext>
            </a:extLst>
          </p:cNvPr>
          <p:cNvSpPr txBox="1"/>
          <p:nvPr/>
        </p:nvSpPr>
        <p:spPr>
          <a:xfrm>
            <a:off x="9546075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360554-3D5E-3444-BB87-B4485E073618}"/>
              </a:ext>
            </a:extLst>
          </p:cNvPr>
          <p:cNvSpPr txBox="1"/>
          <p:nvPr/>
        </p:nvSpPr>
        <p:spPr>
          <a:xfrm>
            <a:off x="7015205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32EAC88-0374-1B4B-999B-F5D9EC795207}"/>
              </a:ext>
            </a:extLst>
          </p:cNvPr>
          <p:cNvSpPr txBox="1"/>
          <p:nvPr/>
        </p:nvSpPr>
        <p:spPr>
          <a:xfrm>
            <a:off x="9838616" y="312821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336241C-688A-1C42-B730-47CE2C39C497}"/>
              </a:ext>
            </a:extLst>
          </p:cNvPr>
          <p:cNvSpPr>
            <a:spLocks noChangeAspect="1"/>
          </p:cNvSpPr>
          <p:nvPr/>
        </p:nvSpPr>
        <p:spPr>
          <a:xfrm>
            <a:off x="7729274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8ECC1F3-80E8-B64B-92DC-E91650012989}"/>
              </a:ext>
            </a:extLst>
          </p:cNvPr>
          <p:cNvSpPr txBox="1"/>
          <p:nvPr/>
        </p:nvSpPr>
        <p:spPr>
          <a:xfrm>
            <a:off x="7432301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2BCD8A9-6659-1640-9F03-67C175A7B187}"/>
              </a:ext>
            </a:extLst>
          </p:cNvPr>
          <p:cNvSpPr/>
          <p:nvPr/>
        </p:nvSpPr>
        <p:spPr>
          <a:xfrm>
            <a:off x="2348629" y="3471709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045D436-4190-3245-9B2D-BFF9FE62187E}"/>
              </a:ext>
            </a:extLst>
          </p:cNvPr>
          <p:cNvSpPr/>
          <p:nvPr/>
        </p:nvSpPr>
        <p:spPr>
          <a:xfrm>
            <a:off x="4137324" y="2003856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D6786B-678E-DA43-8587-B5D55FDDFA17}"/>
              </a:ext>
            </a:extLst>
          </p:cNvPr>
          <p:cNvSpPr txBox="1"/>
          <p:nvPr/>
        </p:nvSpPr>
        <p:spPr>
          <a:xfrm>
            <a:off x="2548309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20E3A6-6DB5-BA45-ACD6-A9ED87FD377C}"/>
              </a:ext>
            </a:extLst>
          </p:cNvPr>
          <p:cNvSpPr txBox="1"/>
          <p:nvPr/>
        </p:nvSpPr>
        <p:spPr>
          <a:xfrm>
            <a:off x="4221631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CA82B87-E7BD-EB49-976F-E5A186E70586}"/>
              </a:ext>
            </a:extLst>
          </p:cNvPr>
          <p:cNvCxnSpPr/>
          <p:nvPr/>
        </p:nvCxnSpPr>
        <p:spPr>
          <a:xfrm>
            <a:off x="442612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FD9B3A9-904E-3F4C-899D-B6919AB93C42}"/>
              </a:ext>
            </a:extLst>
          </p:cNvPr>
          <p:cNvCxnSpPr/>
          <p:nvPr/>
        </p:nvCxnSpPr>
        <p:spPr>
          <a:xfrm>
            <a:off x="275437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7789ED7-8298-E24D-8366-C45210C2A44F}"/>
              </a:ext>
            </a:extLst>
          </p:cNvPr>
          <p:cNvCxnSpPr>
            <a:cxnSpLocks/>
            <a:stCxn id="50" idx="2"/>
            <a:endCxn id="58" idx="6"/>
          </p:cNvCxnSpPr>
          <p:nvPr/>
        </p:nvCxnSpPr>
        <p:spPr>
          <a:xfrm flipH="1">
            <a:off x="2839969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14B5B41-9BE3-5741-B326-FC1611413268}"/>
              </a:ext>
            </a:extLst>
          </p:cNvPr>
          <p:cNvCxnSpPr>
            <a:cxnSpLocks/>
            <a:stCxn id="49" idx="2"/>
            <a:endCxn id="48" idx="6"/>
          </p:cNvCxnSpPr>
          <p:nvPr/>
        </p:nvCxnSpPr>
        <p:spPr>
          <a:xfrm flipH="1" flipV="1">
            <a:off x="2839969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8C894A4-5A5B-DD46-A21D-C981E550BDE0}"/>
              </a:ext>
            </a:extLst>
          </p:cNvPr>
          <p:cNvSpPr>
            <a:spLocks noChangeAspect="1"/>
          </p:cNvSpPr>
          <p:nvPr/>
        </p:nvSpPr>
        <p:spPr>
          <a:xfrm>
            <a:off x="2659969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6EDF638-E029-CB4D-B390-EF14C3696E2D}"/>
              </a:ext>
            </a:extLst>
          </p:cNvPr>
          <p:cNvSpPr>
            <a:spLocks noChangeAspect="1"/>
          </p:cNvSpPr>
          <p:nvPr/>
        </p:nvSpPr>
        <p:spPr>
          <a:xfrm>
            <a:off x="4336120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46D1FCD-5A23-A14A-96A7-AB8425A6F491}"/>
              </a:ext>
            </a:extLst>
          </p:cNvPr>
          <p:cNvSpPr>
            <a:spLocks noChangeAspect="1"/>
          </p:cNvSpPr>
          <p:nvPr/>
        </p:nvSpPr>
        <p:spPr>
          <a:xfrm>
            <a:off x="4336120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10BA66-9593-8648-A2FF-7A36D359A77B}"/>
              </a:ext>
            </a:extLst>
          </p:cNvPr>
          <p:cNvSpPr txBox="1"/>
          <p:nvPr/>
        </p:nvSpPr>
        <p:spPr>
          <a:xfrm>
            <a:off x="2362996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FB095D-072D-D946-A284-E01559B453CB}"/>
              </a:ext>
            </a:extLst>
          </p:cNvPr>
          <p:cNvSpPr txBox="1"/>
          <p:nvPr/>
        </p:nvSpPr>
        <p:spPr>
          <a:xfrm>
            <a:off x="4476770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94CFF8-E7EA-D140-AD40-C345646BD353}"/>
              </a:ext>
            </a:extLst>
          </p:cNvPr>
          <p:cNvSpPr txBox="1"/>
          <p:nvPr/>
        </p:nvSpPr>
        <p:spPr>
          <a:xfrm>
            <a:off x="4476770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719B12-9982-0F4A-BCB4-42DB933068A4}"/>
              </a:ext>
            </a:extLst>
          </p:cNvPr>
          <p:cNvSpPr txBox="1"/>
          <p:nvPr/>
        </p:nvSpPr>
        <p:spPr>
          <a:xfrm>
            <a:off x="4769311" y="254267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A52835B-A552-2944-BA71-AE4B931906AF}"/>
              </a:ext>
            </a:extLst>
          </p:cNvPr>
          <p:cNvSpPr>
            <a:spLocks noChangeAspect="1"/>
          </p:cNvSpPr>
          <p:nvPr/>
        </p:nvSpPr>
        <p:spPr>
          <a:xfrm>
            <a:off x="2659969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D64CAF-4AD7-A14F-8495-33B6CA7FEA48}"/>
              </a:ext>
            </a:extLst>
          </p:cNvPr>
          <p:cNvSpPr txBox="1"/>
          <p:nvPr/>
        </p:nvSpPr>
        <p:spPr>
          <a:xfrm>
            <a:off x="2362996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504115E-0BA4-1C4E-A631-3A00140C5B68}"/>
              </a:ext>
            </a:extLst>
          </p:cNvPr>
          <p:cNvSpPr txBox="1"/>
          <p:nvPr/>
        </p:nvSpPr>
        <p:spPr>
          <a:xfrm>
            <a:off x="1945900" y="352124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98E31F-A689-5E47-8243-78BD4739A576}"/>
              </a:ext>
            </a:extLst>
          </p:cNvPr>
          <p:cNvSpPr txBox="1"/>
          <p:nvPr/>
        </p:nvSpPr>
        <p:spPr>
          <a:xfrm>
            <a:off x="3424427" y="5670347"/>
            <a:ext cx="534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Neither of these snapshots make sense because events are missing making the causal history incomplete</a:t>
            </a:r>
          </a:p>
        </p:txBody>
      </p:sp>
    </p:spTree>
    <p:extLst>
      <p:ext uri="{BB962C8B-B14F-4D97-AF65-F5344CB8AC3E}">
        <p14:creationId xmlns:p14="http://schemas.microsoft.com/office/powerpoint/2010/main" val="154152209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7B31EF94-F5B6-DD41-AA4D-9148E2ED85D3}"/>
              </a:ext>
            </a:extLst>
          </p:cNvPr>
          <p:cNvSpPr/>
          <p:nvPr/>
        </p:nvSpPr>
        <p:spPr>
          <a:xfrm>
            <a:off x="9206629" y="3113802"/>
            <a:ext cx="619986" cy="404056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9D64429-FC02-D842-88A4-5A5CC26C3748}"/>
              </a:ext>
            </a:extLst>
          </p:cNvPr>
          <p:cNvSpPr/>
          <p:nvPr/>
        </p:nvSpPr>
        <p:spPr>
          <a:xfrm>
            <a:off x="7417934" y="1530614"/>
            <a:ext cx="619986" cy="236798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188BF23-78F6-8F4B-8ECD-6C7AA5D8EFC0}"/>
              </a:ext>
            </a:extLst>
          </p:cNvPr>
          <p:cNvSpPr txBox="1"/>
          <p:nvPr/>
        </p:nvSpPr>
        <p:spPr>
          <a:xfrm>
            <a:off x="7617614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84D28F-A003-6F4B-B029-60FDFC6A886D}"/>
              </a:ext>
            </a:extLst>
          </p:cNvPr>
          <p:cNvSpPr txBox="1"/>
          <p:nvPr/>
        </p:nvSpPr>
        <p:spPr>
          <a:xfrm>
            <a:off x="9290936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738E9F2-91F6-AA44-A7D8-DD5E71EDB8C4}"/>
              </a:ext>
            </a:extLst>
          </p:cNvPr>
          <p:cNvCxnSpPr/>
          <p:nvPr/>
        </p:nvCxnSpPr>
        <p:spPr>
          <a:xfrm>
            <a:off x="9495425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5E670AE-97D6-DA49-A870-3A92299B885D}"/>
              </a:ext>
            </a:extLst>
          </p:cNvPr>
          <p:cNvCxnSpPr/>
          <p:nvPr/>
        </p:nvCxnSpPr>
        <p:spPr>
          <a:xfrm>
            <a:off x="782367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58CE31D-C8A3-8E4F-8A93-720F41290098}"/>
              </a:ext>
            </a:extLst>
          </p:cNvPr>
          <p:cNvCxnSpPr>
            <a:cxnSpLocks/>
            <a:stCxn id="109" idx="2"/>
            <a:endCxn id="141" idx="6"/>
          </p:cNvCxnSpPr>
          <p:nvPr/>
        </p:nvCxnSpPr>
        <p:spPr>
          <a:xfrm flipH="1">
            <a:off x="7909274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76C937F-E487-4447-9F0D-224AD32B5C5A}"/>
              </a:ext>
            </a:extLst>
          </p:cNvPr>
          <p:cNvCxnSpPr>
            <a:cxnSpLocks/>
            <a:stCxn id="108" idx="2"/>
            <a:endCxn id="107" idx="6"/>
          </p:cNvCxnSpPr>
          <p:nvPr/>
        </p:nvCxnSpPr>
        <p:spPr>
          <a:xfrm flipH="1" flipV="1">
            <a:off x="7909274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3145ECFE-EDB5-6444-9D07-ABFB2A4B6D07}"/>
              </a:ext>
            </a:extLst>
          </p:cNvPr>
          <p:cNvSpPr>
            <a:spLocks noChangeAspect="1"/>
          </p:cNvSpPr>
          <p:nvPr/>
        </p:nvSpPr>
        <p:spPr>
          <a:xfrm>
            <a:off x="7729274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647EE91-9E13-4346-A26B-55E0CF32C092}"/>
              </a:ext>
            </a:extLst>
          </p:cNvPr>
          <p:cNvSpPr>
            <a:spLocks noChangeAspect="1"/>
          </p:cNvSpPr>
          <p:nvPr/>
        </p:nvSpPr>
        <p:spPr>
          <a:xfrm>
            <a:off x="9405425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B549AAF-35AF-644C-AE39-FC49000CB39F}"/>
              </a:ext>
            </a:extLst>
          </p:cNvPr>
          <p:cNvSpPr>
            <a:spLocks noChangeAspect="1"/>
          </p:cNvSpPr>
          <p:nvPr/>
        </p:nvSpPr>
        <p:spPr>
          <a:xfrm>
            <a:off x="9405425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AFB5F52-4292-4A4A-8CE2-6807EF1717A1}"/>
              </a:ext>
            </a:extLst>
          </p:cNvPr>
          <p:cNvSpPr txBox="1"/>
          <p:nvPr/>
        </p:nvSpPr>
        <p:spPr>
          <a:xfrm>
            <a:off x="7432301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6FA55CC-CA44-CA44-9078-E4D2DE463F1F}"/>
              </a:ext>
            </a:extLst>
          </p:cNvPr>
          <p:cNvSpPr txBox="1"/>
          <p:nvPr/>
        </p:nvSpPr>
        <p:spPr>
          <a:xfrm>
            <a:off x="9546075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04F32E8-ADAD-6049-BDA6-A4CBB8A6C031}"/>
              </a:ext>
            </a:extLst>
          </p:cNvPr>
          <p:cNvSpPr txBox="1"/>
          <p:nvPr/>
        </p:nvSpPr>
        <p:spPr>
          <a:xfrm>
            <a:off x="9546075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360554-3D5E-3444-BB87-B4485E073618}"/>
              </a:ext>
            </a:extLst>
          </p:cNvPr>
          <p:cNvSpPr txBox="1"/>
          <p:nvPr/>
        </p:nvSpPr>
        <p:spPr>
          <a:xfrm>
            <a:off x="7015205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32EAC88-0374-1B4B-999B-F5D9EC795207}"/>
              </a:ext>
            </a:extLst>
          </p:cNvPr>
          <p:cNvSpPr txBox="1"/>
          <p:nvPr/>
        </p:nvSpPr>
        <p:spPr>
          <a:xfrm>
            <a:off x="9838616" y="312821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336241C-688A-1C42-B730-47CE2C39C497}"/>
              </a:ext>
            </a:extLst>
          </p:cNvPr>
          <p:cNvSpPr>
            <a:spLocks noChangeAspect="1"/>
          </p:cNvSpPr>
          <p:nvPr/>
        </p:nvSpPr>
        <p:spPr>
          <a:xfrm>
            <a:off x="7729274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8ECC1F3-80E8-B64B-92DC-E91650012989}"/>
              </a:ext>
            </a:extLst>
          </p:cNvPr>
          <p:cNvSpPr txBox="1"/>
          <p:nvPr/>
        </p:nvSpPr>
        <p:spPr>
          <a:xfrm>
            <a:off x="7432301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2BCD8A9-6659-1640-9F03-67C175A7B187}"/>
              </a:ext>
            </a:extLst>
          </p:cNvPr>
          <p:cNvSpPr/>
          <p:nvPr/>
        </p:nvSpPr>
        <p:spPr>
          <a:xfrm>
            <a:off x="2348629" y="1510488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045D436-4190-3245-9B2D-BFF9FE62187E}"/>
              </a:ext>
            </a:extLst>
          </p:cNvPr>
          <p:cNvSpPr/>
          <p:nvPr/>
        </p:nvSpPr>
        <p:spPr>
          <a:xfrm>
            <a:off x="4137324" y="2003856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D6786B-678E-DA43-8587-B5D55FDDFA17}"/>
              </a:ext>
            </a:extLst>
          </p:cNvPr>
          <p:cNvSpPr txBox="1"/>
          <p:nvPr/>
        </p:nvSpPr>
        <p:spPr>
          <a:xfrm>
            <a:off x="2548309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20E3A6-6DB5-BA45-ACD6-A9ED87FD377C}"/>
              </a:ext>
            </a:extLst>
          </p:cNvPr>
          <p:cNvSpPr txBox="1"/>
          <p:nvPr/>
        </p:nvSpPr>
        <p:spPr>
          <a:xfrm>
            <a:off x="4221631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CA82B87-E7BD-EB49-976F-E5A186E70586}"/>
              </a:ext>
            </a:extLst>
          </p:cNvPr>
          <p:cNvCxnSpPr/>
          <p:nvPr/>
        </p:nvCxnSpPr>
        <p:spPr>
          <a:xfrm>
            <a:off x="442612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FD9B3A9-904E-3F4C-899D-B6919AB93C42}"/>
              </a:ext>
            </a:extLst>
          </p:cNvPr>
          <p:cNvCxnSpPr/>
          <p:nvPr/>
        </p:nvCxnSpPr>
        <p:spPr>
          <a:xfrm>
            <a:off x="275437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7789ED7-8298-E24D-8366-C45210C2A44F}"/>
              </a:ext>
            </a:extLst>
          </p:cNvPr>
          <p:cNvCxnSpPr>
            <a:cxnSpLocks/>
            <a:stCxn id="50" idx="2"/>
            <a:endCxn id="58" idx="6"/>
          </p:cNvCxnSpPr>
          <p:nvPr/>
        </p:nvCxnSpPr>
        <p:spPr>
          <a:xfrm flipH="1">
            <a:off x="2839969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14B5B41-9BE3-5741-B326-FC1611413268}"/>
              </a:ext>
            </a:extLst>
          </p:cNvPr>
          <p:cNvCxnSpPr>
            <a:cxnSpLocks/>
            <a:stCxn id="49" idx="2"/>
            <a:endCxn id="48" idx="6"/>
          </p:cNvCxnSpPr>
          <p:nvPr/>
        </p:nvCxnSpPr>
        <p:spPr>
          <a:xfrm flipH="1" flipV="1">
            <a:off x="2839969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8C894A4-5A5B-DD46-A21D-C981E550BDE0}"/>
              </a:ext>
            </a:extLst>
          </p:cNvPr>
          <p:cNvSpPr>
            <a:spLocks noChangeAspect="1"/>
          </p:cNvSpPr>
          <p:nvPr/>
        </p:nvSpPr>
        <p:spPr>
          <a:xfrm>
            <a:off x="2659969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6EDF638-E029-CB4D-B390-EF14C3696E2D}"/>
              </a:ext>
            </a:extLst>
          </p:cNvPr>
          <p:cNvSpPr>
            <a:spLocks noChangeAspect="1"/>
          </p:cNvSpPr>
          <p:nvPr/>
        </p:nvSpPr>
        <p:spPr>
          <a:xfrm>
            <a:off x="4336120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46D1FCD-5A23-A14A-96A7-AB8425A6F491}"/>
              </a:ext>
            </a:extLst>
          </p:cNvPr>
          <p:cNvSpPr>
            <a:spLocks noChangeAspect="1"/>
          </p:cNvSpPr>
          <p:nvPr/>
        </p:nvSpPr>
        <p:spPr>
          <a:xfrm>
            <a:off x="4336120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10BA66-9593-8648-A2FF-7A36D359A77B}"/>
              </a:ext>
            </a:extLst>
          </p:cNvPr>
          <p:cNvSpPr txBox="1"/>
          <p:nvPr/>
        </p:nvSpPr>
        <p:spPr>
          <a:xfrm>
            <a:off x="2362996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FB095D-072D-D946-A284-E01559B453CB}"/>
              </a:ext>
            </a:extLst>
          </p:cNvPr>
          <p:cNvSpPr txBox="1"/>
          <p:nvPr/>
        </p:nvSpPr>
        <p:spPr>
          <a:xfrm>
            <a:off x="4476770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94CFF8-E7EA-D140-AD40-C345646BD353}"/>
              </a:ext>
            </a:extLst>
          </p:cNvPr>
          <p:cNvSpPr txBox="1"/>
          <p:nvPr/>
        </p:nvSpPr>
        <p:spPr>
          <a:xfrm>
            <a:off x="4476770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719B12-9982-0F4A-BCB4-42DB933068A4}"/>
              </a:ext>
            </a:extLst>
          </p:cNvPr>
          <p:cNvSpPr txBox="1"/>
          <p:nvPr/>
        </p:nvSpPr>
        <p:spPr>
          <a:xfrm>
            <a:off x="4769311" y="207829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A52835B-A552-2944-BA71-AE4B931906AF}"/>
              </a:ext>
            </a:extLst>
          </p:cNvPr>
          <p:cNvSpPr>
            <a:spLocks noChangeAspect="1"/>
          </p:cNvSpPr>
          <p:nvPr/>
        </p:nvSpPr>
        <p:spPr>
          <a:xfrm>
            <a:off x="2659969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D64CAF-4AD7-A14F-8495-33B6CA7FEA48}"/>
              </a:ext>
            </a:extLst>
          </p:cNvPr>
          <p:cNvSpPr txBox="1"/>
          <p:nvPr/>
        </p:nvSpPr>
        <p:spPr>
          <a:xfrm>
            <a:off x="2362996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504115E-0BA4-1C4E-A631-3A00140C5B68}"/>
              </a:ext>
            </a:extLst>
          </p:cNvPr>
          <p:cNvSpPr txBox="1"/>
          <p:nvPr/>
        </p:nvSpPr>
        <p:spPr>
          <a:xfrm>
            <a:off x="1945900" y="156410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</p:spTree>
    <p:extLst>
      <p:ext uri="{BB962C8B-B14F-4D97-AF65-F5344CB8AC3E}">
        <p14:creationId xmlns:p14="http://schemas.microsoft.com/office/powerpoint/2010/main" val="29638626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3AAC5E79-65B0-0846-B2A7-97AF7A9950E2}"/>
              </a:ext>
            </a:extLst>
          </p:cNvPr>
          <p:cNvSpPr/>
          <p:nvPr/>
        </p:nvSpPr>
        <p:spPr>
          <a:xfrm>
            <a:off x="7002447" y="1972859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0E334AA-1A71-6E46-90E9-A2C7C5CEFF53}"/>
              </a:ext>
            </a:extLst>
          </p:cNvPr>
          <p:cNvSpPr/>
          <p:nvPr/>
        </p:nvSpPr>
        <p:spPr>
          <a:xfrm>
            <a:off x="5213752" y="1499617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78534E0-C402-1F40-947B-514261F7584F}"/>
              </a:ext>
            </a:extLst>
          </p:cNvPr>
          <p:cNvSpPr txBox="1"/>
          <p:nvPr/>
        </p:nvSpPr>
        <p:spPr>
          <a:xfrm>
            <a:off x="5413432" y="95634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AF4E252-74C4-4542-9288-B1C9CBE3C036}"/>
              </a:ext>
            </a:extLst>
          </p:cNvPr>
          <p:cNvSpPr txBox="1"/>
          <p:nvPr/>
        </p:nvSpPr>
        <p:spPr>
          <a:xfrm>
            <a:off x="7086754" y="92883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2A1E41D-00D7-8146-AFBD-768D477D9A70}"/>
              </a:ext>
            </a:extLst>
          </p:cNvPr>
          <p:cNvCxnSpPr/>
          <p:nvPr/>
        </p:nvCxnSpPr>
        <p:spPr>
          <a:xfrm>
            <a:off x="7291243" y="127754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C7C3F34-64BA-614A-91A3-8ACFAF17D18A}"/>
              </a:ext>
            </a:extLst>
          </p:cNvPr>
          <p:cNvCxnSpPr/>
          <p:nvPr/>
        </p:nvCxnSpPr>
        <p:spPr>
          <a:xfrm>
            <a:off x="5619494" y="129703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D6BA6F9-0C47-7245-B3CB-B76EFFD53115}"/>
              </a:ext>
            </a:extLst>
          </p:cNvPr>
          <p:cNvCxnSpPr>
            <a:cxnSpLocks/>
            <a:stCxn id="87" idx="2"/>
            <a:endCxn id="86" idx="6"/>
          </p:cNvCxnSpPr>
          <p:nvPr/>
        </p:nvCxnSpPr>
        <p:spPr>
          <a:xfrm flipH="1" flipV="1">
            <a:off x="5705092" y="1726438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3FFA2164-39A8-424D-9DEE-F5890BEE2F10}"/>
              </a:ext>
            </a:extLst>
          </p:cNvPr>
          <p:cNvSpPr>
            <a:spLocks noChangeAspect="1"/>
          </p:cNvSpPr>
          <p:nvPr/>
        </p:nvSpPr>
        <p:spPr>
          <a:xfrm>
            <a:off x="5525092" y="16364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BB5565ED-4594-F143-8E4D-EA47CBBF607C}"/>
              </a:ext>
            </a:extLst>
          </p:cNvPr>
          <p:cNvSpPr>
            <a:spLocks noChangeAspect="1"/>
          </p:cNvSpPr>
          <p:nvPr/>
        </p:nvSpPr>
        <p:spPr>
          <a:xfrm>
            <a:off x="7201243" y="21454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9C067F7-908F-C24B-A8B7-A9C2628ECE34}"/>
              </a:ext>
            </a:extLst>
          </p:cNvPr>
          <p:cNvSpPr txBox="1"/>
          <p:nvPr/>
        </p:nvSpPr>
        <p:spPr>
          <a:xfrm>
            <a:off x="5228119" y="15331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2660FF5-7820-0C48-A7D8-12D34A1DF9A2}"/>
              </a:ext>
            </a:extLst>
          </p:cNvPr>
          <p:cNvSpPr txBox="1"/>
          <p:nvPr/>
        </p:nvSpPr>
        <p:spPr>
          <a:xfrm>
            <a:off x="7341893" y="203927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9DF75D5-E436-AB48-9E9F-18BC298DE20A}"/>
              </a:ext>
            </a:extLst>
          </p:cNvPr>
          <p:cNvSpPr txBox="1"/>
          <p:nvPr/>
        </p:nvSpPr>
        <p:spPr>
          <a:xfrm>
            <a:off x="7341893" y="30972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1D8A787-0938-D144-9819-55AD9A18108F}"/>
              </a:ext>
            </a:extLst>
          </p:cNvPr>
          <p:cNvSpPr txBox="1"/>
          <p:nvPr/>
        </p:nvSpPr>
        <p:spPr>
          <a:xfrm>
            <a:off x="4811023" y="154915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D72E27C-D5BC-1449-BACC-EBA9A386BA19}"/>
              </a:ext>
            </a:extLst>
          </p:cNvPr>
          <p:cNvCxnSpPr>
            <a:cxnSpLocks/>
          </p:cNvCxnSpPr>
          <p:nvPr/>
        </p:nvCxnSpPr>
        <p:spPr>
          <a:xfrm flipH="1">
            <a:off x="5631496" y="3722115"/>
            <a:ext cx="1659747" cy="25741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F66E408-05A4-D64C-B356-3F3BF89D0246}"/>
              </a:ext>
            </a:extLst>
          </p:cNvPr>
          <p:cNvSpPr txBox="1"/>
          <p:nvPr/>
        </p:nvSpPr>
        <p:spPr>
          <a:xfrm rot="21049782">
            <a:off x="6087623" y="3858729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338B3A7-23CE-1149-94C4-F85BFDF5339E}"/>
              </a:ext>
            </a:extLst>
          </p:cNvPr>
          <p:cNvSpPr txBox="1"/>
          <p:nvPr/>
        </p:nvSpPr>
        <p:spPr>
          <a:xfrm>
            <a:off x="7634434" y="251167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248F7-DE8A-8447-A78B-9E6B8D75ECBD}"/>
              </a:ext>
            </a:extLst>
          </p:cNvPr>
          <p:cNvSpPr txBox="1"/>
          <p:nvPr/>
        </p:nvSpPr>
        <p:spPr>
          <a:xfrm>
            <a:off x="4711371" y="2475574"/>
            <a:ext cx="54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DF40B9-B05A-0E4D-9965-02C7E3A49351}"/>
              </a:ext>
            </a:extLst>
          </p:cNvPr>
          <p:cNvSpPr/>
          <p:nvPr/>
        </p:nvSpPr>
        <p:spPr>
          <a:xfrm>
            <a:off x="5340300" y="2568827"/>
            <a:ext cx="182825" cy="1828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FB5073E-A532-3042-B391-1C7306008057}"/>
              </a:ext>
            </a:extLst>
          </p:cNvPr>
          <p:cNvSpPr/>
          <p:nvPr/>
        </p:nvSpPr>
        <p:spPr>
          <a:xfrm>
            <a:off x="1249611" y="1499617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1E87A91-905C-4D41-9990-451671D10440}"/>
              </a:ext>
            </a:extLst>
          </p:cNvPr>
          <p:cNvSpPr txBox="1"/>
          <p:nvPr/>
        </p:nvSpPr>
        <p:spPr>
          <a:xfrm>
            <a:off x="1449291" y="95634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00F52AA-AB91-6B4E-83E9-5CC1EDD7EDAD}"/>
              </a:ext>
            </a:extLst>
          </p:cNvPr>
          <p:cNvSpPr txBox="1"/>
          <p:nvPr/>
        </p:nvSpPr>
        <p:spPr>
          <a:xfrm>
            <a:off x="3122613" y="92883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F0101098-7FAE-7B46-8B34-44181523F958}"/>
              </a:ext>
            </a:extLst>
          </p:cNvPr>
          <p:cNvCxnSpPr/>
          <p:nvPr/>
        </p:nvCxnSpPr>
        <p:spPr>
          <a:xfrm>
            <a:off x="3327102" y="127754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7BD1ADA-D96E-C745-B96D-91D519E2A1AA}"/>
              </a:ext>
            </a:extLst>
          </p:cNvPr>
          <p:cNvCxnSpPr/>
          <p:nvPr/>
        </p:nvCxnSpPr>
        <p:spPr>
          <a:xfrm>
            <a:off x="1655353" y="129703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8853EBFB-50D2-6D46-A3C7-2C4550432796}"/>
              </a:ext>
            </a:extLst>
          </p:cNvPr>
          <p:cNvCxnSpPr>
            <a:cxnSpLocks/>
            <a:stCxn id="152" idx="2"/>
          </p:cNvCxnSpPr>
          <p:nvPr/>
        </p:nvCxnSpPr>
        <p:spPr>
          <a:xfrm flipH="1">
            <a:off x="2508209" y="3306983"/>
            <a:ext cx="728893" cy="19128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10172D94-00F7-A04E-BB7B-69F9F03CD9D8}"/>
              </a:ext>
            </a:extLst>
          </p:cNvPr>
          <p:cNvCxnSpPr>
            <a:cxnSpLocks/>
            <a:stCxn id="151" idx="2"/>
            <a:endCxn id="150" idx="6"/>
          </p:cNvCxnSpPr>
          <p:nvPr/>
        </p:nvCxnSpPr>
        <p:spPr>
          <a:xfrm flipH="1" flipV="1">
            <a:off x="1740951" y="1726438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A0F4FA1C-56FA-284B-BAE7-603FDBDF3D9B}"/>
              </a:ext>
            </a:extLst>
          </p:cNvPr>
          <p:cNvSpPr>
            <a:spLocks noChangeAspect="1"/>
          </p:cNvSpPr>
          <p:nvPr/>
        </p:nvSpPr>
        <p:spPr>
          <a:xfrm>
            <a:off x="1560951" y="16364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BD13CC42-BDD3-2748-A8BE-35AAF8507742}"/>
              </a:ext>
            </a:extLst>
          </p:cNvPr>
          <p:cNvSpPr>
            <a:spLocks noChangeAspect="1"/>
          </p:cNvSpPr>
          <p:nvPr/>
        </p:nvSpPr>
        <p:spPr>
          <a:xfrm>
            <a:off x="3237102" y="21454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6D484002-256E-B442-9914-67FA7624D3F0}"/>
              </a:ext>
            </a:extLst>
          </p:cNvPr>
          <p:cNvSpPr>
            <a:spLocks noChangeAspect="1"/>
          </p:cNvSpPr>
          <p:nvPr/>
        </p:nvSpPr>
        <p:spPr>
          <a:xfrm>
            <a:off x="3237102" y="321698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5333C42-6AB7-F845-9975-CC48DCA17178}"/>
              </a:ext>
            </a:extLst>
          </p:cNvPr>
          <p:cNvSpPr txBox="1"/>
          <p:nvPr/>
        </p:nvSpPr>
        <p:spPr>
          <a:xfrm>
            <a:off x="1263978" y="15331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4CC8D9A-5E3D-2642-8D28-650F5B2715A0}"/>
              </a:ext>
            </a:extLst>
          </p:cNvPr>
          <p:cNvSpPr txBox="1"/>
          <p:nvPr/>
        </p:nvSpPr>
        <p:spPr>
          <a:xfrm>
            <a:off x="3377752" y="203927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CAEE0EC-DE03-CA49-BE26-59175ED24915}"/>
              </a:ext>
            </a:extLst>
          </p:cNvPr>
          <p:cNvSpPr txBox="1"/>
          <p:nvPr/>
        </p:nvSpPr>
        <p:spPr>
          <a:xfrm>
            <a:off x="3377752" y="30972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AC9E0410-4D74-1C4A-8A70-9A70C729AE9F}"/>
              </a:ext>
            </a:extLst>
          </p:cNvPr>
          <p:cNvSpPr txBox="1"/>
          <p:nvPr/>
        </p:nvSpPr>
        <p:spPr>
          <a:xfrm>
            <a:off x="846882" y="154915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12425424-8242-1944-A7BC-96917D064431}"/>
              </a:ext>
            </a:extLst>
          </p:cNvPr>
          <p:cNvCxnSpPr>
            <a:cxnSpLocks/>
          </p:cNvCxnSpPr>
          <p:nvPr/>
        </p:nvCxnSpPr>
        <p:spPr>
          <a:xfrm>
            <a:off x="1655353" y="2235488"/>
            <a:ext cx="1671749" cy="137412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1967AED5-5936-174F-BE4A-C838C4DBE33F}"/>
              </a:ext>
            </a:extLst>
          </p:cNvPr>
          <p:cNvSpPr txBox="1"/>
          <p:nvPr/>
        </p:nvSpPr>
        <p:spPr>
          <a:xfrm rot="2389782">
            <a:off x="1972341" y="2415338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F67CD6B-C111-4B4D-B877-7CE41F96F775}"/>
              </a:ext>
            </a:extLst>
          </p:cNvPr>
          <p:cNvSpPr txBox="1"/>
          <p:nvPr/>
        </p:nvSpPr>
        <p:spPr>
          <a:xfrm>
            <a:off x="747230" y="2475574"/>
            <a:ext cx="54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</a:t>
            </a: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B7EBAD0D-1BEC-6647-9418-85ACA4CD9E27}"/>
              </a:ext>
            </a:extLst>
          </p:cNvPr>
          <p:cNvSpPr/>
          <p:nvPr/>
        </p:nvSpPr>
        <p:spPr>
          <a:xfrm>
            <a:off x="1376159" y="2568827"/>
            <a:ext cx="182825" cy="1828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4E09BBD-A89D-5B44-AE93-79A1C22D310B}"/>
              </a:ext>
            </a:extLst>
          </p:cNvPr>
          <p:cNvSpPr txBox="1"/>
          <p:nvPr/>
        </p:nvSpPr>
        <p:spPr>
          <a:xfrm>
            <a:off x="9751734" y="95634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F222F28-98AF-F04C-8F99-ECC983DABEC8}"/>
              </a:ext>
            </a:extLst>
          </p:cNvPr>
          <p:cNvSpPr txBox="1"/>
          <p:nvPr/>
        </p:nvSpPr>
        <p:spPr>
          <a:xfrm>
            <a:off x="10828887" y="92883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9A09961C-5B62-9E4C-9E90-0959CCEF4C8C}"/>
              </a:ext>
            </a:extLst>
          </p:cNvPr>
          <p:cNvCxnSpPr/>
          <p:nvPr/>
        </p:nvCxnSpPr>
        <p:spPr>
          <a:xfrm>
            <a:off x="11033376" y="1277549"/>
            <a:ext cx="0" cy="1625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687669EF-F098-9742-9F8A-5820C885D03C}"/>
              </a:ext>
            </a:extLst>
          </p:cNvPr>
          <p:cNvCxnSpPr/>
          <p:nvPr/>
        </p:nvCxnSpPr>
        <p:spPr>
          <a:xfrm>
            <a:off x="9957796" y="1286362"/>
            <a:ext cx="0" cy="1625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288834C5-D9BE-2F44-A168-EEAB226955EB}"/>
              </a:ext>
            </a:extLst>
          </p:cNvPr>
          <p:cNvCxnSpPr>
            <a:cxnSpLocks/>
          </p:cNvCxnSpPr>
          <p:nvPr/>
        </p:nvCxnSpPr>
        <p:spPr>
          <a:xfrm flipH="1">
            <a:off x="9957796" y="1971873"/>
            <a:ext cx="1075581" cy="156585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172">
            <a:extLst>
              <a:ext uri="{FF2B5EF4-FFF2-40B4-BE49-F238E27FC236}">
                <a16:creationId xmlns:a16="http://schemas.microsoft.com/office/drawing/2014/main" id="{7D98CF9F-6E07-1046-AE2B-976E579B1EB8}"/>
              </a:ext>
            </a:extLst>
          </p:cNvPr>
          <p:cNvSpPr>
            <a:spLocks noChangeAspect="1"/>
          </p:cNvSpPr>
          <p:nvPr/>
        </p:nvSpPr>
        <p:spPr>
          <a:xfrm>
            <a:off x="10944290" y="155717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BFB54EC7-3E2D-D448-94FB-6A5E56C757A2}"/>
              </a:ext>
            </a:extLst>
          </p:cNvPr>
          <p:cNvCxnSpPr>
            <a:cxnSpLocks/>
            <a:stCxn id="173" idx="2"/>
          </p:cNvCxnSpPr>
          <p:nvPr/>
        </p:nvCxnSpPr>
        <p:spPr>
          <a:xfrm flipH="1">
            <a:off x="9964607" y="1647170"/>
            <a:ext cx="979683" cy="82840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&quot;No&quot; Symbol 24">
            <a:extLst>
              <a:ext uri="{FF2B5EF4-FFF2-40B4-BE49-F238E27FC236}">
                <a16:creationId xmlns:a16="http://schemas.microsoft.com/office/drawing/2014/main" id="{4CF94054-B006-0642-805C-C4328AE87F86}"/>
              </a:ext>
            </a:extLst>
          </p:cNvPr>
          <p:cNvSpPr/>
          <p:nvPr/>
        </p:nvSpPr>
        <p:spPr>
          <a:xfrm>
            <a:off x="10126127" y="1584674"/>
            <a:ext cx="872658" cy="872658"/>
          </a:xfrm>
          <a:prstGeom prst="noSmoking">
            <a:avLst>
              <a:gd name="adj" fmla="val 580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7B499596-D024-CF43-99B1-A7145D78B500}"/>
              </a:ext>
            </a:extLst>
          </p:cNvPr>
          <p:cNvCxnSpPr>
            <a:cxnSpLocks/>
            <a:stCxn id="176" idx="2"/>
            <a:endCxn id="177" idx="6"/>
          </p:cNvCxnSpPr>
          <p:nvPr/>
        </p:nvCxnSpPr>
        <p:spPr>
          <a:xfrm flipH="1">
            <a:off x="5705092" y="32998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6F3E9608-3EE2-E544-8398-811F6973930F}"/>
              </a:ext>
            </a:extLst>
          </p:cNvPr>
          <p:cNvSpPr>
            <a:spLocks noChangeAspect="1"/>
          </p:cNvSpPr>
          <p:nvPr/>
        </p:nvSpPr>
        <p:spPr>
          <a:xfrm>
            <a:off x="7201243" y="32098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88759BC2-9F38-4C48-8FCE-6927D0D83F8E}"/>
              </a:ext>
            </a:extLst>
          </p:cNvPr>
          <p:cNvSpPr>
            <a:spLocks noChangeAspect="1"/>
          </p:cNvSpPr>
          <p:nvPr/>
        </p:nvSpPr>
        <p:spPr>
          <a:xfrm>
            <a:off x="5525092" y="36025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3271D9E-4521-EE4B-A3EF-FCA823E84A28}"/>
              </a:ext>
            </a:extLst>
          </p:cNvPr>
          <p:cNvSpPr txBox="1"/>
          <p:nvPr/>
        </p:nvSpPr>
        <p:spPr>
          <a:xfrm>
            <a:off x="5228119" y="350784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924D3E-53E0-704C-A9FE-5400D397281D}"/>
              </a:ext>
            </a:extLst>
          </p:cNvPr>
          <p:cNvSpPr txBox="1"/>
          <p:nvPr/>
        </p:nvSpPr>
        <p:spPr>
          <a:xfrm rot="20700000">
            <a:off x="2344276" y="318610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8DFA080-A91D-A447-819F-6879D71B7E51}"/>
              </a:ext>
            </a:extLst>
          </p:cNvPr>
          <p:cNvSpPr txBox="1"/>
          <p:nvPr/>
        </p:nvSpPr>
        <p:spPr>
          <a:xfrm rot="20700000">
            <a:off x="6326456" y="318610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2125A4BC-D767-8948-8761-0A2EA902DDC9}"/>
              </a:ext>
            </a:extLst>
          </p:cNvPr>
          <p:cNvSpPr/>
          <p:nvPr/>
        </p:nvSpPr>
        <p:spPr>
          <a:xfrm>
            <a:off x="7794714" y="1914146"/>
            <a:ext cx="964905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{}</a:t>
            </a:r>
            <a:endParaRPr lang="en-GB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C06EC0D-5673-F348-BBDE-1B62FEDF7221}"/>
              </a:ext>
            </a:extLst>
          </p:cNvPr>
          <p:cNvSpPr txBox="1"/>
          <p:nvPr/>
        </p:nvSpPr>
        <p:spPr>
          <a:xfrm>
            <a:off x="7535328" y="1554872"/>
            <a:ext cx="148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State</a:t>
            </a:r>
          </a:p>
        </p:txBody>
      </p:sp>
    </p:spTree>
    <p:extLst>
      <p:ext uri="{BB962C8B-B14F-4D97-AF65-F5344CB8AC3E}">
        <p14:creationId xmlns:p14="http://schemas.microsoft.com/office/powerpoint/2010/main" val="268947318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97311BF7-0FA0-9248-A2EB-2F33105CEE15}"/>
              </a:ext>
            </a:extLst>
          </p:cNvPr>
          <p:cNvSpPr/>
          <p:nvPr/>
        </p:nvSpPr>
        <p:spPr>
          <a:xfrm>
            <a:off x="6364321" y="2003856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401AFA-7264-B549-8E1B-258BC6DFF540}"/>
              </a:ext>
            </a:extLst>
          </p:cNvPr>
          <p:cNvSpPr/>
          <p:nvPr/>
        </p:nvSpPr>
        <p:spPr>
          <a:xfrm>
            <a:off x="4575626" y="1507943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C731B8F-E795-A145-AB07-9E2414CAC515}"/>
              </a:ext>
            </a:extLst>
          </p:cNvPr>
          <p:cNvSpPr txBox="1"/>
          <p:nvPr/>
        </p:nvSpPr>
        <p:spPr>
          <a:xfrm>
            <a:off x="4775306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72EF23-FC2B-C14D-9EBA-86FD1F846FA5}"/>
              </a:ext>
            </a:extLst>
          </p:cNvPr>
          <p:cNvSpPr txBox="1"/>
          <p:nvPr/>
        </p:nvSpPr>
        <p:spPr>
          <a:xfrm>
            <a:off x="6448628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54002EC-A10F-644F-9A3E-E60C6EB1AD56}"/>
              </a:ext>
            </a:extLst>
          </p:cNvPr>
          <p:cNvCxnSpPr/>
          <p:nvPr/>
        </p:nvCxnSpPr>
        <p:spPr>
          <a:xfrm>
            <a:off x="6653117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1091349-625A-3C47-AB92-52E243D3764A}"/>
              </a:ext>
            </a:extLst>
          </p:cNvPr>
          <p:cNvCxnSpPr/>
          <p:nvPr/>
        </p:nvCxnSpPr>
        <p:spPr>
          <a:xfrm>
            <a:off x="4981368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BC472EF-9099-1141-953B-FB20CE6EFA28}"/>
              </a:ext>
            </a:extLst>
          </p:cNvPr>
          <p:cNvCxnSpPr>
            <a:cxnSpLocks/>
            <a:stCxn id="56" idx="2"/>
            <a:endCxn id="64" idx="6"/>
          </p:cNvCxnSpPr>
          <p:nvPr/>
        </p:nvCxnSpPr>
        <p:spPr>
          <a:xfrm flipH="1">
            <a:off x="5066966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CF42F6-F25D-0049-871A-4DBCE719EDF8}"/>
              </a:ext>
            </a:extLst>
          </p:cNvPr>
          <p:cNvCxnSpPr>
            <a:cxnSpLocks/>
            <a:stCxn id="55" idx="2"/>
            <a:endCxn id="54" idx="6"/>
          </p:cNvCxnSpPr>
          <p:nvPr/>
        </p:nvCxnSpPr>
        <p:spPr>
          <a:xfrm flipH="1" flipV="1">
            <a:off x="5066966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1A09C553-D045-0B40-B843-B73A3FF3EC21}"/>
              </a:ext>
            </a:extLst>
          </p:cNvPr>
          <p:cNvSpPr>
            <a:spLocks noChangeAspect="1"/>
          </p:cNvSpPr>
          <p:nvPr/>
        </p:nvSpPr>
        <p:spPr>
          <a:xfrm>
            <a:off x="4886966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30D6A20-3DD2-3440-92FE-70E0D26C86B7}"/>
              </a:ext>
            </a:extLst>
          </p:cNvPr>
          <p:cNvSpPr>
            <a:spLocks noChangeAspect="1"/>
          </p:cNvSpPr>
          <p:nvPr/>
        </p:nvSpPr>
        <p:spPr>
          <a:xfrm>
            <a:off x="6563117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2C598C7-931D-374B-BB35-7E06E6D8B698}"/>
              </a:ext>
            </a:extLst>
          </p:cNvPr>
          <p:cNvSpPr>
            <a:spLocks noChangeAspect="1"/>
          </p:cNvSpPr>
          <p:nvPr/>
        </p:nvSpPr>
        <p:spPr>
          <a:xfrm>
            <a:off x="6563117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4884EA7-7C49-DE43-BEF2-48E264E34275}"/>
              </a:ext>
            </a:extLst>
          </p:cNvPr>
          <p:cNvSpPr txBox="1"/>
          <p:nvPr/>
        </p:nvSpPr>
        <p:spPr>
          <a:xfrm>
            <a:off x="4589993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A05A88C-B497-3344-AA2E-BCB5331B07E4}"/>
              </a:ext>
            </a:extLst>
          </p:cNvPr>
          <p:cNvSpPr txBox="1"/>
          <p:nvPr/>
        </p:nvSpPr>
        <p:spPr>
          <a:xfrm>
            <a:off x="6703767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B86D04-52D7-E548-A66A-AA2DA71D1F0A}"/>
              </a:ext>
            </a:extLst>
          </p:cNvPr>
          <p:cNvSpPr txBox="1"/>
          <p:nvPr/>
        </p:nvSpPr>
        <p:spPr>
          <a:xfrm>
            <a:off x="6703767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0749DC-21DF-194B-B818-7D2213649F64}"/>
              </a:ext>
            </a:extLst>
          </p:cNvPr>
          <p:cNvSpPr txBox="1"/>
          <p:nvPr/>
        </p:nvSpPr>
        <p:spPr>
          <a:xfrm>
            <a:off x="4172897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669E5EC-F11C-BD45-80C2-345012FDD2D9}"/>
              </a:ext>
            </a:extLst>
          </p:cNvPr>
          <p:cNvCxnSpPr>
            <a:cxnSpLocks/>
          </p:cNvCxnSpPr>
          <p:nvPr/>
        </p:nvCxnSpPr>
        <p:spPr>
          <a:xfrm flipH="1">
            <a:off x="4993370" y="3753112"/>
            <a:ext cx="1659747" cy="25741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BBC9094-5386-3E48-BF18-B0FEABE00715}"/>
              </a:ext>
            </a:extLst>
          </p:cNvPr>
          <p:cNvSpPr txBox="1"/>
          <p:nvPr/>
        </p:nvSpPr>
        <p:spPr>
          <a:xfrm rot="21049782">
            <a:off x="5449497" y="3889726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5223B35-39F3-644B-A455-31C7D6FF8102}"/>
              </a:ext>
            </a:extLst>
          </p:cNvPr>
          <p:cNvSpPr txBox="1"/>
          <p:nvPr/>
        </p:nvSpPr>
        <p:spPr>
          <a:xfrm>
            <a:off x="6996308" y="254267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EE9389D-ADCF-1E49-90ED-608E402CB681}"/>
              </a:ext>
            </a:extLst>
          </p:cNvPr>
          <p:cNvSpPr>
            <a:spLocks noChangeAspect="1"/>
          </p:cNvSpPr>
          <p:nvPr/>
        </p:nvSpPr>
        <p:spPr>
          <a:xfrm>
            <a:off x="4886966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80D582B-0DC1-4143-B98B-7599D3EF0834}"/>
              </a:ext>
            </a:extLst>
          </p:cNvPr>
          <p:cNvSpPr txBox="1"/>
          <p:nvPr/>
        </p:nvSpPr>
        <p:spPr>
          <a:xfrm>
            <a:off x="4589993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3B95538-35E8-4F45-B37B-918F10EF59F2}"/>
              </a:ext>
            </a:extLst>
          </p:cNvPr>
          <p:cNvSpPr txBox="1"/>
          <p:nvPr/>
        </p:nvSpPr>
        <p:spPr>
          <a:xfrm>
            <a:off x="4073245" y="2506571"/>
            <a:ext cx="54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BD87708-8E3B-ED46-AA1E-5877E2678929}"/>
              </a:ext>
            </a:extLst>
          </p:cNvPr>
          <p:cNvSpPr/>
          <p:nvPr/>
        </p:nvSpPr>
        <p:spPr>
          <a:xfrm>
            <a:off x="4702174" y="2599824"/>
            <a:ext cx="182825" cy="1828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094771-EE11-B841-9EDC-C0A3BFA92FAD}"/>
              </a:ext>
            </a:extLst>
          </p:cNvPr>
          <p:cNvSpPr txBox="1"/>
          <p:nvPr/>
        </p:nvSpPr>
        <p:spPr>
          <a:xfrm>
            <a:off x="4610111" y="2327526"/>
            <a:ext cx="385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5257078-7DA8-AF44-B505-52844A6C7418}"/>
              </a:ext>
            </a:extLst>
          </p:cNvPr>
          <p:cNvSpPr/>
          <p:nvPr/>
        </p:nvSpPr>
        <p:spPr>
          <a:xfrm>
            <a:off x="3502667" y="3472769"/>
            <a:ext cx="1099622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21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{m}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27174-F797-A54C-8E12-BE0C77630B86}"/>
              </a:ext>
            </a:extLst>
          </p:cNvPr>
          <p:cNvSpPr txBox="1"/>
          <p:nvPr/>
        </p:nvSpPr>
        <p:spPr>
          <a:xfrm>
            <a:off x="3310640" y="3113495"/>
            <a:ext cx="148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State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268DB80-9CEC-3C49-A2BE-D207070A460D}"/>
              </a:ext>
            </a:extLst>
          </p:cNvPr>
          <p:cNvSpPr txBox="1"/>
          <p:nvPr/>
        </p:nvSpPr>
        <p:spPr>
          <a:xfrm rot="20700000">
            <a:off x="5669006" y="321633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A7CEC12-7258-1545-85DD-8B2BCEF36AE2}"/>
              </a:ext>
            </a:extLst>
          </p:cNvPr>
          <p:cNvSpPr/>
          <p:nvPr/>
        </p:nvSpPr>
        <p:spPr>
          <a:xfrm>
            <a:off x="7142969" y="1914146"/>
            <a:ext cx="964905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{}</a:t>
            </a:r>
            <a:endParaRPr lang="en-GB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3FE427B-35DF-6F48-807B-E763E243C970}"/>
              </a:ext>
            </a:extLst>
          </p:cNvPr>
          <p:cNvSpPr txBox="1"/>
          <p:nvPr/>
        </p:nvSpPr>
        <p:spPr>
          <a:xfrm>
            <a:off x="6883583" y="1554872"/>
            <a:ext cx="148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State</a:t>
            </a:r>
          </a:p>
        </p:txBody>
      </p:sp>
    </p:spTree>
    <p:extLst>
      <p:ext uri="{BB962C8B-B14F-4D97-AF65-F5344CB8AC3E}">
        <p14:creationId xmlns:p14="http://schemas.microsoft.com/office/powerpoint/2010/main" val="11073637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2408766" cy="3475708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364C7B-F558-184B-A9F0-7884D7423169}"/>
              </a:ext>
            </a:extLst>
          </p:cNvPr>
          <p:cNvCxnSpPr>
            <a:cxnSpLocks/>
          </p:cNvCxnSpPr>
          <p:nvPr/>
        </p:nvCxnSpPr>
        <p:spPr>
          <a:xfrm flipH="1">
            <a:off x="8763632" y="2694791"/>
            <a:ext cx="2151163" cy="210506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811C8F-03F1-EB4C-AE03-A02DDDE48ACA}"/>
              </a:ext>
            </a:extLst>
          </p:cNvPr>
          <p:cNvCxnSpPr>
            <a:cxnSpLocks/>
          </p:cNvCxnSpPr>
          <p:nvPr/>
        </p:nvCxnSpPr>
        <p:spPr>
          <a:xfrm flipH="1">
            <a:off x="6382482" y="2694791"/>
            <a:ext cx="4532313" cy="969282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7AEE5A-E817-1D41-A432-0759FE9D48B8}"/>
              </a:ext>
            </a:extLst>
          </p:cNvPr>
          <p:cNvSpPr txBox="1"/>
          <p:nvPr/>
        </p:nvSpPr>
        <p:spPr>
          <a:xfrm>
            <a:off x="497409" y="1024687"/>
            <a:ext cx="20999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P1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0FB15CE-F78B-3346-AE32-83533491FC57}"/>
              </a:ext>
            </a:extLst>
          </p:cNvPr>
          <p:cNvCxnSpPr>
            <a:cxnSpLocks/>
            <a:stCxn id="3" idx="0"/>
            <a:endCxn id="96" idx="0"/>
          </p:cNvCxnSpPr>
          <p:nvPr/>
        </p:nvCxnSpPr>
        <p:spPr>
          <a:xfrm rot="16200000" flipH="1">
            <a:off x="1422517" y="204576"/>
            <a:ext cx="46600" cy="1686822"/>
          </a:xfrm>
          <a:prstGeom prst="curvedConnector3">
            <a:avLst>
              <a:gd name="adj1" fmla="val -490558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4">
            <a:extLst>
              <a:ext uri="{FF2B5EF4-FFF2-40B4-BE49-F238E27FC236}">
                <a16:creationId xmlns:a16="http://schemas.microsoft.com/office/drawing/2014/main" id="{054972D0-F526-F848-81E3-6290555D1CAE}"/>
              </a:ext>
            </a:extLst>
          </p:cNvPr>
          <p:cNvCxnSpPr>
            <a:cxnSpLocks/>
            <a:stCxn id="98" idx="2"/>
            <a:endCxn id="95" idx="2"/>
          </p:cNvCxnSpPr>
          <p:nvPr/>
        </p:nvCxnSpPr>
        <p:spPr>
          <a:xfrm rot="5400000">
            <a:off x="1472466" y="447815"/>
            <a:ext cx="11822" cy="1658008"/>
          </a:xfrm>
          <a:prstGeom prst="curvedConnector3">
            <a:avLst>
              <a:gd name="adj1" fmla="val 2093089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54BBD9C-AAAE-2047-B909-2D46C8E6831B}"/>
              </a:ext>
            </a:extLst>
          </p:cNvPr>
          <p:cNvSpPr txBox="1"/>
          <p:nvPr/>
        </p:nvSpPr>
        <p:spPr>
          <a:xfrm>
            <a:off x="997887" y="792181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baseline="-25000" dirty="0"/>
              <a:t>12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FF5C67F-1284-C942-B439-26097124B808}"/>
              </a:ext>
            </a:extLst>
          </p:cNvPr>
          <p:cNvSpPr txBox="1"/>
          <p:nvPr/>
        </p:nvSpPr>
        <p:spPr>
          <a:xfrm>
            <a:off x="997887" y="1161513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baseline="-25000" dirty="0"/>
              <a:t>21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33D1F79-EA20-C24C-AFE5-E955FD3470A2}"/>
              </a:ext>
            </a:extLst>
          </p:cNvPr>
          <p:cNvSpPr/>
          <p:nvPr/>
        </p:nvSpPr>
        <p:spPr>
          <a:xfrm rot="19800000">
            <a:off x="545480" y="1184914"/>
            <a:ext cx="155365" cy="104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EFD3E44-31A4-214A-B96C-43FF55077D4A}"/>
              </a:ext>
            </a:extLst>
          </p:cNvPr>
          <p:cNvSpPr/>
          <p:nvPr/>
        </p:nvSpPr>
        <p:spPr>
          <a:xfrm rot="19800000">
            <a:off x="2237755" y="1064264"/>
            <a:ext cx="155365" cy="104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DD07B1D-691B-8541-B18F-1CB370CC1860}"/>
              </a:ext>
            </a:extLst>
          </p:cNvPr>
          <p:cNvSpPr txBox="1"/>
          <p:nvPr/>
        </p:nvSpPr>
        <p:spPr>
          <a:xfrm>
            <a:off x="2202384" y="1024687"/>
            <a:ext cx="20999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P2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6BE77C3-7C62-E342-B19E-F9381959182C}"/>
              </a:ext>
            </a:extLst>
          </p:cNvPr>
          <p:cNvSpPr/>
          <p:nvPr/>
        </p:nvSpPr>
        <p:spPr>
          <a:xfrm>
            <a:off x="1708748" y="931377"/>
            <a:ext cx="91941" cy="919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6E2971-3044-B94F-A844-73F127335871}"/>
              </a:ext>
            </a:extLst>
          </p:cNvPr>
          <p:cNvSpPr txBox="1"/>
          <p:nvPr/>
        </p:nvSpPr>
        <p:spPr>
          <a:xfrm>
            <a:off x="1443464" y="892389"/>
            <a:ext cx="23083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REC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4F5C58D-AFF3-934B-AEB5-218A4FBAA43A}"/>
              </a:ext>
            </a:extLst>
          </p:cNvPr>
          <p:cNvSpPr/>
          <p:nvPr/>
        </p:nvSpPr>
        <p:spPr>
          <a:xfrm>
            <a:off x="1708748" y="1318073"/>
            <a:ext cx="91941" cy="919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E7DB7F3-188B-8E47-B3C4-55BAC5CCC136}"/>
              </a:ext>
            </a:extLst>
          </p:cNvPr>
          <p:cNvSpPr txBox="1"/>
          <p:nvPr/>
        </p:nvSpPr>
        <p:spPr>
          <a:xfrm>
            <a:off x="1443464" y="1279085"/>
            <a:ext cx="23083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REC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3CAFF29-A256-0E49-B48B-0FF9A66E75AE}"/>
              </a:ext>
            </a:extLst>
          </p:cNvPr>
          <p:cNvSpPr txBox="1"/>
          <p:nvPr/>
        </p:nvSpPr>
        <p:spPr>
          <a:xfrm>
            <a:off x="497409" y="1881937"/>
            <a:ext cx="20999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P1</a:t>
            </a:r>
          </a:p>
        </p:txBody>
      </p:sp>
      <p:cxnSp>
        <p:nvCxnSpPr>
          <p:cNvPr id="101" name="Straight Arrow Connector 4">
            <a:extLst>
              <a:ext uri="{FF2B5EF4-FFF2-40B4-BE49-F238E27FC236}">
                <a16:creationId xmlns:a16="http://schemas.microsoft.com/office/drawing/2014/main" id="{BBBEDCD9-B0E1-EE49-8BE0-77E1A77D7D33}"/>
              </a:ext>
            </a:extLst>
          </p:cNvPr>
          <p:cNvCxnSpPr>
            <a:cxnSpLocks/>
            <a:stCxn id="100" idx="0"/>
            <a:endCxn id="106" idx="0"/>
          </p:cNvCxnSpPr>
          <p:nvPr/>
        </p:nvCxnSpPr>
        <p:spPr>
          <a:xfrm rot="16200000" flipH="1">
            <a:off x="2607076" y="-122733"/>
            <a:ext cx="46600" cy="4055940"/>
          </a:xfrm>
          <a:prstGeom prst="curvedConnector3">
            <a:avLst>
              <a:gd name="adj1" fmla="val -490558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4">
            <a:extLst>
              <a:ext uri="{FF2B5EF4-FFF2-40B4-BE49-F238E27FC236}">
                <a16:creationId xmlns:a16="http://schemas.microsoft.com/office/drawing/2014/main" id="{255EAF20-978D-3846-B0A9-F4569C1B8AB4}"/>
              </a:ext>
            </a:extLst>
          </p:cNvPr>
          <p:cNvCxnSpPr>
            <a:cxnSpLocks/>
            <a:stCxn id="107" idx="2"/>
            <a:endCxn id="105" idx="2"/>
          </p:cNvCxnSpPr>
          <p:nvPr/>
        </p:nvCxnSpPr>
        <p:spPr>
          <a:xfrm rot="5400000">
            <a:off x="2657025" y="120506"/>
            <a:ext cx="11822" cy="4027126"/>
          </a:xfrm>
          <a:prstGeom prst="curvedConnector3">
            <a:avLst>
              <a:gd name="adj1" fmla="val 2093089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5459BCC5-875A-2048-8604-712B0BE86245}"/>
              </a:ext>
            </a:extLst>
          </p:cNvPr>
          <p:cNvSpPr txBox="1"/>
          <p:nvPr/>
        </p:nvSpPr>
        <p:spPr>
          <a:xfrm>
            <a:off x="2173976" y="1649431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baseline="-25000" dirty="0"/>
              <a:t>13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D44E522-0F7A-1C40-988D-9C23ED442C00}"/>
              </a:ext>
            </a:extLst>
          </p:cNvPr>
          <p:cNvSpPr txBox="1"/>
          <p:nvPr/>
        </p:nvSpPr>
        <p:spPr>
          <a:xfrm>
            <a:off x="2173976" y="2018763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baseline="-25000" dirty="0"/>
              <a:t>31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FC60F24-B3CD-894C-96F3-134152F03D24}"/>
              </a:ext>
            </a:extLst>
          </p:cNvPr>
          <p:cNvSpPr/>
          <p:nvPr/>
        </p:nvSpPr>
        <p:spPr>
          <a:xfrm rot="19800000">
            <a:off x="545480" y="2042164"/>
            <a:ext cx="155365" cy="104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5693FBC-2956-0B4F-A5E5-85A8806384CB}"/>
              </a:ext>
            </a:extLst>
          </p:cNvPr>
          <p:cNvSpPr/>
          <p:nvPr/>
        </p:nvSpPr>
        <p:spPr>
          <a:xfrm rot="19800000">
            <a:off x="4606873" y="1921514"/>
            <a:ext cx="155365" cy="104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6113AD1-4649-594F-84EF-6EE0879B0A17}"/>
              </a:ext>
            </a:extLst>
          </p:cNvPr>
          <p:cNvSpPr txBox="1"/>
          <p:nvPr/>
        </p:nvSpPr>
        <p:spPr>
          <a:xfrm>
            <a:off x="4571502" y="1881937"/>
            <a:ext cx="20999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P3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B630CFBD-7597-7740-B9C7-FCDCE6CDA838}"/>
              </a:ext>
            </a:extLst>
          </p:cNvPr>
          <p:cNvSpPr/>
          <p:nvPr/>
        </p:nvSpPr>
        <p:spPr>
          <a:xfrm>
            <a:off x="2889955" y="1782296"/>
            <a:ext cx="91941" cy="919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ABACF9E-E6CB-8244-9FEC-E5ED1E770CD3}"/>
              </a:ext>
            </a:extLst>
          </p:cNvPr>
          <p:cNvSpPr txBox="1"/>
          <p:nvPr/>
        </p:nvSpPr>
        <p:spPr>
          <a:xfrm>
            <a:off x="2624671" y="1743308"/>
            <a:ext cx="23083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REC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E3771FD4-EAD8-B34B-8DAB-EC0C6052DCD1}"/>
              </a:ext>
            </a:extLst>
          </p:cNvPr>
          <p:cNvSpPr/>
          <p:nvPr/>
        </p:nvSpPr>
        <p:spPr>
          <a:xfrm>
            <a:off x="2889955" y="2159954"/>
            <a:ext cx="91941" cy="919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C9A5EFB-949D-E748-AE86-425D60FEF4ED}"/>
              </a:ext>
            </a:extLst>
          </p:cNvPr>
          <p:cNvSpPr txBox="1"/>
          <p:nvPr/>
        </p:nvSpPr>
        <p:spPr>
          <a:xfrm>
            <a:off x="2624671" y="2120966"/>
            <a:ext cx="23083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REC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05349A6-4D43-7342-8D88-FE5860FC34EB}"/>
              </a:ext>
            </a:extLst>
          </p:cNvPr>
          <p:cNvSpPr txBox="1"/>
          <p:nvPr/>
        </p:nvSpPr>
        <p:spPr>
          <a:xfrm>
            <a:off x="2866527" y="1031658"/>
            <a:ext cx="20999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P2</a:t>
            </a:r>
          </a:p>
        </p:txBody>
      </p:sp>
      <p:cxnSp>
        <p:nvCxnSpPr>
          <p:cNvPr id="110" name="Straight Arrow Connector 4">
            <a:extLst>
              <a:ext uri="{FF2B5EF4-FFF2-40B4-BE49-F238E27FC236}">
                <a16:creationId xmlns:a16="http://schemas.microsoft.com/office/drawing/2014/main" id="{2B1A5629-6B3A-E54D-BC68-C2A671556D57}"/>
              </a:ext>
            </a:extLst>
          </p:cNvPr>
          <p:cNvCxnSpPr>
            <a:cxnSpLocks/>
            <a:stCxn id="109" idx="0"/>
            <a:endCxn id="115" idx="0"/>
          </p:cNvCxnSpPr>
          <p:nvPr/>
        </p:nvCxnSpPr>
        <p:spPr>
          <a:xfrm rot="16200000" flipH="1">
            <a:off x="3791635" y="211547"/>
            <a:ext cx="46600" cy="1686822"/>
          </a:xfrm>
          <a:prstGeom prst="curvedConnector3">
            <a:avLst>
              <a:gd name="adj1" fmla="val -490558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4">
            <a:extLst>
              <a:ext uri="{FF2B5EF4-FFF2-40B4-BE49-F238E27FC236}">
                <a16:creationId xmlns:a16="http://schemas.microsoft.com/office/drawing/2014/main" id="{4DAFC14D-0028-F949-8CAF-85BC31F15802}"/>
              </a:ext>
            </a:extLst>
          </p:cNvPr>
          <p:cNvCxnSpPr>
            <a:cxnSpLocks/>
            <a:stCxn id="116" idx="2"/>
            <a:endCxn id="114" idx="2"/>
          </p:cNvCxnSpPr>
          <p:nvPr/>
        </p:nvCxnSpPr>
        <p:spPr>
          <a:xfrm rot="5400000">
            <a:off x="3841584" y="454786"/>
            <a:ext cx="11822" cy="1658008"/>
          </a:xfrm>
          <a:prstGeom prst="curvedConnector3">
            <a:avLst>
              <a:gd name="adj1" fmla="val 2093089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CBBACD5-5D38-2546-9B77-311C054CA138}"/>
              </a:ext>
            </a:extLst>
          </p:cNvPr>
          <p:cNvSpPr txBox="1"/>
          <p:nvPr/>
        </p:nvSpPr>
        <p:spPr>
          <a:xfrm>
            <a:off x="3355988" y="799152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baseline="-25000" dirty="0"/>
              <a:t>23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B5B3A7C-5252-D647-BC30-CF4E6112FC69}"/>
              </a:ext>
            </a:extLst>
          </p:cNvPr>
          <p:cNvSpPr txBox="1"/>
          <p:nvPr/>
        </p:nvSpPr>
        <p:spPr>
          <a:xfrm>
            <a:off x="3355988" y="1168484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baseline="-25000" dirty="0"/>
              <a:t>32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2AB7101-00F4-F543-A5F8-6F5FB984ED4C}"/>
              </a:ext>
            </a:extLst>
          </p:cNvPr>
          <p:cNvSpPr/>
          <p:nvPr/>
        </p:nvSpPr>
        <p:spPr>
          <a:xfrm rot="19800000">
            <a:off x="2914598" y="1191885"/>
            <a:ext cx="155365" cy="104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67A6FA2-863B-174C-9EA7-64C8044B3C0C}"/>
              </a:ext>
            </a:extLst>
          </p:cNvPr>
          <p:cNvSpPr/>
          <p:nvPr/>
        </p:nvSpPr>
        <p:spPr>
          <a:xfrm rot="19800000">
            <a:off x="4606873" y="1071235"/>
            <a:ext cx="155365" cy="104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905ED32-3890-594E-9D0F-E59744943FBC}"/>
              </a:ext>
            </a:extLst>
          </p:cNvPr>
          <p:cNvSpPr txBox="1"/>
          <p:nvPr/>
        </p:nvSpPr>
        <p:spPr>
          <a:xfrm>
            <a:off x="4571502" y="1031658"/>
            <a:ext cx="20999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P3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64208A6C-A920-EE4A-904E-B3CE13758F8D}"/>
              </a:ext>
            </a:extLst>
          </p:cNvPr>
          <p:cNvSpPr/>
          <p:nvPr/>
        </p:nvSpPr>
        <p:spPr>
          <a:xfrm>
            <a:off x="4077866" y="967738"/>
            <a:ext cx="91941" cy="919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5A0CF87-AC29-A448-8FE9-5E23AB10C2A7}"/>
              </a:ext>
            </a:extLst>
          </p:cNvPr>
          <p:cNvSpPr txBox="1"/>
          <p:nvPr/>
        </p:nvSpPr>
        <p:spPr>
          <a:xfrm>
            <a:off x="3812582" y="928750"/>
            <a:ext cx="23083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REC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B787DE77-9995-D54D-9485-C8F4E3C64B9C}"/>
              </a:ext>
            </a:extLst>
          </p:cNvPr>
          <p:cNvSpPr/>
          <p:nvPr/>
        </p:nvSpPr>
        <p:spPr>
          <a:xfrm>
            <a:off x="4077866" y="1345396"/>
            <a:ext cx="91941" cy="919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6349C34-12F2-2E46-BBEB-5997B2BEFCAA}"/>
              </a:ext>
            </a:extLst>
          </p:cNvPr>
          <p:cNvSpPr txBox="1"/>
          <p:nvPr/>
        </p:nvSpPr>
        <p:spPr>
          <a:xfrm>
            <a:off x="3812582" y="1306408"/>
            <a:ext cx="23083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D39AE3-A80A-0C45-BAF7-6BA1AC1C0EC0}"/>
              </a:ext>
            </a:extLst>
          </p:cNvPr>
          <p:cNvCxnSpPr>
            <a:cxnSpLocks/>
          </p:cNvCxnSpPr>
          <p:nvPr/>
        </p:nvCxnSpPr>
        <p:spPr>
          <a:xfrm flipH="1">
            <a:off x="6372864" y="4882048"/>
            <a:ext cx="2378737" cy="40207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C3B775A-D8D4-8C40-85F9-CFEAF5BF3BF9}"/>
              </a:ext>
            </a:extLst>
          </p:cNvPr>
          <p:cNvCxnSpPr>
            <a:cxnSpLocks/>
          </p:cNvCxnSpPr>
          <p:nvPr/>
        </p:nvCxnSpPr>
        <p:spPr>
          <a:xfrm>
            <a:off x="8746793" y="4881521"/>
            <a:ext cx="2165785" cy="402603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04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1068581" y="393070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72" idx="2"/>
            <a:endCxn id="60" idx="6"/>
          </p:cNvCxnSpPr>
          <p:nvPr/>
        </p:nvCxnSpPr>
        <p:spPr>
          <a:xfrm flipH="1">
            <a:off x="1248581" y="3502291"/>
            <a:ext cx="2575456" cy="5184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1245591" y="1664077"/>
            <a:ext cx="1232804" cy="550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3824037" y="34122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C sends a message to process A</a:t>
            </a:r>
          </a:p>
          <a:p>
            <a:endParaRPr lang="en-GB" dirty="0"/>
          </a:p>
          <a:p>
            <a:r>
              <a:rPr lang="en-GB" dirty="0"/>
              <a:t>Process C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5</a:t>
            </a:r>
          </a:p>
          <a:p>
            <a:r>
              <a:rPr lang="en-GB" dirty="0"/>
              <a:t>Process A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max(LC(A),LC(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max(1,5)+1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4ADCD5-9790-314E-B645-F95C5A222D31}"/>
              </a:ext>
            </a:extLst>
          </p:cNvPr>
          <p:cNvSpPr txBox="1"/>
          <p:nvPr/>
        </p:nvSpPr>
        <p:spPr>
          <a:xfrm rot="20880000">
            <a:off x="1488731" y="364537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{5,msg}</a:t>
            </a:r>
          </a:p>
        </p:txBody>
      </p:sp>
    </p:spTree>
    <p:extLst>
      <p:ext uri="{BB962C8B-B14F-4D97-AF65-F5344CB8AC3E}">
        <p14:creationId xmlns:p14="http://schemas.microsoft.com/office/powerpoint/2010/main" val="109160460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2408766" cy="3475708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7AEE5A-E817-1D41-A432-0759FE9D48B8}"/>
              </a:ext>
            </a:extLst>
          </p:cNvPr>
          <p:cNvSpPr txBox="1"/>
          <p:nvPr/>
        </p:nvSpPr>
        <p:spPr>
          <a:xfrm>
            <a:off x="497409" y="1024687"/>
            <a:ext cx="20999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P1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0FB15CE-F78B-3346-AE32-83533491FC57}"/>
              </a:ext>
            </a:extLst>
          </p:cNvPr>
          <p:cNvCxnSpPr>
            <a:cxnSpLocks/>
            <a:stCxn id="3" idx="0"/>
            <a:endCxn id="96" idx="0"/>
          </p:cNvCxnSpPr>
          <p:nvPr/>
        </p:nvCxnSpPr>
        <p:spPr>
          <a:xfrm rot="16200000" flipH="1">
            <a:off x="1422517" y="204576"/>
            <a:ext cx="46600" cy="1686822"/>
          </a:xfrm>
          <a:prstGeom prst="curvedConnector3">
            <a:avLst>
              <a:gd name="adj1" fmla="val -490558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4">
            <a:extLst>
              <a:ext uri="{FF2B5EF4-FFF2-40B4-BE49-F238E27FC236}">
                <a16:creationId xmlns:a16="http://schemas.microsoft.com/office/drawing/2014/main" id="{054972D0-F526-F848-81E3-6290555D1CAE}"/>
              </a:ext>
            </a:extLst>
          </p:cNvPr>
          <p:cNvCxnSpPr>
            <a:cxnSpLocks/>
            <a:stCxn id="98" idx="2"/>
            <a:endCxn id="95" idx="2"/>
          </p:cNvCxnSpPr>
          <p:nvPr/>
        </p:nvCxnSpPr>
        <p:spPr>
          <a:xfrm rot="5400000">
            <a:off x="1472466" y="447815"/>
            <a:ext cx="11822" cy="1658008"/>
          </a:xfrm>
          <a:prstGeom prst="curvedConnector3">
            <a:avLst>
              <a:gd name="adj1" fmla="val 2093089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54BBD9C-AAAE-2047-B909-2D46C8E6831B}"/>
              </a:ext>
            </a:extLst>
          </p:cNvPr>
          <p:cNvSpPr txBox="1"/>
          <p:nvPr/>
        </p:nvSpPr>
        <p:spPr>
          <a:xfrm>
            <a:off x="997887" y="792181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baseline="-25000" dirty="0"/>
              <a:t>12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FF5C67F-1284-C942-B439-26097124B808}"/>
              </a:ext>
            </a:extLst>
          </p:cNvPr>
          <p:cNvSpPr txBox="1"/>
          <p:nvPr/>
        </p:nvSpPr>
        <p:spPr>
          <a:xfrm>
            <a:off x="997887" y="1161513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baseline="-25000" dirty="0"/>
              <a:t>21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33D1F79-EA20-C24C-AFE5-E955FD3470A2}"/>
              </a:ext>
            </a:extLst>
          </p:cNvPr>
          <p:cNvSpPr/>
          <p:nvPr/>
        </p:nvSpPr>
        <p:spPr>
          <a:xfrm rot="19800000">
            <a:off x="545480" y="1184914"/>
            <a:ext cx="155365" cy="104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EFD3E44-31A4-214A-B96C-43FF55077D4A}"/>
              </a:ext>
            </a:extLst>
          </p:cNvPr>
          <p:cNvSpPr/>
          <p:nvPr/>
        </p:nvSpPr>
        <p:spPr>
          <a:xfrm rot="19800000">
            <a:off x="2237755" y="1064264"/>
            <a:ext cx="155365" cy="104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DD07B1D-691B-8541-B18F-1CB370CC1860}"/>
              </a:ext>
            </a:extLst>
          </p:cNvPr>
          <p:cNvSpPr txBox="1"/>
          <p:nvPr/>
        </p:nvSpPr>
        <p:spPr>
          <a:xfrm>
            <a:off x="2202384" y="1024687"/>
            <a:ext cx="20999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P2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3CAFF29-A256-0E49-B48B-0FF9A66E75AE}"/>
              </a:ext>
            </a:extLst>
          </p:cNvPr>
          <p:cNvSpPr txBox="1"/>
          <p:nvPr/>
        </p:nvSpPr>
        <p:spPr>
          <a:xfrm>
            <a:off x="497409" y="1881937"/>
            <a:ext cx="20999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P1</a:t>
            </a:r>
          </a:p>
        </p:txBody>
      </p:sp>
      <p:cxnSp>
        <p:nvCxnSpPr>
          <p:cNvPr id="101" name="Straight Arrow Connector 4">
            <a:extLst>
              <a:ext uri="{FF2B5EF4-FFF2-40B4-BE49-F238E27FC236}">
                <a16:creationId xmlns:a16="http://schemas.microsoft.com/office/drawing/2014/main" id="{BBBEDCD9-B0E1-EE49-8BE0-77E1A77D7D33}"/>
              </a:ext>
            </a:extLst>
          </p:cNvPr>
          <p:cNvCxnSpPr>
            <a:cxnSpLocks/>
            <a:stCxn id="100" idx="0"/>
            <a:endCxn id="106" idx="0"/>
          </p:cNvCxnSpPr>
          <p:nvPr/>
        </p:nvCxnSpPr>
        <p:spPr>
          <a:xfrm rot="16200000" flipH="1">
            <a:off x="2607076" y="-122733"/>
            <a:ext cx="46600" cy="4055940"/>
          </a:xfrm>
          <a:prstGeom prst="curvedConnector3">
            <a:avLst>
              <a:gd name="adj1" fmla="val -490558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4">
            <a:extLst>
              <a:ext uri="{FF2B5EF4-FFF2-40B4-BE49-F238E27FC236}">
                <a16:creationId xmlns:a16="http://schemas.microsoft.com/office/drawing/2014/main" id="{255EAF20-978D-3846-B0A9-F4569C1B8AB4}"/>
              </a:ext>
            </a:extLst>
          </p:cNvPr>
          <p:cNvCxnSpPr>
            <a:cxnSpLocks/>
            <a:stCxn id="107" idx="2"/>
            <a:endCxn id="105" idx="2"/>
          </p:cNvCxnSpPr>
          <p:nvPr/>
        </p:nvCxnSpPr>
        <p:spPr>
          <a:xfrm rot="5400000">
            <a:off x="2657025" y="120506"/>
            <a:ext cx="11822" cy="4027126"/>
          </a:xfrm>
          <a:prstGeom prst="curvedConnector3">
            <a:avLst>
              <a:gd name="adj1" fmla="val 2093089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5459BCC5-875A-2048-8604-712B0BE86245}"/>
              </a:ext>
            </a:extLst>
          </p:cNvPr>
          <p:cNvSpPr txBox="1"/>
          <p:nvPr/>
        </p:nvSpPr>
        <p:spPr>
          <a:xfrm>
            <a:off x="2173976" y="1649431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baseline="-25000" dirty="0"/>
              <a:t>13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D44E522-0F7A-1C40-988D-9C23ED442C00}"/>
              </a:ext>
            </a:extLst>
          </p:cNvPr>
          <p:cNvSpPr txBox="1"/>
          <p:nvPr/>
        </p:nvSpPr>
        <p:spPr>
          <a:xfrm>
            <a:off x="2173976" y="2018763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baseline="-25000" dirty="0"/>
              <a:t>31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FC60F24-B3CD-894C-96F3-134152F03D24}"/>
              </a:ext>
            </a:extLst>
          </p:cNvPr>
          <p:cNvSpPr/>
          <p:nvPr/>
        </p:nvSpPr>
        <p:spPr>
          <a:xfrm rot="19800000">
            <a:off x="545480" y="2042164"/>
            <a:ext cx="155365" cy="104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5693FBC-2956-0B4F-A5E5-85A8806384CB}"/>
              </a:ext>
            </a:extLst>
          </p:cNvPr>
          <p:cNvSpPr/>
          <p:nvPr/>
        </p:nvSpPr>
        <p:spPr>
          <a:xfrm rot="19800000">
            <a:off x="4606873" y="1921514"/>
            <a:ext cx="155365" cy="104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6113AD1-4649-594F-84EF-6EE0879B0A17}"/>
              </a:ext>
            </a:extLst>
          </p:cNvPr>
          <p:cNvSpPr txBox="1"/>
          <p:nvPr/>
        </p:nvSpPr>
        <p:spPr>
          <a:xfrm>
            <a:off x="4571502" y="1881937"/>
            <a:ext cx="20999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P3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05349A6-4D43-7342-8D88-FE5860FC34EB}"/>
              </a:ext>
            </a:extLst>
          </p:cNvPr>
          <p:cNvSpPr txBox="1"/>
          <p:nvPr/>
        </p:nvSpPr>
        <p:spPr>
          <a:xfrm>
            <a:off x="2866527" y="1031658"/>
            <a:ext cx="20999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P2</a:t>
            </a:r>
          </a:p>
        </p:txBody>
      </p:sp>
      <p:cxnSp>
        <p:nvCxnSpPr>
          <p:cNvPr id="110" name="Straight Arrow Connector 4">
            <a:extLst>
              <a:ext uri="{FF2B5EF4-FFF2-40B4-BE49-F238E27FC236}">
                <a16:creationId xmlns:a16="http://schemas.microsoft.com/office/drawing/2014/main" id="{2B1A5629-6B3A-E54D-BC68-C2A671556D57}"/>
              </a:ext>
            </a:extLst>
          </p:cNvPr>
          <p:cNvCxnSpPr>
            <a:cxnSpLocks/>
            <a:stCxn id="109" idx="0"/>
            <a:endCxn id="115" idx="0"/>
          </p:cNvCxnSpPr>
          <p:nvPr/>
        </p:nvCxnSpPr>
        <p:spPr>
          <a:xfrm rot="16200000" flipH="1">
            <a:off x="3791635" y="211547"/>
            <a:ext cx="46600" cy="1686822"/>
          </a:xfrm>
          <a:prstGeom prst="curvedConnector3">
            <a:avLst>
              <a:gd name="adj1" fmla="val -490558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4">
            <a:extLst>
              <a:ext uri="{FF2B5EF4-FFF2-40B4-BE49-F238E27FC236}">
                <a16:creationId xmlns:a16="http://schemas.microsoft.com/office/drawing/2014/main" id="{4DAFC14D-0028-F949-8CAF-85BC31F15802}"/>
              </a:ext>
            </a:extLst>
          </p:cNvPr>
          <p:cNvCxnSpPr>
            <a:cxnSpLocks/>
            <a:stCxn id="116" idx="2"/>
            <a:endCxn id="114" idx="2"/>
          </p:cNvCxnSpPr>
          <p:nvPr/>
        </p:nvCxnSpPr>
        <p:spPr>
          <a:xfrm rot="5400000">
            <a:off x="3841584" y="454786"/>
            <a:ext cx="11822" cy="1658008"/>
          </a:xfrm>
          <a:prstGeom prst="curvedConnector3">
            <a:avLst>
              <a:gd name="adj1" fmla="val 2093089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CBBACD5-5D38-2546-9B77-311C054CA138}"/>
              </a:ext>
            </a:extLst>
          </p:cNvPr>
          <p:cNvSpPr txBox="1"/>
          <p:nvPr/>
        </p:nvSpPr>
        <p:spPr>
          <a:xfrm>
            <a:off x="3355988" y="799152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baseline="-25000" dirty="0"/>
              <a:t>23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B5B3A7C-5252-D647-BC30-CF4E6112FC69}"/>
              </a:ext>
            </a:extLst>
          </p:cNvPr>
          <p:cNvSpPr txBox="1"/>
          <p:nvPr/>
        </p:nvSpPr>
        <p:spPr>
          <a:xfrm>
            <a:off x="3355988" y="1168484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baseline="-25000" dirty="0"/>
              <a:t>32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2AB7101-00F4-F543-A5F8-6F5FB984ED4C}"/>
              </a:ext>
            </a:extLst>
          </p:cNvPr>
          <p:cNvSpPr/>
          <p:nvPr/>
        </p:nvSpPr>
        <p:spPr>
          <a:xfrm rot="19800000">
            <a:off x="2914598" y="1191885"/>
            <a:ext cx="155365" cy="104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67A6FA2-863B-174C-9EA7-64C8044B3C0C}"/>
              </a:ext>
            </a:extLst>
          </p:cNvPr>
          <p:cNvSpPr/>
          <p:nvPr/>
        </p:nvSpPr>
        <p:spPr>
          <a:xfrm rot="19800000">
            <a:off x="4606873" y="1071235"/>
            <a:ext cx="155365" cy="104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905ED32-3890-594E-9D0F-E59744943FBC}"/>
              </a:ext>
            </a:extLst>
          </p:cNvPr>
          <p:cNvSpPr txBox="1"/>
          <p:nvPr/>
        </p:nvSpPr>
        <p:spPr>
          <a:xfrm>
            <a:off x="4571502" y="1031658"/>
            <a:ext cx="20999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P3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6B4B546-171F-644B-BFD0-F7F7D5677A00}"/>
              </a:ext>
            </a:extLst>
          </p:cNvPr>
          <p:cNvSpPr/>
          <p:nvPr/>
        </p:nvSpPr>
        <p:spPr>
          <a:xfrm>
            <a:off x="1708748" y="1318073"/>
            <a:ext cx="91941" cy="919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4423738-DB56-774B-9BDC-3AAD2ACC4959}"/>
              </a:ext>
            </a:extLst>
          </p:cNvPr>
          <p:cNvSpPr txBox="1"/>
          <p:nvPr/>
        </p:nvSpPr>
        <p:spPr>
          <a:xfrm>
            <a:off x="1443464" y="1279085"/>
            <a:ext cx="23083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REC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775DB266-DD1E-D045-9522-58ED91075DD3}"/>
              </a:ext>
            </a:extLst>
          </p:cNvPr>
          <p:cNvSpPr/>
          <p:nvPr/>
        </p:nvSpPr>
        <p:spPr>
          <a:xfrm>
            <a:off x="2889955" y="2159954"/>
            <a:ext cx="91941" cy="919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3D13851-57F2-3542-934B-8D6D7B593C45}"/>
              </a:ext>
            </a:extLst>
          </p:cNvPr>
          <p:cNvSpPr txBox="1"/>
          <p:nvPr/>
        </p:nvSpPr>
        <p:spPr>
          <a:xfrm>
            <a:off x="2624671" y="2120966"/>
            <a:ext cx="23083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REC</a:t>
            </a:r>
          </a:p>
        </p:txBody>
      </p:sp>
    </p:spTree>
    <p:extLst>
      <p:ext uri="{BB962C8B-B14F-4D97-AF65-F5344CB8AC3E}">
        <p14:creationId xmlns:p14="http://schemas.microsoft.com/office/powerpoint/2010/main" val="150230969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364C7B-F558-184B-A9F0-7884D7423169}"/>
              </a:ext>
            </a:extLst>
          </p:cNvPr>
          <p:cNvCxnSpPr>
            <a:cxnSpLocks/>
          </p:cNvCxnSpPr>
          <p:nvPr/>
        </p:nvCxnSpPr>
        <p:spPr>
          <a:xfrm flipH="1">
            <a:off x="8763632" y="2694791"/>
            <a:ext cx="2151163" cy="210506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811C8F-03F1-EB4C-AE03-A02DDDE48ACA}"/>
              </a:ext>
            </a:extLst>
          </p:cNvPr>
          <p:cNvCxnSpPr>
            <a:cxnSpLocks/>
          </p:cNvCxnSpPr>
          <p:nvPr/>
        </p:nvCxnSpPr>
        <p:spPr>
          <a:xfrm flipH="1">
            <a:off x="6382482" y="2694791"/>
            <a:ext cx="4532313" cy="969282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7AEE5A-E817-1D41-A432-0759FE9D48B8}"/>
              </a:ext>
            </a:extLst>
          </p:cNvPr>
          <p:cNvSpPr txBox="1"/>
          <p:nvPr/>
        </p:nvSpPr>
        <p:spPr>
          <a:xfrm>
            <a:off x="497409" y="1024687"/>
            <a:ext cx="20999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P1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0FB15CE-F78B-3346-AE32-83533491FC57}"/>
              </a:ext>
            </a:extLst>
          </p:cNvPr>
          <p:cNvCxnSpPr>
            <a:cxnSpLocks/>
            <a:stCxn id="3" idx="0"/>
            <a:endCxn id="96" idx="0"/>
          </p:cNvCxnSpPr>
          <p:nvPr/>
        </p:nvCxnSpPr>
        <p:spPr>
          <a:xfrm rot="16200000" flipH="1">
            <a:off x="1422517" y="204576"/>
            <a:ext cx="46600" cy="1686822"/>
          </a:xfrm>
          <a:prstGeom prst="curvedConnector3">
            <a:avLst>
              <a:gd name="adj1" fmla="val -490558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4">
            <a:extLst>
              <a:ext uri="{FF2B5EF4-FFF2-40B4-BE49-F238E27FC236}">
                <a16:creationId xmlns:a16="http://schemas.microsoft.com/office/drawing/2014/main" id="{054972D0-F526-F848-81E3-6290555D1CAE}"/>
              </a:ext>
            </a:extLst>
          </p:cNvPr>
          <p:cNvCxnSpPr>
            <a:cxnSpLocks/>
            <a:stCxn id="98" idx="2"/>
            <a:endCxn id="95" idx="2"/>
          </p:cNvCxnSpPr>
          <p:nvPr/>
        </p:nvCxnSpPr>
        <p:spPr>
          <a:xfrm rot="5400000">
            <a:off x="1472466" y="447815"/>
            <a:ext cx="11822" cy="1658008"/>
          </a:xfrm>
          <a:prstGeom prst="curvedConnector3">
            <a:avLst>
              <a:gd name="adj1" fmla="val 2093089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54BBD9C-AAAE-2047-B909-2D46C8E6831B}"/>
              </a:ext>
            </a:extLst>
          </p:cNvPr>
          <p:cNvSpPr txBox="1"/>
          <p:nvPr/>
        </p:nvSpPr>
        <p:spPr>
          <a:xfrm>
            <a:off x="997887" y="792181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baseline="-25000" dirty="0"/>
              <a:t>12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FF5C67F-1284-C942-B439-26097124B808}"/>
              </a:ext>
            </a:extLst>
          </p:cNvPr>
          <p:cNvSpPr txBox="1"/>
          <p:nvPr/>
        </p:nvSpPr>
        <p:spPr>
          <a:xfrm>
            <a:off x="997887" y="1161513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baseline="-25000" dirty="0"/>
              <a:t>21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33D1F79-EA20-C24C-AFE5-E955FD3470A2}"/>
              </a:ext>
            </a:extLst>
          </p:cNvPr>
          <p:cNvSpPr/>
          <p:nvPr/>
        </p:nvSpPr>
        <p:spPr>
          <a:xfrm rot="19800000">
            <a:off x="545480" y="1184914"/>
            <a:ext cx="155365" cy="104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EFD3E44-31A4-214A-B96C-43FF55077D4A}"/>
              </a:ext>
            </a:extLst>
          </p:cNvPr>
          <p:cNvSpPr/>
          <p:nvPr/>
        </p:nvSpPr>
        <p:spPr>
          <a:xfrm rot="19800000">
            <a:off x="2237755" y="1064264"/>
            <a:ext cx="155365" cy="104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DD07B1D-691B-8541-B18F-1CB370CC1860}"/>
              </a:ext>
            </a:extLst>
          </p:cNvPr>
          <p:cNvSpPr txBox="1"/>
          <p:nvPr/>
        </p:nvSpPr>
        <p:spPr>
          <a:xfrm>
            <a:off x="2202384" y="1024687"/>
            <a:ext cx="20999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P2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3CAFF29-A256-0E49-B48B-0FF9A66E75AE}"/>
              </a:ext>
            </a:extLst>
          </p:cNvPr>
          <p:cNvSpPr txBox="1"/>
          <p:nvPr/>
        </p:nvSpPr>
        <p:spPr>
          <a:xfrm>
            <a:off x="497409" y="1881937"/>
            <a:ext cx="20999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P1</a:t>
            </a:r>
          </a:p>
        </p:txBody>
      </p:sp>
      <p:cxnSp>
        <p:nvCxnSpPr>
          <p:cNvPr id="101" name="Straight Arrow Connector 4">
            <a:extLst>
              <a:ext uri="{FF2B5EF4-FFF2-40B4-BE49-F238E27FC236}">
                <a16:creationId xmlns:a16="http://schemas.microsoft.com/office/drawing/2014/main" id="{BBBEDCD9-B0E1-EE49-8BE0-77E1A77D7D33}"/>
              </a:ext>
            </a:extLst>
          </p:cNvPr>
          <p:cNvCxnSpPr>
            <a:cxnSpLocks/>
            <a:stCxn id="100" idx="0"/>
            <a:endCxn id="106" idx="0"/>
          </p:cNvCxnSpPr>
          <p:nvPr/>
        </p:nvCxnSpPr>
        <p:spPr>
          <a:xfrm rot="16200000" flipH="1">
            <a:off x="2607076" y="-122733"/>
            <a:ext cx="46600" cy="4055940"/>
          </a:xfrm>
          <a:prstGeom prst="curvedConnector3">
            <a:avLst>
              <a:gd name="adj1" fmla="val -490558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4">
            <a:extLst>
              <a:ext uri="{FF2B5EF4-FFF2-40B4-BE49-F238E27FC236}">
                <a16:creationId xmlns:a16="http://schemas.microsoft.com/office/drawing/2014/main" id="{255EAF20-978D-3846-B0A9-F4569C1B8AB4}"/>
              </a:ext>
            </a:extLst>
          </p:cNvPr>
          <p:cNvCxnSpPr>
            <a:cxnSpLocks/>
            <a:stCxn id="107" idx="2"/>
            <a:endCxn id="105" idx="2"/>
          </p:cNvCxnSpPr>
          <p:nvPr/>
        </p:nvCxnSpPr>
        <p:spPr>
          <a:xfrm rot="5400000">
            <a:off x="2657025" y="120506"/>
            <a:ext cx="11822" cy="4027126"/>
          </a:xfrm>
          <a:prstGeom prst="curvedConnector3">
            <a:avLst>
              <a:gd name="adj1" fmla="val 2093089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5459BCC5-875A-2048-8604-712B0BE86245}"/>
              </a:ext>
            </a:extLst>
          </p:cNvPr>
          <p:cNvSpPr txBox="1"/>
          <p:nvPr/>
        </p:nvSpPr>
        <p:spPr>
          <a:xfrm>
            <a:off x="2173976" y="1649431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baseline="-25000" dirty="0"/>
              <a:t>13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D44E522-0F7A-1C40-988D-9C23ED442C00}"/>
              </a:ext>
            </a:extLst>
          </p:cNvPr>
          <p:cNvSpPr txBox="1"/>
          <p:nvPr/>
        </p:nvSpPr>
        <p:spPr>
          <a:xfrm>
            <a:off x="2173976" y="2018763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baseline="-25000" dirty="0"/>
              <a:t>31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FC60F24-B3CD-894C-96F3-134152F03D24}"/>
              </a:ext>
            </a:extLst>
          </p:cNvPr>
          <p:cNvSpPr/>
          <p:nvPr/>
        </p:nvSpPr>
        <p:spPr>
          <a:xfrm rot="19800000">
            <a:off x="545480" y="2042164"/>
            <a:ext cx="155365" cy="104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5693FBC-2956-0B4F-A5E5-85A8806384CB}"/>
              </a:ext>
            </a:extLst>
          </p:cNvPr>
          <p:cNvSpPr/>
          <p:nvPr/>
        </p:nvSpPr>
        <p:spPr>
          <a:xfrm rot="19800000">
            <a:off x="4606873" y="1921514"/>
            <a:ext cx="155365" cy="104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6113AD1-4649-594F-84EF-6EE0879B0A17}"/>
              </a:ext>
            </a:extLst>
          </p:cNvPr>
          <p:cNvSpPr txBox="1"/>
          <p:nvPr/>
        </p:nvSpPr>
        <p:spPr>
          <a:xfrm>
            <a:off x="4571502" y="1881937"/>
            <a:ext cx="20999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P3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05349A6-4D43-7342-8D88-FE5860FC34EB}"/>
              </a:ext>
            </a:extLst>
          </p:cNvPr>
          <p:cNvSpPr txBox="1"/>
          <p:nvPr/>
        </p:nvSpPr>
        <p:spPr>
          <a:xfrm>
            <a:off x="2866527" y="1031658"/>
            <a:ext cx="20999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P2</a:t>
            </a:r>
          </a:p>
        </p:txBody>
      </p:sp>
      <p:cxnSp>
        <p:nvCxnSpPr>
          <p:cNvPr id="110" name="Straight Arrow Connector 4">
            <a:extLst>
              <a:ext uri="{FF2B5EF4-FFF2-40B4-BE49-F238E27FC236}">
                <a16:creationId xmlns:a16="http://schemas.microsoft.com/office/drawing/2014/main" id="{2B1A5629-6B3A-E54D-BC68-C2A671556D57}"/>
              </a:ext>
            </a:extLst>
          </p:cNvPr>
          <p:cNvCxnSpPr>
            <a:cxnSpLocks/>
            <a:stCxn id="109" idx="0"/>
            <a:endCxn id="115" idx="0"/>
          </p:cNvCxnSpPr>
          <p:nvPr/>
        </p:nvCxnSpPr>
        <p:spPr>
          <a:xfrm rot="16200000" flipH="1">
            <a:off x="3791635" y="211547"/>
            <a:ext cx="46600" cy="1686822"/>
          </a:xfrm>
          <a:prstGeom prst="curvedConnector3">
            <a:avLst>
              <a:gd name="adj1" fmla="val -490558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4">
            <a:extLst>
              <a:ext uri="{FF2B5EF4-FFF2-40B4-BE49-F238E27FC236}">
                <a16:creationId xmlns:a16="http://schemas.microsoft.com/office/drawing/2014/main" id="{4DAFC14D-0028-F949-8CAF-85BC31F15802}"/>
              </a:ext>
            </a:extLst>
          </p:cNvPr>
          <p:cNvCxnSpPr>
            <a:cxnSpLocks/>
            <a:stCxn id="116" idx="2"/>
            <a:endCxn id="114" idx="2"/>
          </p:cNvCxnSpPr>
          <p:nvPr/>
        </p:nvCxnSpPr>
        <p:spPr>
          <a:xfrm rot="5400000">
            <a:off x="3841584" y="454786"/>
            <a:ext cx="11822" cy="1658008"/>
          </a:xfrm>
          <a:prstGeom prst="curvedConnector3">
            <a:avLst>
              <a:gd name="adj1" fmla="val 2093089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CBBACD5-5D38-2546-9B77-311C054CA138}"/>
              </a:ext>
            </a:extLst>
          </p:cNvPr>
          <p:cNvSpPr txBox="1"/>
          <p:nvPr/>
        </p:nvSpPr>
        <p:spPr>
          <a:xfrm>
            <a:off x="3355988" y="799152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baseline="-25000" dirty="0"/>
              <a:t>23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B5B3A7C-5252-D647-BC30-CF4E6112FC69}"/>
              </a:ext>
            </a:extLst>
          </p:cNvPr>
          <p:cNvSpPr txBox="1"/>
          <p:nvPr/>
        </p:nvSpPr>
        <p:spPr>
          <a:xfrm>
            <a:off x="3355988" y="1168484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baseline="-25000" dirty="0"/>
              <a:t>32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2AB7101-00F4-F543-A5F8-6F5FB984ED4C}"/>
              </a:ext>
            </a:extLst>
          </p:cNvPr>
          <p:cNvSpPr/>
          <p:nvPr/>
        </p:nvSpPr>
        <p:spPr>
          <a:xfrm rot="19800000">
            <a:off x="2914598" y="1191885"/>
            <a:ext cx="155365" cy="104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67A6FA2-863B-174C-9EA7-64C8044B3C0C}"/>
              </a:ext>
            </a:extLst>
          </p:cNvPr>
          <p:cNvSpPr/>
          <p:nvPr/>
        </p:nvSpPr>
        <p:spPr>
          <a:xfrm rot="19800000">
            <a:off x="4606873" y="1071235"/>
            <a:ext cx="155365" cy="104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905ED32-3890-594E-9D0F-E59744943FBC}"/>
              </a:ext>
            </a:extLst>
          </p:cNvPr>
          <p:cNvSpPr txBox="1"/>
          <p:nvPr/>
        </p:nvSpPr>
        <p:spPr>
          <a:xfrm>
            <a:off x="4571502" y="1031658"/>
            <a:ext cx="20999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P3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E115D606-9F2F-824D-9DE9-8E6D4971009F}"/>
              </a:ext>
            </a:extLst>
          </p:cNvPr>
          <p:cNvSpPr/>
          <p:nvPr/>
        </p:nvSpPr>
        <p:spPr>
          <a:xfrm>
            <a:off x="1708748" y="1318073"/>
            <a:ext cx="91941" cy="919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899F2B3-68C3-5340-8AA4-67C02CE3D90D}"/>
              </a:ext>
            </a:extLst>
          </p:cNvPr>
          <p:cNvSpPr txBox="1"/>
          <p:nvPr/>
        </p:nvSpPr>
        <p:spPr>
          <a:xfrm>
            <a:off x="1443464" y="1279085"/>
            <a:ext cx="23083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REC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1427E307-E59E-BF45-820D-B524714A0E27}"/>
              </a:ext>
            </a:extLst>
          </p:cNvPr>
          <p:cNvSpPr/>
          <p:nvPr/>
        </p:nvSpPr>
        <p:spPr>
          <a:xfrm>
            <a:off x="4077866" y="967738"/>
            <a:ext cx="91941" cy="919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27447E8-A72C-594C-99E4-BFF6A6665CAC}"/>
              </a:ext>
            </a:extLst>
          </p:cNvPr>
          <p:cNvSpPr txBox="1"/>
          <p:nvPr/>
        </p:nvSpPr>
        <p:spPr>
          <a:xfrm>
            <a:off x="3812582" y="928750"/>
            <a:ext cx="23083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REC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DD5522E-4415-FF4C-AEF8-6601E6B3915F}"/>
              </a:ext>
            </a:extLst>
          </p:cNvPr>
          <p:cNvSpPr/>
          <p:nvPr/>
        </p:nvSpPr>
        <p:spPr>
          <a:xfrm>
            <a:off x="2889955" y="2159954"/>
            <a:ext cx="91941" cy="919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EC0F19F-1F02-5840-BE19-00F15C1FC184}"/>
              </a:ext>
            </a:extLst>
          </p:cNvPr>
          <p:cNvSpPr txBox="1"/>
          <p:nvPr/>
        </p:nvSpPr>
        <p:spPr>
          <a:xfrm>
            <a:off x="2624671" y="2120966"/>
            <a:ext cx="23083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REC</a:t>
            </a:r>
          </a:p>
        </p:txBody>
      </p:sp>
    </p:spTree>
    <p:extLst>
      <p:ext uri="{BB962C8B-B14F-4D97-AF65-F5344CB8AC3E}">
        <p14:creationId xmlns:p14="http://schemas.microsoft.com/office/powerpoint/2010/main" val="137776408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811C8F-03F1-EB4C-AE03-A02DDDE48ACA}"/>
              </a:ext>
            </a:extLst>
          </p:cNvPr>
          <p:cNvCxnSpPr>
            <a:cxnSpLocks/>
          </p:cNvCxnSpPr>
          <p:nvPr/>
        </p:nvCxnSpPr>
        <p:spPr>
          <a:xfrm flipH="1">
            <a:off x="6382482" y="2694791"/>
            <a:ext cx="4532313" cy="969282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7AEE5A-E817-1D41-A432-0759FE9D48B8}"/>
              </a:ext>
            </a:extLst>
          </p:cNvPr>
          <p:cNvSpPr txBox="1"/>
          <p:nvPr/>
        </p:nvSpPr>
        <p:spPr>
          <a:xfrm>
            <a:off x="497409" y="1024687"/>
            <a:ext cx="20999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P1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0FB15CE-F78B-3346-AE32-83533491FC57}"/>
              </a:ext>
            </a:extLst>
          </p:cNvPr>
          <p:cNvCxnSpPr>
            <a:cxnSpLocks/>
            <a:stCxn id="3" idx="0"/>
            <a:endCxn id="96" idx="0"/>
          </p:cNvCxnSpPr>
          <p:nvPr/>
        </p:nvCxnSpPr>
        <p:spPr>
          <a:xfrm rot="16200000" flipH="1">
            <a:off x="1422517" y="204576"/>
            <a:ext cx="46600" cy="1686822"/>
          </a:xfrm>
          <a:prstGeom prst="curvedConnector3">
            <a:avLst>
              <a:gd name="adj1" fmla="val -490558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4">
            <a:extLst>
              <a:ext uri="{FF2B5EF4-FFF2-40B4-BE49-F238E27FC236}">
                <a16:creationId xmlns:a16="http://schemas.microsoft.com/office/drawing/2014/main" id="{054972D0-F526-F848-81E3-6290555D1CAE}"/>
              </a:ext>
            </a:extLst>
          </p:cNvPr>
          <p:cNvCxnSpPr>
            <a:cxnSpLocks/>
            <a:stCxn id="98" idx="2"/>
            <a:endCxn id="95" idx="2"/>
          </p:cNvCxnSpPr>
          <p:nvPr/>
        </p:nvCxnSpPr>
        <p:spPr>
          <a:xfrm rot="5400000">
            <a:off x="1472466" y="447815"/>
            <a:ext cx="11822" cy="1658008"/>
          </a:xfrm>
          <a:prstGeom prst="curvedConnector3">
            <a:avLst>
              <a:gd name="adj1" fmla="val 2093089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54BBD9C-AAAE-2047-B909-2D46C8E6831B}"/>
              </a:ext>
            </a:extLst>
          </p:cNvPr>
          <p:cNvSpPr txBox="1"/>
          <p:nvPr/>
        </p:nvSpPr>
        <p:spPr>
          <a:xfrm>
            <a:off x="997887" y="792181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baseline="-25000" dirty="0"/>
              <a:t>12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FF5C67F-1284-C942-B439-26097124B808}"/>
              </a:ext>
            </a:extLst>
          </p:cNvPr>
          <p:cNvSpPr txBox="1"/>
          <p:nvPr/>
        </p:nvSpPr>
        <p:spPr>
          <a:xfrm>
            <a:off x="997887" y="1161513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baseline="-25000" dirty="0"/>
              <a:t>21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33D1F79-EA20-C24C-AFE5-E955FD3470A2}"/>
              </a:ext>
            </a:extLst>
          </p:cNvPr>
          <p:cNvSpPr/>
          <p:nvPr/>
        </p:nvSpPr>
        <p:spPr>
          <a:xfrm rot="19800000">
            <a:off x="545480" y="1184914"/>
            <a:ext cx="155365" cy="104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EFD3E44-31A4-214A-B96C-43FF55077D4A}"/>
              </a:ext>
            </a:extLst>
          </p:cNvPr>
          <p:cNvSpPr/>
          <p:nvPr/>
        </p:nvSpPr>
        <p:spPr>
          <a:xfrm rot="19800000">
            <a:off x="2237755" y="1064264"/>
            <a:ext cx="155365" cy="104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DD07B1D-691B-8541-B18F-1CB370CC1860}"/>
              </a:ext>
            </a:extLst>
          </p:cNvPr>
          <p:cNvSpPr txBox="1"/>
          <p:nvPr/>
        </p:nvSpPr>
        <p:spPr>
          <a:xfrm>
            <a:off x="2202384" y="1024687"/>
            <a:ext cx="20999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P2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3CAFF29-A256-0E49-B48B-0FF9A66E75AE}"/>
              </a:ext>
            </a:extLst>
          </p:cNvPr>
          <p:cNvSpPr txBox="1"/>
          <p:nvPr/>
        </p:nvSpPr>
        <p:spPr>
          <a:xfrm>
            <a:off x="497409" y="1881937"/>
            <a:ext cx="20999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P1</a:t>
            </a:r>
          </a:p>
        </p:txBody>
      </p:sp>
      <p:cxnSp>
        <p:nvCxnSpPr>
          <p:cNvPr id="101" name="Straight Arrow Connector 4">
            <a:extLst>
              <a:ext uri="{FF2B5EF4-FFF2-40B4-BE49-F238E27FC236}">
                <a16:creationId xmlns:a16="http://schemas.microsoft.com/office/drawing/2014/main" id="{BBBEDCD9-B0E1-EE49-8BE0-77E1A77D7D33}"/>
              </a:ext>
            </a:extLst>
          </p:cNvPr>
          <p:cNvCxnSpPr>
            <a:cxnSpLocks/>
            <a:stCxn id="100" idx="0"/>
            <a:endCxn id="106" idx="0"/>
          </p:cNvCxnSpPr>
          <p:nvPr/>
        </p:nvCxnSpPr>
        <p:spPr>
          <a:xfrm rot="16200000" flipH="1">
            <a:off x="2607076" y="-122733"/>
            <a:ext cx="46600" cy="4055940"/>
          </a:xfrm>
          <a:prstGeom prst="curvedConnector3">
            <a:avLst>
              <a:gd name="adj1" fmla="val -490558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4">
            <a:extLst>
              <a:ext uri="{FF2B5EF4-FFF2-40B4-BE49-F238E27FC236}">
                <a16:creationId xmlns:a16="http://schemas.microsoft.com/office/drawing/2014/main" id="{255EAF20-978D-3846-B0A9-F4569C1B8AB4}"/>
              </a:ext>
            </a:extLst>
          </p:cNvPr>
          <p:cNvCxnSpPr>
            <a:cxnSpLocks/>
            <a:stCxn id="107" idx="2"/>
            <a:endCxn id="105" idx="2"/>
          </p:cNvCxnSpPr>
          <p:nvPr/>
        </p:nvCxnSpPr>
        <p:spPr>
          <a:xfrm rot="5400000">
            <a:off x="2657025" y="120506"/>
            <a:ext cx="11822" cy="4027126"/>
          </a:xfrm>
          <a:prstGeom prst="curvedConnector3">
            <a:avLst>
              <a:gd name="adj1" fmla="val 2093089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5459BCC5-875A-2048-8604-712B0BE86245}"/>
              </a:ext>
            </a:extLst>
          </p:cNvPr>
          <p:cNvSpPr txBox="1"/>
          <p:nvPr/>
        </p:nvSpPr>
        <p:spPr>
          <a:xfrm>
            <a:off x="2173976" y="1649431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baseline="-25000" dirty="0"/>
              <a:t>13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D44E522-0F7A-1C40-988D-9C23ED442C00}"/>
              </a:ext>
            </a:extLst>
          </p:cNvPr>
          <p:cNvSpPr txBox="1"/>
          <p:nvPr/>
        </p:nvSpPr>
        <p:spPr>
          <a:xfrm>
            <a:off x="2173976" y="2018763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baseline="-25000" dirty="0"/>
              <a:t>31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FC60F24-B3CD-894C-96F3-134152F03D24}"/>
              </a:ext>
            </a:extLst>
          </p:cNvPr>
          <p:cNvSpPr/>
          <p:nvPr/>
        </p:nvSpPr>
        <p:spPr>
          <a:xfrm rot="19800000">
            <a:off x="545480" y="2042164"/>
            <a:ext cx="155365" cy="104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5693FBC-2956-0B4F-A5E5-85A8806384CB}"/>
              </a:ext>
            </a:extLst>
          </p:cNvPr>
          <p:cNvSpPr/>
          <p:nvPr/>
        </p:nvSpPr>
        <p:spPr>
          <a:xfrm rot="19800000">
            <a:off x="4606873" y="1921514"/>
            <a:ext cx="155365" cy="104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6113AD1-4649-594F-84EF-6EE0879B0A17}"/>
              </a:ext>
            </a:extLst>
          </p:cNvPr>
          <p:cNvSpPr txBox="1"/>
          <p:nvPr/>
        </p:nvSpPr>
        <p:spPr>
          <a:xfrm>
            <a:off x="4571502" y="1881937"/>
            <a:ext cx="20999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P3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E3771FD4-EAD8-B34B-8DAB-EC0C6052DCD1}"/>
              </a:ext>
            </a:extLst>
          </p:cNvPr>
          <p:cNvSpPr/>
          <p:nvPr/>
        </p:nvSpPr>
        <p:spPr>
          <a:xfrm>
            <a:off x="2889955" y="2159954"/>
            <a:ext cx="91941" cy="919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C9A5EFB-949D-E748-AE86-425D60FEF4ED}"/>
              </a:ext>
            </a:extLst>
          </p:cNvPr>
          <p:cNvSpPr txBox="1"/>
          <p:nvPr/>
        </p:nvSpPr>
        <p:spPr>
          <a:xfrm>
            <a:off x="2624671" y="2120966"/>
            <a:ext cx="23083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REC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05349A6-4D43-7342-8D88-FE5860FC34EB}"/>
              </a:ext>
            </a:extLst>
          </p:cNvPr>
          <p:cNvSpPr txBox="1"/>
          <p:nvPr/>
        </p:nvSpPr>
        <p:spPr>
          <a:xfrm>
            <a:off x="2866527" y="1031658"/>
            <a:ext cx="20999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P2</a:t>
            </a:r>
          </a:p>
        </p:txBody>
      </p:sp>
      <p:cxnSp>
        <p:nvCxnSpPr>
          <p:cNvPr id="110" name="Straight Arrow Connector 4">
            <a:extLst>
              <a:ext uri="{FF2B5EF4-FFF2-40B4-BE49-F238E27FC236}">
                <a16:creationId xmlns:a16="http://schemas.microsoft.com/office/drawing/2014/main" id="{2B1A5629-6B3A-E54D-BC68-C2A671556D57}"/>
              </a:ext>
            </a:extLst>
          </p:cNvPr>
          <p:cNvCxnSpPr>
            <a:cxnSpLocks/>
            <a:stCxn id="109" idx="0"/>
            <a:endCxn id="115" idx="0"/>
          </p:cNvCxnSpPr>
          <p:nvPr/>
        </p:nvCxnSpPr>
        <p:spPr>
          <a:xfrm rot="16200000" flipH="1">
            <a:off x="3791635" y="211547"/>
            <a:ext cx="46600" cy="1686822"/>
          </a:xfrm>
          <a:prstGeom prst="curvedConnector3">
            <a:avLst>
              <a:gd name="adj1" fmla="val -490558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4">
            <a:extLst>
              <a:ext uri="{FF2B5EF4-FFF2-40B4-BE49-F238E27FC236}">
                <a16:creationId xmlns:a16="http://schemas.microsoft.com/office/drawing/2014/main" id="{4DAFC14D-0028-F949-8CAF-85BC31F15802}"/>
              </a:ext>
            </a:extLst>
          </p:cNvPr>
          <p:cNvCxnSpPr>
            <a:cxnSpLocks/>
            <a:stCxn id="116" idx="2"/>
            <a:endCxn id="114" idx="2"/>
          </p:cNvCxnSpPr>
          <p:nvPr/>
        </p:nvCxnSpPr>
        <p:spPr>
          <a:xfrm rot="5400000">
            <a:off x="3841584" y="454786"/>
            <a:ext cx="11822" cy="1658008"/>
          </a:xfrm>
          <a:prstGeom prst="curvedConnector3">
            <a:avLst>
              <a:gd name="adj1" fmla="val 2093089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CBBACD5-5D38-2546-9B77-311C054CA138}"/>
              </a:ext>
            </a:extLst>
          </p:cNvPr>
          <p:cNvSpPr txBox="1"/>
          <p:nvPr/>
        </p:nvSpPr>
        <p:spPr>
          <a:xfrm>
            <a:off x="3355988" y="799152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baseline="-25000" dirty="0"/>
              <a:t>23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B5B3A7C-5252-D647-BC30-CF4E6112FC69}"/>
              </a:ext>
            </a:extLst>
          </p:cNvPr>
          <p:cNvSpPr txBox="1"/>
          <p:nvPr/>
        </p:nvSpPr>
        <p:spPr>
          <a:xfrm>
            <a:off x="3355988" y="1168484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baseline="-25000" dirty="0"/>
              <a:t>32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2AB7101-00F4-F543-A5F8-6F5FB984ED4C}"/>
              </a:ext>
            </a:extLst>
          </p:cNvPr>
          <p:cNvSpPr/>
          <p:nvPr/>
        </p:nvSpPr>
        <p:spPr>
          <a:xfrm rot="19800000">
            <a:off x="2914598" y="1191885"/>
            <a:ext cx="155365" cy="104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67A6FA2-863B-174C-9EA7-64C8044B3C0C}"/>
              </a:ext>
            </a:extLst>
          </p:cNvPr>
          <p:cNvSpPr/>
          <p:nvPr/>
        </p:nvSpPr>
        <p:spPr>
          <a:xfrm rot="19800000">
            <a:off x="4606873" y="1071235"/>
            <a:ext cx="155365" cy="104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905ED32-3890-594E-9D0F-E59744943FBC}"/>
              </a:ext>
            </a:extLst>
          </p:cNvPr>
          <p:cNvSpPr txBox="1"/>
          <p:nvPr/>
        </p:nvSpPr>
        <p:spPr>
          <a:xfrm>
            <a:off x="4571502" y="1031658"/>
            <a:ext cx="20999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P3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008FE7-3EA7-F746-A442-F698403745E4}"/>
              </a:ext>
            </a:extLst>
          </p:cNvPr>
          <p:cNvSpPr txBox="1"/>
          <p:nvPr/>
        </p:nvSpPr>
        <p:spPr>
          <a:xfrm>
            <a:off x="2781357" y="1944172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78B1D89-8FCB-F646-AA56-F55FEE608D76}"/>
              </a:ext>
            </a:extLst>
          </p:cNvPr>
          <p:cNvSpPr/>
          <p:nvPr/>
        </p:nvSpPr>
        <p:spPr>
          <a:xfrm>
            <a:off x="1708748" y="1318073"/>
            <a:ext cx="91941" cy="919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CA11348-9023-0442-9F8D-BBAFC47DE8D3}"/>
              </a:ext>
            </a:extLst>
          </p:cNvPr>
          <p:cNvSpPr txBox="1"/>
          <p:nvPr/>
        </p:nvSpPr>
        <p:spPr>
          <a:xfrm>
            <a:off x="1443464" y="1279085"/>
            <a:ext cx="23083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REC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5D642A1-0983-C848-B347-89D7DB37547E}"/>
              </a:ext>
            </a:extLst>
          </p:cNvPr>
          <p:cNvSpPr/>
          <p:nvPr/>
        </p:nvSpPr>
        <p:spPr>
          <a:xfrm>
            <a:off x="4077866" y="967738"/>
            <a:ext cx="91941" cy="919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270DF6F-14AB-8F47-BD03-2C90C9614F42}"/>
              </a:ext>
            </a:extLst>
          </p:cNvPr>
          <p:cNvSpPr txBox="1"/>
          <p:nvPr/>
        </p:nvSpPr>
        <p:spPr>
          <a:xfrm>
            <a:off x="3812582" y="928750"/>
            <a:ext cx="23083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REC</a:t>
            </a:r>
          </a:p>
        </p:txBody>
      </p:sp>
    </p:spTree>
    <p:extLst>
      <p:ext uri="{BB962C8B-B14F-4D97-AF65-F5344CB8AC3E}">
        <p14:creationId xmlns:p14="http://schemas.microsoft.com/office/powerpoint/2010/main" val="132729901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BAA80829-DC24-6C41-9630-E326AF235BFB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6FE35F1-FAA3-B041-B330-D51AE0A36847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 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{}	{}	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7AEE5A-E817-1D41-A432-0759FE9D48B8}"/>
              </a:ext>
            </a:extLst>
          </p:cNvPr>
          <p:cNvSpPr txBox="1"/>
          <p:nvPr/>
        </p:nvSpPr>
        <p:spPr>
          <a:xfrm>
            <a:off x="497409" y="1024687"/>
            <a:ext cx="20999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P1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0FB15CE-F78B-3346-AE32-83533491FC57}"/>
              </a:ext>
            </a:extLst>
          </p:cNvPr>
          <p:cNvCxnSpPr>
            <a:cxnSpLocks/>
            <a:stCxn id="3" idx="0"/>
            <a:endCxn id="96" idx="0"/>
          </p:cNvCxnSpPr>
          <p:nvPr/>
        </p:nvCxnSpPr>
        <p:spPr>
          <a:xfrm rot="16200000" flipH="1">
            <a:off x="1422517" y="204576"/>
            <a:ext cx="46600" cy="1686822"/>
          </a:xfrm>
          <a:prstGeom prst="curvedConnector3">
            <a:avLst>
              <a:gd name="adj1" fmla="val -490558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4">
            <a:extLst>
              <a:ext uri="{FF2B5EF4-FFF2-40B4-BE49-F238E27FC236}">
                <a16:creationId xmlns:a16="http://schemas.microsoft.com/office/drawing/2014/main" id="{054972D0-F526-F848-81E3-6290555D1CAE}"/>
              </a:ext>
            </a:extLst>
          </p:cNvPr>
          <p:cNvCxnSpPr>
            <a:cxnSpLocks/>
            <a:stCxn id="98" idx="2"/>
            <a:endCxn id="95" idx="2"/>
          </p:cNvCxnSpPr>
          <p:nvPr/>
        </p:nvCxnSpPr>
        <p:spPr>
          <a:xfrm rot="5400000">
            <a:off x="1472466" y="447815"/>
            <a:ext cx="11822" cy="1658008"/>
          </a:xfrm>
          <a:prstGeom prst="curvedConnector3">
            <a:avLst>
              <a:gd name="adj1" fmla="val 2093089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54BBD9C-AAAE-2047-B909-2D46C8E6831B}"/>
              </a:ext>
            </a:extLst>
          </p:cNvPr>
          <p:cNvSpPr txBox="1"/>
          <p:nvPr/>
        </p:nvSpPr>
        <p:spPr>
          <a:xfrm>
            <a:off x="997887" y="792181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baseline="-25000" dirty="0"/>
              <a:t>12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FF5C67F-1284-C942-B439-26097124B808}"/>
              </a:ext>
            </a:extLst>
          </p:cNvPr>
          <p:cNvSpPr txBox="1"/>
          <p:nvPr/>
        </p:nvSpPr>
        <p:spPr>
          <a:xfrm>
            <a:off x="997887" y="1161513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baseline="-25000" dirty="0"/>
              <a:t>21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33D1F79-EA20-C24C-AFE5-E955FD3470A2}"/>
              </a:ext>
            </a:extLst>
          </p:cNvPr>
          <p:cNvSpPr/>
          <p:nvPr/>
        </p:nvSpPr>
        <p:spPr>
          <a:xfrm rot="19800000">
            <a:off x="545480" y="1184914"/>
            <a:ext cx="155365" cy="104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EFD3E44-31A4-214A-B96C-43FF55077D4A}"/>
              </a:ext>
            </a:extLst>
          </p:cNvPr>
          <p:cNvSpPr/>
          <p:nvPr/>
        </p:nvSpPr>
        <p:spPr>
          <a:xfrm rot="19800000">
            <a:off x="2237755" y="1064264"/>
            <a:ext cx="155365" cy="104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DD07B1D-691B-8541-B18F-1CB370CC1860}"/>
              </a:ext>
            </a:extLst>
          </p:cNvPr>
          <p:cNvSpPr txBox="1"/>
          <p:nvPr/>
        </p:nvSpPr>
        <p:spPr>
          <a:xfrm>
            <a:off x="2202384" y="1024687"/>
            <a:ext cx="20999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P2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6BE77C3-7C62-E342-B19E-F9381959182C}"/>
              </a:ext>
            </a:extLst>
          </p:cNvPr>
          <p:cNvSpPr/>
          <p:nvPr/>
        </p:nvSpPr>
        <p:spPr>
          <a:xfrm>
            <a:off x="1708748" y="931377"/>
            <a:ext cx="91941" cy="919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6E2971-3044-B94F-A844-73F127335871}"/>
              </a:ext>
            </a:extLst>
          </p:cNvPr>
          <p:cNvSpPr txBox="1"/>
          <p:nvPr/>
        </p:nvSpPr>
        <p:spPr>
          <a:xfrm>
            <a:off x="1443464" y="892389"/>
            <a:ext cx="23083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REC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3CAFF29-A256-0E49-B48B-0FF9A66E75AE}"/>
              </a:ext>
            </a:extLst>
          </p:cNvPr>
          <p:cNvSpPr txBox="1"/>
          <p:nvPr/>
        </p:nvSpPr>
        <p:spPr>
          <a:xfrm>
            <a:off x="497409" y="1881937"/>
            <a:ext cx="20999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P1</a:t>
            </a:r>
          </a:p>
        </p:txBody>
      </p:sp>
      <p:cxnSp>
        <p:nvCxnSpPr>
          <p:cNvPr id="101" name="Straight Arrow Connector 4">
            <a:extLst>
              <a:ext uri="{FF2B5EF4-FFF2-40B4-BE49-F238E27FC236}">
                <a16:creationId xmlns:a16="http://schemas.microsoft.com/office/drawing/2014/main" id="{BBBEDCD9-B0E1-EE49-8BE0-77E1A77D7D33}"/>
              </a:ext>
            </a:extLst>
          </p:cNvPr>
          <p:cNvCxnSpPr>
            <a:cxnSpLocks/>
            <a:stCxn id="100" idx="0"/>
            <a:endCxn id="106" idx="0"/>
          </p:cNvCxnSpPr>
          <p:nvPr/>
        </p:nvCxnSpPr>
        <p:spPr>
          <a:xfrm rot="16200000" flipH="1">
            <a:off x="2607076" y="-122733"/>
            <a:ext cx="46600" cy="4055940"/>
          </a:xfrm>
          <a:prstGeom prst="curvedConnector3">
            <a:avLst>
              <a:gd name="adj1" fmla="val -490558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4">
            <a:extLst>
              <a:ext uri="{FF2B5EF4-FFF2-40B4-BE49-F238E27FC236}">
                <a16:creationId xmlns:a16="http://schemas.microsoft.com/office/drawing/2014/main" id="{255EAF20-978D-3846-B0A9-F4569C1B8AB4}"/>
              </a:ext>
            </a:extLst>
          </p:cNvPr>
          <p:cNvCxnSpPr>
            <a:cxnSpLocks/>
            <a:stCxn id="107" idx="2"/>
            <a:endCxn id="105" idx="2"/>
          </p:cNvCxnSpPr>
          <p:nvPr/>
        </p:nvCxnSpPr>
        <p:spPr>
          <a:xfrm rot="5400000">
            <a:off x="2657025" y="120506"/>
            <a:ext cx="11822" cy="4027126"/>
          </a:xfrm>
          <a:prstGeom prst="curvedConnector3">
            <a:avLst>
              <a:gd name="adj1" fmla="val 2093089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5459BCC5-875A-2048-8604-712B0BE86245}"/>
              </a:ext>
            </a:extLst>
          </p:cNvPr>
          <p:cNvSpPr txBox="1"/>
          <p:nvPr/>
        </p:nvSpPr>
        <p:spPr>
          <a:xfrm>
            <a:off x="2173976" y="1649431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baseline="-25000" dirty="0"/>
              <a:t>13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D44E522-0F7A-1C40-988D-9C23ED442C00}"/>
              </a:ext>
            </a:extLst>
          </p:cNvPr>
          <p:cNvSpPr txBox="1"/>
          <p:nvPr/>
        </p:nvSpPr>
        <p:spPr>
          <a:xfrm>
            <a:off x="2173976" y="2018763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baseline="-25000" dirty="0"/>
              <a:t>31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FC60F24-B3CD-894C-96F3-134152F03D24}"/>
              </a:ext>
            </a:extLst>
          </p:cNvPr>
          <p:cNvSpPr/>
          <p:nvPr/>
        </p:nvSpPr>
        <p:spPr>
          <a:xfrm rot="19800000">
            <a:off x="545480" y="2042164"/>
            <a:ext cx="155365" cy="104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5693FBC-2956-0B4F-A5E5-85A8806384CB}"/>
              </a:ext>
            </a:extLst>
          </p:cNvPr>
          <p:cNvSpPr/>
          <p:nvPr/>
        </p:nvSpPr>
        <p:spPr>
          <a:xfrm rot="19800000">
            <a:off x="4606873" y="1921514"/>
            <a:ext cx="155365" cy="104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6113AD1-4649-594F-84EF-6EE0879B0A17}"/>
              </a:ext>
            </a:extLst>
          </p:cNvPr>
          <p:cNvSpPr txBox="1"/>
          <p:nvPr/>
        </p:nvSpPr>
        <p:spPr>
          <a:xfrm>
            <a:off x="4571502" y="1881937"/>
            <a:ext cx="20999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P3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05349A6-4D43-7342-8D88-FE5860FC34EB}"/>
              </a:ext>
            </a:extLst>
          </p:cNvPr>
          <p:cNvSpPr txBox="1"/>
          <p:nvPr/>
        </p:nvSpPr>
        <p:spPr>
          <a:xfrm>
            <a:off x="2866527" y="1031658"/>
            <a:ext cx="20999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P2</a:t>
            </a:r>
          </a:p>
        </p:txBody>
      </p:sp>
      <p:cxnSp>
        <p:nvCxnSpPr>
          <p:cNvPr id="110" name="Straight Arrow Connector 4">
            <a:extLst>
              <a:ext uri="{FF2B5EF4-FFF2-40B4-BE49-F238E27FC236}">
                <a16:creationId xmlns:a16="http://schemas.microsoft.com/office/drawing/2014/main" id="{2B1A5629-6B3A-E54D-BC68-C2A671556D57}"/>
              </a:ext>
            </a:extLst>
          </p:cNvPr>
          <p:cNvCxnSpPr>
            <a:cxnSpLocks/>
            <a:stCxn id="109" idx="0"/>
            <a:endCxn id="115" idx="0"/>
          </p:cNvCxnSpPr>
          <p:nvPr/>
        </p:nvCxnSpPr>
        <p:spPr>
          <a:xfrm rot="16200000" flipH="1">
            <a:off x="3791635" y="211547"/>
            <a:ext cx="46600" cy="1686822"/>
          </a:xfrm>
          <a:prstGeom prst="curvedConnector3">
            <a:avLst>
              <a:gd name="adj1" fmla="val -490558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4">
            <a:extLst>
              <a:ext uri="{FF2B5EF4-FFF2-40B4-BE49-F238E27FC236}">
                <a16:creationId xmlns:a16="http://schemas.microsoft.com/office/drawing/2014/main" id="{4DAFC14D-0028-F949-8CAF-85BC31F15802}"/>
              </a:ext>
            </a:extLst>
          </p:cNvPr>
          <p:cNvCxnSpPr>
            <a:cxnSpLocks/>
            <a:stCxn id="116" idx="2"/>
            <a:endCxn id="114" idx="2"/>
          </p:cNvCxnSpPr>
          <p:nvPr/>
        </p:nvCxnSpPr>
        <p:spPr>
          <a:xfrm rot="5400000">
            <a:off x="3841584" y="454786"/>
            <a:ext cx="11822" cy="1658008"/>
          </a:xfrm>
          <a:prstGeom prst="curvedConnector3">
            <a:avLst>
              <a:gd name="adj1" fmla="val 2093089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CBBACD5-5D38-2546-9B77-311C054CA138}"/>
              </a:ext>
            </a:extLst>
          </p:cNvPr>
          <p:cNvSpPr txBox="1"/>
          <p:nvPr/>
        </p:nvSpPr>
        <p:spPr>
          <a:xfrm>
            <a:off x="3355988" y="799152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baseline="-25000" dirty="0"/>
              <a:t>23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B5B3A7C-5252-D647-BC30-CF4E6112FC69}"/>
              </a:ext>
            </a:extLst>
          </p:cNvPr>
          <p:cNvSpPr txBox="1"/>
          <p:nvPr/>
        </p:nvSpPr>
        <p:spPr>
          <a:xfrm>
            <a:off x="3355988" y="1168484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baseline="-25000" dirty="0"/>
              <a:t>32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2AB7101-00F4-F543-A5F8-6F5FB984ED4C}"/>
              </a:ext>
            </a:extLst>
          </p:cNvPr>
          <p:cNvSpPr/>
          <p:nvPr/>
        </p:nvSpPr>
        <p:spPr>
          <a:xfrm rot="19800000">
            <a:off x="2914598" y="1191885"/>
            <a:ext cx="155365" cy="104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67A6FA2-863B-174C-9EA7-64C8044B3C0C}"/>
              </a:ext>
            </a:extLst>
          </p:cNvPr>
          <p:cNvSpPr/>
          <p:nvPr/>
        </p:nvSpPr>
        <p:spPr>
          <a:xfrm rot="19800000">
            <a:off x="4606873" y="1071235"/>
            <a:ext cx="155365" cy="104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905ED32-3890-594E-9D0F-E59744943FBC}"/>
              </a:ext>
            </a:extLst>
          </p:cNvPr>
          <p:cNvSpPr txBox="1"/>
          <p:nvPr/>
        </p:nvSpPr>
        <p:spPr>
          <a:xfrm>
            <a:off x="4571502" y="1031658"/>
            <a:ext cx="20999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P3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529D0DA-0906-2A44-8213-EAFCE435EA49}"/>
              </a:ext>
            </a:extLst>
          </p:cNvPr>
          <p:cNvCxnSpPr>
            <a:cxnSpLocks/>
          </p:cNvCxnSpPr>
          <p:nvPr/>
        </p:nvCxnSpPr>
        <p:spPr>
          <a:xfrm flipH="1">
            <a:off x="8763632" y="2694791"/>
            <a:ext cx="2151163" cy="210506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740044F5-4C79-234B-BDCE-46962F4596C7}"/>
              </a:ext>
            </a:extLst>
          </p:cNvPr>
          <p:cNvSpPr/>
          <p:nvPr/>
        </p:nvSpPr>
        <p:spPr>
          <a:xfrm>
            <a:off x="1708748" y="1318073"/>
            <a:ext cx="91941" cy="919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EDA7812-B11E-DC48-8836-7F2B74ECE1EA}"/>
              </a:ext>
            </a:extLst>
          </p:cNvPr>
          <p:cNvSpPr txBox="1"/>
          <p:nvPr/>
        </p:nvSpPr>
        <p:spPr>
          <a:xfrm>
            <a:off x="1443464" y="1279085"/>
            <a:ext cx="23083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REC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EF5F4C0D-B3DC-9C48-A192-F0B9A4B23BDA}"/>
              </a:ext>
            </a:extLst>
          </p:cNvPr>
          <p:cNvSpPr/>
          <p:nvPr/>
        </p:nvSpPr>
        <p:spPr>
          <a:xfrm>
            <a:off x="4077866" y="967738"/>
            <a:ext cx="91941" cy="919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A1D82BB-3974-714E-90D6-9F262A4F99EC}"/>
              </a:ext>
            </a:extLst>
          </p:cNvPr>
          <p:cNvSpPr txBox="1"/>
          <p:nvPr/>
        </p:nvSpPr>
        <p:spPr>
          <a:xfrm>
            <a:off x="3812582" y="928750"/>
            <a:ext cx="23083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REC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50671EA-BE23-F846-A72A-067ECFCA8927}"/>
              </a:ext>
            </a:extLst>
          </p:cNvPr>
          <p:cNvCxnSpPr>
            <a:cxnSpLocks/>
          </p:cNvCxnSpPr>
          <p:nvPr/>
        </p:nvCxnSpPr>
        <p:spPr>
          <a:xfrm flipH="1">
            <a:off x="6372864" y="4882048"/>
            <a:ext cx="2378737" cy="40207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BDFBB47-E81A-344F-92F5-5C540523E356}"/>
              </a:ext>
            </a:extLst>
          </p:cNvPr>
          <p:cNvCxnSpPr>
            <a:cxnSpLocks/>
          </p:cNvCxnSpPr>
          <p:nvPr/>
        </p:nvCxnSpPr>
        <p:spPr>
          <a:xfrm>
            <a:off x="8746793" y="4881521"/>
            <a:ext cx="2165785" cy="402603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10208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2408766" cy="3475708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	{}	{}	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7AEE5A-E817-1D41-A432-0759FE9D48B8}"/>
              </a:ext>
            </a:extLst>
          </p:cNvPr>
          <p:cNvSpPr txBox="1"/>
          <p:nvPr/>
        </p:nvSpPr>
        <p:spPr>
          <a:xfrm>
            <a:off x="497409" y="1024687"/>
            <a:ext cx="20999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P1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0FB15CE-F78B-3346-AE32-83533491FC57}"/>
              </a:ext>
            </a:extLst>
          </p:cNvPr>
          <p:cNvCxnSpPr>
            <a:cxnSpLocks/>
            <a:stCxn id="3" idx="0"/>
            <a:endCxn id="96" idx="0"/>
          </p:cNvCxnSpPr>
          <p:nvPr/>
        </p:nvCxnSpPr>
        <p:spPr>
          <a:xfrm rot="16200000" flipH="1">
            <a:off x="1422517" y="204576"/>
            <a:ext cx="46600" cy="1686822"/>
          </a:xfrm>
          <a:prstGeom prst="curvedConnector3">
            <a:avLst>
              <a:gd name="adj1" fmla="val -490558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4">
            <a:extLst>
              <a:ext uri="{FF2B5EF4-FFF2-40B4-BE49-F238E27FC236}">
                <a16:creationId xmlns:a16="http://schemas.microsoft.com/office/drawing/2014/main" id="{054972D0-F526-F848-81E3-6290555D1CAE}"/>
              </a:ext>
            </a:extLst>
          </p:cNvPr>
          <p:cNvCxnSpPr>
            <a:cxnSpLocks/>
            <a:stCxn id="98" idx="2"/>
            <a:endCxn id="95" idx="2"/>
          </p:cNvCxnSpPr>
          <p:nvPr/>
        </p:nvCxnSpPr>
        <p:spPr>
          <a:xfrm rot="5400000">
            <a:off x="1472466" y="447815"/>
            <a:ext cx="11822" cy="1658008"/>
          </a:xfrm>
          <a:prstGeom prst="curvedConnector3">
            <a:avLst>
              <a:gd name="adj1" fmla="val 2093089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54BBD9C-AAAE-2047-B909-2D46C8E6831B}"/>
              </a:ext>
            </a:extLst>
          </p:cNvPr>
          <p:cNvSpPr txBox="1"/>
          <p:nvPr/>
        </p:nvSpPr>
        <p:spPr>
          <a:xfrm>
            <a:off x="997887" y="792181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baseline="-25000" dirty="0"/>
              <a:t>12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FF5C67F-1284-C942-B439-26097124B808}"/>
              </a:ext>
            </a:extLst>
          </p:cNvPr>
          <p:cNvSpPr txBox="1"/>
          <p:nvPr/>
        </p:nvSpPr>
        <p:spPr>
          <a:xfrm>
            <a:off x="997887" y="1161513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baseline="-25000" dirty="0"/>
              <a:t>21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33D1F79-EA20-C24C-AFE5-E955FD3470A2}"/>
              </a:ext>
            </a:extLst>
          </p:cNvPr>
          <p:cNvSpPr/>
          <p:nvPr/>
        </p:nvSpPr>
        <p:spPr>
          <a:xfrm rot="19800000">
            <a:off x="545480" y="1184914"/>
            <a:ext cx="155365" cy="104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EFD3E44-31A4-214A-B96C-43FF55077D4A}"/>
              </a:ext>
            </a:extLst>
          </p:cNvPr>
          <p:cNvSpPr/>
          <p:nvPr/>
        </p:nvSpPr>
        <p:spPr>
          <a:xfrm rot="19800000">
            <a:off x="2237755" y="1064264"/>
            <a:ext cx="155365" cy="104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DD07B1D-691B-8541-B18F-1CB370CC1860}"/>
              </a:ext>
            </a:extLst>
          </p:cNvPr>
          <p:cNvSpPr txBox="1"/>
          <p:nvPr/>
        </p:nvSpPr>
        <p:spPr>
          <a:xfrm>
            <a:off x="2202384" y="1024687"/>
            <a:ext cx="20999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P2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6BE77C3-7C62-E342-B19E-F9381959182C}"/>
              </a:ext>
            </a:extLst>
          </p:cNvPr>
          <p:cNvSpPr/>
          <p:nvPr/>
        </p:nvSpPr>
        <p:spPr>
          <a:xfrm>
            <a:off x="1708748" y="931377"/>
            <a:ext cx="91941" cy="919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6E2971-3044-B94F-A844-73F127335871}"/>
              </a:ext>
            </a:extLst>
          </p:cNvPr>
          <p:cNvSpPr txBox="1"/>
          <p:nvPr/>
        </p:nvSpPr>
        <p:spPr>
          <a:xfrm>
            <a:off x="1443464" y="892389"/>
            <a:ext cx="23083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REC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4F5C58D-AFF3-934B-AEB5-218A4FBAA43A}"/>
              </a:ext>
            </a:extLst>
          </p:cNvPr>
          <p:cNvSpPr/>
          <p:nvPr/>
        </p:nvSpPr>
        <p:spPr>
          <a:xfrm>
            <a:off x="1708748" y="1318073"/>
            <a:ext cx="91941" cy="919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E7DB7F3-188B-8E47-B3C4-55BAC5CCC136}"/>
              </a:ext>
            </a:extLst>
          </p:cNvPr>
          <p:cNvSpPr txBox="1"/>
          <p:nvPr/>
        </p:nvSpPr>
        <p:spPr>
          <a:xfrm>
            <a:off x="1443464" y="1279085"/>
            <a:ext cx="23083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REC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3CAFF29-A256-0E49-B48B-0FF9A66E75AE}"/>
              </a:ext>
            </a:extLst>
          </p:cNvPr>
          <p:cNvSpPr txBox="1"/>
          <p:nvPr/>
        </p:nvSpPr>
        <p:spPr>
          <a:xfrm>
            <a:off x="497409" y="1881937"/>
            <a:ext cx="20999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P1</a:t>
            </a:r>
          </a:p>
        </p:txBody>
      </p:sp>
      <p:cxnSp>
        <p:nvCxnSpPr>
          <p:cNvPr id="101" name="Straight Arrow Connector 4">
            <a:extLst>
              <a:ext uri="{FF2B5EF4-FFF2-40B4-BE49-F238E27FC236}">
                <a16:creationId xmlns:a16="http://schemas.microsoft.com/office/drawing/2014/main" id="{BBBEDCD9-B0E1-EE49-8BE0-77E1A77D7D33}"/>
              </a:ext>
            </a:extLst>
          </p:cNvPr>
          <p:cNvCxnSpPr>
            <a:cxnSpLocks/>
            <a:stCxn id="100" idx="0"/>
            <a:endCxn id="106" idx="0"/>
          </p:cNvCxnSpPr>
          <p:nvPr/>
        </p:nvCxnSpPr>
        <p:spPr>
          <a:xfrm rot="16200000" flipH="1">
            <a:off x="2607076" y="-122733"/>
            <a:ext cx="46600" cy="4055940"/>
          </a:xfrm>
          <a:prstGeom prst="curvedConnector3">
            <a:avLst>
              <a:gd name="adj1" fmla="val -490558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4">
            <a:extLst>
              <a:ext uri="{FF2B5EF4-FFF2-40B4-BE49-F238E27FC236}">
                <a16:creationId xmlns:a16="http://schemas.microsoft.com/office/drawing/2014/main" id="{255EAF20-978D-3846-B0A9-F4569C1B8AB4}"/>
              </a:ext>
            </a:extLst>
          </p:cNvPr>
          <p:cNvCxnSpPr>
            <a:cxnSpLocks/>
            <a:stCxn id="107" idx="2"/>
            <a:endCxn id="105" idx="2"/>
          </p:cNvCxnSpPr>
          <p:nvPr/>
        </p:nvCxnSpPr>
        <p:spPr>
          <a:xfrm rot="5400000">
            <a:off x="2657025" y="120506"/>
            <a:ext cx="11822" cy="4027126"/>
          </a:xfrm>
          <a:prstGeom prst="curvedConnector3">
            <a:avLst>
              <a:gd name="adj1" fmla="val 2093089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5459BCC5-875A-2048-8604-712B0BE86245}"/>
              </a:ext>
            </a:extLst>
          </p:cNvPr>
          <p:cNvSpPr txBox="1"/>
          <p:nvPr/>
        </p:nvSpPr>
        <p:spPr>
          <a:xfrm>
            <a:off x="2173976" y="1649431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baseline="-25000" dirty="0"/>
              <a:t>13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D44E522-0F7A-1C40-988D-9C23ED442C00}"/>
              </a:ext>
            </a:extLst>
          </p:cNvPr>
          <p:cNvSpPr txBox="1"/>
          <p:nvPr/>
        </p:nvSpPr>
        <p:spPr>
          <a:xfrm>
            <a:off x="2173976" y="2018763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baseline="-25000" dirty="0"/>
              <a:t>31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FC60F24-B3CD-894C-96F3-134152F03D24}"/>
              </a:ext>
            </a:extLst>
          </p:cNvPr>
          <p:cNvSpPr/>
          <p:nvPr/>
        </p:nvSpPr>
        <p:spPr>
          <a:xfrm rot="19800000">
            <a:off x="545480" y="2042164"/>
            <a:ext cx="155365" cy="104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5693FBC-2956-0B4F-A5E5-85A8806384CB}"/>
              </a:ext>
            </a:extLst>
          </p:cNvPr>
          <p:cNvSpPr/>
          <p:nvPr/>
        </p:nvSpPr>
        <p:spPr>
          <a:xfrm rot="19800000">
            <a:off x="4606873" y="1921514"/>
            <a:ext cx="155365" cy="104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6113AD1-4649-594F-84EF-6EE0879B0A17}"/>
              </a:ext>
            </a:extLst>
          </p:cNvPr>
          <p:cNvSpPr txBox="1"/>
          <p:nvPr/>
        </p:nvSpPr>
        <p:spPr>
          <a:xfrm>
            <a:off x="4571502" y="1881937"/>
            <a:ext cx="20999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P3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05349A6-4D43-7342-8D88-FE5860FC34EB}"/>
              </a:ext>
            </a:extLst>
          </p:cNvPr>
          <p:cNvSpPr txBox="1"/>
          <p:nvPr/>
        </p:nvSpPr>
        <p:spPr>
          <a:xfrm>
            <a:off x="2866527" y="1031658"/>
            <a:ext cx="20999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P2</a:t>
            </a:r>
          </a:p>
        </p:txBody>
      </p:sp>
      <p:cxnSp>
        <p:nvCxnSpPr>
          <p:cNvPr id="110" name="Straight Arrow Connector 4">
            <a:extLst>
              <a:ext uri="{FF2B5EF4-FFF2-40B4-BE49-F238E27FC236}">
                <a16:creationId xmlns:a16="http://schemas.microsoft.com/office/drawing/2014/main" id="{2B1A5629-6B3A-E54D-BC68-C2A671556D57}"/>
              </a:ext>
            </a:extLst>
          </p:cNvPr>
          <p:cNvCxnSpPr>
            <a:cxnSpLocks/>
            <a:stCxn id="109" idx="0"/>
            <a:endCxn id="115" idx="0"/>
          </p:cNvCxnSpPr>
          <p:nvPr/>
        </p:nvCxnSpPr>
        <p:spPr>
          <a:xfrm rot="16200000" flipH="1">
            <a:off x="3791635" y="211547"/>
            <a:ext cx="46600" cy="1686822"/>
          </a:xfrm>
          <a:prstGeom prst="curvedConnector3">
            <a:avLst>
              <a:gd name="adj1" fmla="val -490558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4">
            <a:extLst>
              <a:ext uri="{FF2B5EF4-FFF2-40B4-BE49-F238E27FC236}">
                <a16:creationId xmlns:a16="http://schemas.microsoft.com/office/drawing/2014/main" id="{4DAFC14D-0028-F949-8CAF-85BC31F15802}"/>
              </a:ext>
            </a:extLst>
          </p:cNvPr>
          <p:cNvCxnSpPr>
            <a:cxnSpLocks/>
            <a:stCxn id="116" idx="2"/>
            <a:endCxn id="114" idx="2"/>
          </p:cNvCxnSpPr>
          <p:nvPr/>
        </p:nvCxnSpPr>
        <p:spPr>
          <a:xfrm rot="5400000">
            <a:off x="3841584" y="454786"/>
            <a:ext cx="11822" cy="1658008"/>
          </a:xfrm>
          <a:prstGeom prst="curvedConnector3">
            <a:avLst>
              <a:gd name="adj1" fmla="val 2093089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CBBACD5-5D38-2546-9B77-311C054CA138}"/>
              </a:ext>
            </a:extLst>
          </p:cNvPr>
          <p:cNvSpPr txBox="1"/>
          <p:nvPr/>
        </p:nvSpPr>
        <p:spPr>
          <a:xfrm>
            <a:off x="3355988" y="799152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baseline="-25000" dirty="0"/>
              <a:t>23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B5B3A7C-5252-D647-BC30-CF4E6112FC69}"/>
              </a:ext>
            </a:extLst>
          </p:cNvPr>
          <p:cNvSpPr txBox="1"/>
          <p:nvPr/>
        </p:nvSpPr>
        <p:spPr>
          <a:xfrm>
            <a:off x="3355988" y="1168484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baseline="-25000" dirty="0"/>
              <a:t>32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2AB7101-00F4-F543-A5F8-6F5FB984ED4C}"/>
              </a:ext>
            </a:extLst>
          </p:cNvPr>
          <p:cNvSpPr/>
          <p:nvPr/>
        </p:nvSpPr>
        <p:spPr>
          <a:xfrm rot="19800000">
            <a:off x="2914598" y="1191885"/>
            <a:ext cx="155365" cy="104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67A6FA2-863B-174C-9EA7-64C8044B3C0C}"/>
              </a:ext>
            </a:extLst>
          </p:cNvPr>
          <p:cNvSpPr/>
          <p:nvPr/>
        </p:nvSpPr>
        <p:spPr>
          <a:xfrm rot="19800000">
            <a:off x="4606873" y="1071235"/>
            <a:ext cx="155365" cy="104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905ED32-3890-594E-9D0F-E59744943FBC}"/>
              </a:ext>
            </a:extLst>
          </p:cNvPr>
          <p:cNvSpPr txBox="1"/>
          <p:nvPr/>
        </p:nvSpPr>
        <p:spPr>
          <a:xfrm>
            <a:off x="4571502" y="1031658"/>
            <a:ext cx="20999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P3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64208A6C-A920-EE4A-904E-B3CE13758F8D}"/>
              </a:ext>
            </a:extLst>
          </p:cNvPr>
          <p:cNvSpPr/>
          <p:nvPr/>
        </p:nvSpPr>
        <p:spPr>
          <a:xfrm>
            <a:off x="4077866" y="967738"/>
            <a:ext cx="91941" cy="919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5A0CF87-AC29-A448-8FE9-5E23AB10C2A7}"/>
              </a:ext>
            </a:extLst>
          </p:cNvPr>
          <p:cNvSpPr txBox="1"/>
          <p:nvPr/>
        </p:nvSpPr>
        <p:spPr>
          <a:xfrm>
            <a:off x="3812582" y="928750"/>
            <a:ext cx="23083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56FF887-F81D-1B41-BD10-32C8A3DEFD00}"/>
              </a:ext>
            </a:extLst>
          </p:cNvPr>
          <p:cNvSpPr txBox="1"/>
          <p:nvPr/>
        </p:nvSpPr>
        <p:spPr>
          <a:xfrm>
            <a:off x="1593864" y="717517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8979448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7AEE5A-E817-1D41-A432-0759FE9D48B8}"/>
              </a:ext>
            </a:extLst>
          </p:cNvPr>
          <p:cNvSpPr txBox="1"/>
          <p:nvPr/>
        </p:nvSpPr>
        <p:spPr>
          <a:xfrm>
            <a:off x="497409" y="1024687"/>
            <a:ext cx="20999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P1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0FB15CE-F78B-3346-AE32-83533491FC57}"/>
              </a:ext>
            </a:extLst>
          </p:cNvPr>
          <p:cNvCxnSpPr>
            <a:cxnSpLocks/>
            <a:stCxn id="3" idx="0"/>
            <a:endCxn id="96" idx="0"/>
          </p:cNvCxnSpPr>
          <p:nvPr/>
        </p:nvCxnSpPr>
        <p:spPr>
          <a:xfrm rot="16200000" flipH="1">
            <a:off x="1422517" y="204576"/>
            <a:ext cx="46600" cy="1686822"/>
          </a:xfrm>
          <a:prstGeom prst="curvedConnector3">
            <a:avLst>
              <a:gd name="adj1" fmla="val -490558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4">
            <a:extLst>
              <a:ext uri="{FF2B5EF4-FFF2-40B4-BE49-F238E27FC236}">
                <a16:creationId xmlns:a16="http://schemas.microsoft.com/office/drawing/2014/main" id="{054972D0-F526-F848-81E3-6290555D1CAE}"/>
              </a:ext>
            </a:extLst>
          </p:cNvPr>
          <p:cNvCxnSpPr>
            <a:cxnSpLocks/>
            <a:stCxn id="98" idx="2"/>
            <a:endCxn id="95" idx="2"/>
          </p:cNvCxnSpPr>
          <p:nvPr/>
        </p:nvCxnSpPr>
        <p:spPr>
          <a:xfrm rot="5400000">
            <a:off x="1472466" y="447815"/>
            <a:ext cx="11822" cy="1658008"/>
          </a:xfrm>
          <a:prstGeom prst="curvedConnector3">
            <a:avLst>
              <a:gd name="adj1" fmla="val 2093089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54BBD9C-AAAE-2047-B909-2D46C8E6831B}"/>
              </a:ext>
            </a:extLst>
          </p:cNvPr>
          <p:cNvSpPr txBox="1"/>
          <p:nvPr/>
        </p:nvSpPr>
        <p:spPr>
          <a:xfrm>
            <a:off x="997887" y="792181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baseline="-25000" dirty="0"/>
              <a:t>12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FF5C67F-1284-C942-B439-26097124B808}"/>
              </a:ext>
            </a:extLst>
          </p:cNvPr>
          <p:cNvSpPr txBox="1"/>
          <p:nvPr/>
        </p:nvSpPr>
        <p:spPr>
          <a:xfrm>
            <a:off x="997887" y="1161513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baseline="-25000" dirty="0"/>
              <a:t>21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33D1F79-EA20-C24C-AFE5-E955FD3470A2}"/>
              </a:ext>
            </a:extLst>
          </p:cNvPr>
          <p:cNvSpPr/>
          <p:nvPr/>
        </p:nvSpPr>
        <p:spPr>
          <a:xfrm rot="19800000">
            <a:off x="545480" y="1184914"/>
            <a:ext cx="155365" cy="104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EFD3E44-31A4-214A-B96C-43FF55077D4A}"/>
              </a:ext>
            </a:extLst>
          </p:cNvPr>
          <p:cNvSpPr/>
          <p:nvPr/>
        </p:nvSpPr>
        <p:spPr>
          <a:xfrm rot="19800000">
            <a:off x="2237755" y="1064264"/>
            <a:ext cx="155365" cy="104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DD07B1D-691B-8541-B18F-1CB370CC1860}"/>
              </a:ext>
            </a:extLst>
          </p:cNvPr>
          <p:cNvSpPr txBox="1"/>
          <p:nvPr/>
        </p:nvSpPr>
        <p:spPr>
          <a:xfrm>
            <a:off x="2202384" y="1024687"/>
            <a:ext cx="20999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P2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4F5C58D-AFF3-934B-AEB5-218A4FBAA43A}"/>
              </a:ext>
            </a:extLst>
          </p:cNvPr>
          <p:cNvSpPr/>
          <p:nvPr/>
        </p:nvSpPr>
        <p:spPr>
          <a:xfrm>
            <a:off x="1708748" y="1318073"/>
            <a:ext cx="91941" cy="919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E7DB7F3-188B-8E47-B3C4-55BAC5CCC136}"/>
              </a:ext>
            </a:extLst>
          </p:cNvPr>
          <p:cNvSpPr txBox="1"/>
          <p:nvPr/>
        </p:nvSpPr>
        <p:spPr>
          <a:xfrm>
            <a:off x="1443464" y="1279085"/>
            <a:ext cx="23083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REC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3CAFF29-A256-0E49-B48B-0FF9A66E75AE}"/>
              </a:ext>
            </a:extLst>
          </p:cNvPr>
          <p:cNvSpPr txBox="1"/>
          <p:nvPr/>
        </p:nvSpPr>
        <p:spPr>
          <a:xfrm>
            <a:off x="497409" y="1881937"/>
            <a:ext cx="20999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P1</a:t>
            </a:r>
          </a:p>
        </p:txBody>
      </p:sp>
      <p:cxnSp>
        <p:nvCxnSpPr>
          <p:cNvPr id="101" name="Straight Arrow Connector 4">
            <a:extLst>
              <a:ext uri="{FF2B5EF4-FFF2-40B4-BE49-F238E27FC236}">
                <a16:creationId xmlns:a16="http://schemas.microsoft.com/office/drawing/2014/main" id="{BBBEDCD9-B0E1-EE49-8BE0-77E1A77D7D33}"/>
              </a:ext>
            </a:extLst>
          </p:cNvPr>
          <p:cNvCxnSpPr>
            <a:cxnSpLocks/>
            <a:stCxn id="100" idx="0"/>
            <a:endCxn id="106" idx="0"/>
          </p:cNvCxnSpPr>
          <p:nvPr/>
        </p:nvCxnSpPr>
        <p:spPr>
          <a:xfrm rot="16200000" flipH="1">
            <a:off x="2607076" y="-122733"/>
            <a:ext cx="46600" cy="4055940"/>
          </a:xfrm>
          <a:prstGeom prst="curvedConnector3">
            <a:avLst>
              <a:gd name="adj1" fmla="val -490558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4">
            <a:extLst>
              <a:ext uri="{FF2B5EF4-FFF2-40B4-BE49-F238E27FC236}">
                <a16:creationId xmlns:a16="http://schemas.microsoft.com/office/drawing/2014/main" id="{255EAF20-978D-3846-B0A9-F4569C1B8AB4}"/>
              </a:ext>
            </a:extLst>
          </p:cNvPr>
          <p:cNvCxnSpPr>
            <a:cxnSpLocks/>
            <a:stCxn id="107" idx="2"/>
            <a:endCxn id="105" idx="2"/>
          </p:cNvCxnSpPr>
          <p:nvPr/>
        </p:nvCxnSpPr>
        <p:spPr>
          <a:xfrm rot="5400000">
            <a:off x="2657025" y="120506"/>
            <a:ext cx="11822" cy="4027126"/>
          </a:xfrm>
          <a:prstGeom prst="curvedConnector3">
            <a:avLst>
              <a:gd name="adj1" fmla="val 2093089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5459BCC5-875A-2048-8604-712B0BE86245}"/>
              </a:ext>
            </a:extLst>
          </p:cNvPr>
          <p:cNvSpPr txBox="1"/>
          <p:nvPr/>
        </p:nvSpPr>
        <p:spPr>
          <a:xfrm>
            <a:off x="2173976" y="1649431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baseline="-25000" dirty="0"/>
              <a:t>13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D44E522-0F7A-1C40-988D-9C23ED442C00}"/>
              </a:ext>
            </a:extLst>
          </p:cNvPr>
          <p:cNvSpPr txBox="1"/>
          <p:nvPr/>
        </p:nvSpPr>
        <p:spPr>
          <a:xfrm>
            <a:off x="2173976" y="2018763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baseline="-25000" dirty="0"/>
              <a:t>31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FC60F24-B3CD-894C-96F3-134152F03D24}"/>
              </a:ext>
            </a:extLst>
          </p:cNvPr>
          <p:cNvSpPr/>
          <p:nvPr/>
        </p:nvSpPr>
        <p:spPr>
          <a:xfrm rot="19800000">
            <a:off x="545480" y="2042164"/>
            <a:ext cx="155365" cy="104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5693FBC-2956-0B4F-A5E5-85A8806384CB}"/>
              </a:ext>
            </a:extLst>
          </p:cNvPr>
          <p:cNvSpPr/>
          <p:nvPr/>
        </p:nvSpPr>
        <p:spPr>
          <a:xfrm rot="19800000">
            <a:off x="4606873" y="1921514"/>
            <a:ext cx="155365" cy="104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6113AD1-4649-594F-84EF-6EE0879B0A17}"/>
              </a:ext>
            </a:extLst>
          </p:cNvPr>
          <p:cNvSpPr txBox="1"/>
          <p:nvPr/>
        </p:nvSpPr>
        <p:spPr>
          <a:xfrm>
            <a:off x="4571502" y="1881937"/>
            <a:ext cx="20999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P3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05349A6-4D43-7342-8D88-FE5860FC34EB}"/>
              </a:ext>
            </a:extLst>
          </p:cNvPr>
          <p:cNvSpPr txBox="1"/>
          <p:nvPr/>
        </p:nvSpPr>
        <p:spPr>
          <a:xfrm>
            <a:off x="2866527" y="1031658"/>
            <a:ext cx="20999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P2</a:t>
            </a:r>
          </a:p>
        </p:txBody>
      </p:sp>
      <p:cxnSp>
        <p:nvCxnSpPr>
          <p:cNvPr id="110" name="Straight Arrow Connector 4">
            <a:extLst>
              <a:ext uri="{FF2B5EF4-FFF2-40B4-BE49-F238E27FC236}">
                <a16:creationId xmlns:a16="http://schemas.microsoft.com/office/drawing/2014/main" id="{2B1A5629-6B3A-E54D-BC68-C2A671556D57}"/>
              </a:ext>
            </a:extLst>
          </p:cNvPr>
          <p:cNvCxnSpPr>
            <a:cxnSpLocks/>
            <a:stCxn id="109" idx="0"/>
            <a:endCxn id="115" idx="0"/>
          </p:cNvCxnSpPr>
          <p:nvPr/>
        </p:nvCxnSpPr>
        <p:spPr>
          <a:xfrm rot="16200000" flipH="1">
            <a:off x="3791635" y="211547"/>
            <a:ext cx="46600" cy="1686822"/>
          </a:xfrm>
          <a:prstGeom prst="curvedConnector3">
            <a:avLst>
              <a:gd name="adj1" fmla="val -490558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4">
            <a:extLst>
              <a:ext uri="{FF2B5EF4-FFF2-40B4-BE49-F238E27FC236}">
                <a16:creationId xmlns:a16="http://schemas.microsoft.com/office/drawing/2014/main" id="{4DAFC14D-0028-F949-8CAF-85BC31F15802}"/>
              </a:ext>
            </a:extLst>
          </p:cNvPr>
          <p:cNvCxnSpPr>
            <a:cxnSpLocks/>
            <a:stCxn id="116" idx="2"/>
            <a:endCxn id="114" idx="2"/>
          </p:cNvCxnSpPr>
          <p:nvPr/>
        </p:nvCxnSpPr>
        <p:spPr>
          <a:xfrm rot="5400000">
            <a:off x="3841584" y="454786"/>
            <a:ext cx="11822" cy="1658008"/>
          </a:xfrm>
          <a:prstGeom prst="curvedConnector3">
            <a:avLst>
              <a:gd name="adj1" fmla="val 2093089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CBBACD5-5D38-2546-9B77-311C054CA138}"/>
              </a:ext>
            </a:extLst>
          </p:cNvPr>
          <p:cNvSpPr txBox="1"/>
          <p:nvPr/>
        </p:nvSpPr>
        <p:spPr>
          <a:xfrm>
            <a:off x="3355988" y="799152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baseline="-25000" dirty="0"/>
              <a:t>23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B5B3A7C-5252-D647-BC30-CF4E6112FC69}"/>
              </a:ext>
            </a:extLst>
          </p:cNvPr>
          <p:cNvSpPr txBox="1"/>
          <p:nvPr/>
        </p:nvSpPr>
        <p:spPr>
          <a:xfrm>
            <a:off x="3355988" y="1168484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baseline="-25000" dirty="0"/>
              <a:t>32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2AB7101-00F4-F543-A5F8-6F5FB984ED4C}"/>
              </a:ext>
            </a:extLst>
          </p:cNvPr>
          <p:cNvSpPr/>
          <p:nvPr/>
        </p:nvSpPr>
        <p:spPr>
          <a:xfrm rot="19800000">
            <a:off x="2914598" y="1191885"/>
            <a:ext cx="155365" cy="104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67A6FA2-863B-174C-9EA7-64C8044B3C0C}"/>
              </a:ext>
            </a:extLst>
          </p:cNvPr>
          <p:cNvSpPr/>
          <p:nvPr/>
        </p:nvSpPr>
        <p:spPr>
          <a:xfrm rot="19800000">
            <a:off x="4606873" y="1071235"/>
            <a:ext cx="155365" cy="104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905ED32-3890-594E-9D0F-E59744943FBC}"/>
              </a:ext>
            </a:extLst>
          </p:cNvPr>
          <p:cNvSpPr txBox="1"/>
          <p:nvPr/>
        </p:nvSpPr>
        <p:spPr>
          <a:xfrm>
            <a:off x="4571502" y="1031658"/>
            <a:ext cx="20999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P3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64208A6C-A920-EE4A-904E-B3CE13758F8D}"/>
              </a:ext>
            </a:extLst>
          </p:cNvPr>
          <p:cNvSpPr/>
          <p:nvPr/>
        </p:nvSpPr>
        <p:spPr>
          <a:xfrm>
            <a:off x="4077866" y="967738"/>
            <a:ext cx="91941" cy="919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5A0CF87-AC29-A448-8FE9-5E23AB10C2A7}"/>
              </a:ext>
            </a:extLst>
          </p:cNvPr>
          <p:cNvSpPr txBox="1"/>
          <p:nvPr/>
        </p:nvSpPr>
        <p:spPr>
          <a:xfrm>
            <a:off x="3812582" y="928750"/>
            <a:ext cx="23083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D39AE3-A80A-0C45-BAF7-6BA1AC1C0EC0}"/>
              </a:ext>
            </a:extLst>
          </p:cNvPr>
          <p:cNvCxnSpPr>
            <a:cxnSpLocks/>
          </p:cNvCxnSpPr>
          <p:nvPr/>
        </p:nvCxnSpPr>
        <p:spPr>
          <a:xfrm flipH="1">
            <a:off x="6372864" y="4882048"/>
            <a:ext cx="2378737" cy="40207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6D9D7628-610C-5E45-8CE3-E35EB04496F7}"/>
              </a:ext>
            </a:extLst>
          </p:cNvPr>
          <p:cNvSpPr txBox="1"/>
          <p:nvPr/>
        </p:nvSpPr>
        <p:spPr>
          <a:xfrm>
            <a:off x="1593864" y="1110546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9922409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7AEE5A-E817-1D41-A432-0759FE9D48B8}"/>
              </a:ext>
            </a:extLst>
          </p:cNvPr>
          <p:cNvSpPr txBox="1"/>
          <p:nvPr/>
        </p:nvSpPr>
        <p:spPr>
          <a:xfrm>
            <a:off x="497409" y="1024687"/>
            <a:ext cx="20999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P1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0FB15CE-F78B-3346-AE32-83533491FC57}"/>
              </a:ext>
            </a:extLst>
          </p:cNvPr>
          <p:cNvCxnSpPr>
            <a:cxnSpLocks/>
            <a:stCxn id="3" idx="0"/>
            <a:endCxn id="96" idx="0"/>
          </p:cNvCxnSpPr>
          <p:nvPr/>
        </p:nvCxnSpPr>
        <p:spPr>
          <a:xfrm rot="16200000" flipH="1">
            <a:off x="1422517" y="204576"/>
            <a:ext cx="46600" cy="1686822"/>
          </a:xfrm>
          <a:prstGeom prst="curvedConnector3">
            <a:avLst>
              <a:gd name="adj1" fmla="val -490558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4">
            <a:extLst>
              <a:ext uri="{FF2B5EF4-FFF2-40B4-BE49-F238E27FC236}">
                <a16:creationId xmlns:a16="http://schemas.microsoft.com/office/drawing/2014/main" id="{054972D0-F526-F848-81E3-6290555D1CAE}"/>
              </a:ext>
            </a:extLst>
          </p:cNvPr>
          <p:cNvCxnSpPr>
            <a:cxnSpLocks/>
            <a:stCxn id="98" idx="2"/>
            <a:endCxn id="95" idx="2"/>
          </p:cNvCxnSpPr>
          <p:nvPr/>
        </p:nvCxnSpPr>
        <p:spPr>
          <a:xfrm rot="5400000">
            <a:off x="1472466" y="447815"/>
            <a:ext cx="11822" cy="1658008"/>
          </a:xfrm>
          <a:prstGeom prst="curvedConnector3">
            <a:avLst>
              <a:gd name="adj1" fmla="val 2093089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54BBD9C-AAAE-2047-B909-2D46C8E6831B}"/>
              </a:ext>
            </a:extLst>
          </p:cNvPr>
          <p:cNvSpPr txBox="1"/>
          <p:nvPr/>
        </p:nvSpPr>
        <p:spPr>
          <a:xfrm>
            <a:off x="997887" y="792181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baseline="-25000" dirty="0"/>
              <a:t>12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FF5C67F-1284-C942-B439-26097124B808}"/>
              </a:ext>
            </a:extLst>
          </p:cNvPr>
          <p:cNvSpPr txBox="1"/>
          <p:nvPr/>
        </p:nvSpPr>
        <p:spPr>
          <a:xfrm>
            <a:off x="997887" y="1161513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baseline="-25000" dirty="0"/>
              <a:t>21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33D1F79-EA20-C24C-AFE5-E955FD3470A2}"/>
              </a:ext>
            </a:extLst>
          </p:cNvPr>
          <p:cNvSpPr/>
          <p:nvPr/>
        </p:nvSpPr>
        <p:spPr>
          <a:xfrm rot="19800000">
            <a:off x="545480" y="1184914"/>
            <a:ext cx="155365" cy="104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EFD3E44-31A4-214A-B96C-43FF55077D4A}"/>
              </a:ext>
            </a:extLst>
          </p:cNvPr>
          <p:cNvSpPr/>
          <p:nvPr/>
        </p:nvSpPr>
        <p:spPr>
          <a:xfrm rot="19800000">
            <a:off x="2237755" y="1064264"/>
            <a:ext cx="155365" cy="104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DD07B1D-691B-8541-B18F-1CB370CC1860}"/>
              </a:ext>
            </a:extLst>
          </p:cNvPr>
          <p:cNvSpPr txBox="1"/>
          <p:nvPr/>
        </p:nvSpPr>
        <p:spPr>
          <a:xfrm>
            <a:off x="2202384" y="1024687"/>
            <a:ext cx="20999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P2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3CAFF29-A256-0E49-B48B-0FF9A66E75AE}"/>
              </a:ext>
            </a:extLst>
          </p:cNvPr>
          <p:cNvSpPr txBox="1"/>
          <p:nvPr/>
        </p:nvSpPr>
        <p:spPr>
          <a:xfrm>
            <a:off x="497409" y="1881937"/>
            <a:ext cx="20999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P1</a:t>
            </a:r>
          </a:p>
        </p:txBody>
      </p:sp>
      <p:cxnSp>
        <p:nvCxnSpPr>
          <p:cNvPr id="101" name="Straight Arrow Connector 4">
            <a:extLst>
              <a:ext uri="{FF2B5EF4-FFF2-40B4-BE49-F238E27FC236}">
                <a16:creationId xmlns:a16="http://schemas.microsoft.com/office/drawing/2014/main" id="{BBBEDCD9-B0E1-EE49-8BE0-77E1A77D7D33}"/>
              </a:ext>
            </a:extLst>
          </p:cNvPr>
          <p:cNvCxnSpPr>
            <a:cxnSpLocks/>
            <a:stCxn id="100" idx="0"/>
            <a:endCxn id="106" idx="0"/>
          </p:cNvCxnSpPr>
          <p:nvPr/>
        </p:nvCxnSpPr>
        <p:spPr>
          <a:xfrm rot="16200000" flipH="1">
            <a:off x="2607076" y="-122733"/>
            <a:ext cx="46600" cy="4055940"/>
          </a:xfrm>
          <a:prstGeom prst="curvedConnector3">
            <a:avLst>
              <a:gd name="adj1" fmla="val -490558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4">
            <a:extLst>
              <a:ext uri="{FF2B5EF4-FFF2-40B4-BE49-F238E27FC236}">
                <a16:creationId xmlns:a16="http://schemas.microsoft.com/office/drawing/2014/main" id="{255EAF20-978D-3846-B0A9-F4569C1B8AB4}"/>
              </a:ext>
            </a:extLst>
          </p:cNvPr>
          <p:cNvCxnSpPr>
            <a:cxnSpLocks/>
            <a:stCxn id="107" idx="2"/>
            <a:endCxn id="105" idx="2"/>
          </p:cNvCxnSpPr>
          <p:nvPr/>
        </p:nvCxnSpPr>
        <p:spPr>
          <a:xfrm rot="5400000">
            <a:off x="2657025" y="120506"/>
            <a:ext cx="11822" cy="4027126"/>
          </a:xfrm>
          <a:prstGeom prst="curvedConnector3">
            <a:avLst>
              <a:gd name="adj1" fmla="val 2093089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5459BCC5-875A-2048-8604-712B0BE86245}"/>
              </a:ext>
            </a:extLst>
          </p:cNvPr>
          <p:cNvSpPr txBox="1"/>
          <p:nvPr/>
        </p:nvSpPr>
        <p:spPr>
          <a:xfrm>
            <a:off x="2173976" y="1649431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baseline="-25000" dirty="0"/>
              <a:t>13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D44E522-0F7A-1C40-988D-9C23ED442C00}"/>
              </a:ext>
            </a:extLst>
          </p:cNvPr>
          <p:cNvSpPr txBox="1"/>
          <p:nvPr/>
        </p:nvSpPr>
        <p:spPr>
          <a:xfrm>
            <a:off x="2173976" y="2018763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baseline="-25000" dirty="0"/>
              <a:t>31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FC60F24-B3CD-894C-96F3-134152F03D24}"/>
              </a:ext>
            </a:extLst>
          </p:cNvPr>
          <p:cNvSpPr/>
          <p:nvPr/>
        </p:nvSpPr>
        <p:spPr>
          <a:xfrm rot="19800000">
            <a:off x="545480" y="2042164"/>
            <a:ext cx="155365" cy="104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5693FBC-2956-0B4F-A5E5-85A8806384CB}"/>
              </a:ext>
            </a:extLst>
          </p:cNvPr>
          <p:cNvSpPr/>
          <p:nvPr/>
        </p:nvSpPr>
        <p:spPr>
          <a:xfrm rot="19800000">
            <a:off x="4606873" y="1921514"/>
            <a:ext cx="155365" cy="104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6113AD1-4649-594F-84EF-6EE0879B0A17}"/>
              </a:ext>
            </a:extLst>
          </p:cNvPr>
          <p:cNvSpPr txBox="1"/>
          <p:nvPr/>
        </p:nvSpPr>
        <p:spPr>
          <a:xfrm>
            <a:off x="4571502" y="1881937"/>
            <a:ext cx="20999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P3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05349A6-4D43-7342-8D88-FE5860FC34EB}"/>
              </a:ext>
            </a:extLst>
          </p:cNvPr>
          <p:cNvSpPr txBox="1"/>
          <p:nvPr/>
        </p:nvSpPr>
        <p:spPr>
          <a:xfrm>
            <a:off x="2866527" y="1031658"/>
            <a:ext cx="20999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P2</a:t>
            </a:r>
          </a:p>
        </p:txBody>
      </p:sp>
      <p:cxnSp>
        <p:nvCxnSpPr>
          <p:cNvPr id="110" name="Straight Arrow Connector 4">
            <a:extLst>
              <a:ext uri="{FF2B5EF4-FFF2-40B4-BE49-F238E27FC236}">
                <a16:creationId xmlns:a16="http://schemas.microsoft.com/office/drawing/2014/main" id="{2B1A5629-6B3A-E54D-BC68-C2A671556D57}"/>
              </a:ext>
            </a:extLst>
          </p:cNvPr>
          <p:cNvCxnSpPr>
            <a:cxnSpLocks/>
            <a:stCxn id="109" idx="0"/>
            <a:endCxn id="115" idx="0"/>
          </p:cNvCxnSpPr>
          <p:nvPr/>
        </p:nvCxnSpPr>
        <p:spPr>
          <a:xfrm rot="16200000" flipH="1">
            <a:off x="3791635" y="211547"/>
            <a:ext cx="46600" cy="1686822"/>
          </a:xfrm>
          <a:prstGeom prst="curvedConnector3">
            <a:avLst>
              <a:gd name="adj1" fmla="val -490558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4">
            <a:extLst>
              <a:ext uri="{FF2B5EF4-FFF2-40B4-BE49-F238E27FC236}">
                <a16:creationId xmlns:a16="http://schemas.microsoft.com/office/drawing/2014/main" id="{4DAFC14D-0028-F949-8CAF-85BC31F15802}"/>
              </a:ext>
            </a:extLst>
          </p:cNvPr>
          <p:cNvCxnSpPr>
            <a:cxnSpLocks/>
            <a:stCxn id="116" idx="2"/>
            <a:endCxn id="114" idx="2"/>
          </p:cNvCxnSpPr>
          <p:nvPr/>
        </p:nvCxnSpPr>
        <p:spPr>
          <a:xfrm rot="5400000">
            <a:off x="3841584" y="454786"/>
            <a:ext cx="11822" cy="1658008"/>
          </a:xfrm>
          <a:prstGeom prst="curvedConnector3">
            <a:avLst>
              <a:gd name="adj1" fmla="val 2093089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CBBACD5-5D38-2546-9B77-311C054CA138}"/>
              </a:ext>
            </a:extLst>
          </p:cNvPr>
          <p:cNvSpPr txBox="1"/>
          <p:nvPr/>
        </p:nvSpPr>
        <p:spPr>
          <a:xfrm>
            <a:off x="3355988" y="799152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baseline="-25000" dirty="0"/>
              <a:t>23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B5B3A7C-5252-D647-BC30-CF4E6112FC69}"/>
              </a:ext>
            </a:extLst>
          </p:cNvPr>
          <p:cNvSpPr txBox="1"/>
          <p:nvPr/>
        </p:nvSpPr>
        <p:spPr>
          <a:xfrm>
            <a:off x="3355988" y="1168484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baseline="-25000" dirty="0"/>
              <a:t>32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2AB7101-00F4-F543-A5F8-6F5FB984ED4C}"/>
              </a:ext>
            </a:extLst>
          </p:cNvPr>
          <p:cNvSpPr/>
          <p:nvPr/>
        </p:nvSpPr>
        <p:spPr>
          <a:xfrm rot="19800000">
            <a:off x="2914598" y="1191885"/>
            <a:ext cx="155365" cy="104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67A6FA2-863B-174C-9EA7-64C8044B3C0C}"/>
              </a:ext>
            </a:extLst>
          </p:cNvPr>
          <p:cNvSpPr/>
          <p:nvPr/>
        </p:nvSpPr>
        <p:spPr>
          <a:xfrm rot="19800000">
            <a:off x="4606873" y="1071235"/>
            <a:ext cx="155365" cy="104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905ED32-3890-594E-9D0F-E59744943FBC}"/>
              </a:ext>
            </a:extLst>
          </p:cNvPr>
          <p:cNvSpPr txBox="1"/>
          <p:nvPr/>
        </p:nvSpPr>
        <p:spPr>
          <a:xfrm>
            <a:off x="4571502" y="1031658"/>
            <a:ext cx="20999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P3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64208A6C-A920-EE4A-904E-B3CE13758F8D}"/>
              </a:ext>
            </a:extLst>
          </p:cNvPr>
          <p:cNvSpPr/>
          <p:nvPr/>
        </p:nvSpPr>
        <p:spPr>
          <a:xfrm>
            <a:off x="4077866" y="967738"/>
            <a:ext cx="91941" cy="919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5A0CF87-AC29-A448-8FE9-5E23AB10C2A7}"/>
              </a:ext>
            </a:extLst>
          </p:cNvPr>
          <p:cNvSpPr txBox="1"/>
          <p:nvPr/>
        </p:nvSpPr>
        <p:spPr>
          <a:xfrm>
            <a:off x="3812582" y="928750"/>
            <a:ext cx="23083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C3B775A-D8D4-8C40-85F9-CFEAF5BF3BF9}"/>
              </a:ext>
            </a:extLst>
          </p:cNvPr>
          <p:cNvCxnSpPr>
            <a:cxnSpLocks/>
          </p:cNvCxnSpPr>
          <p:nvPr/>
        </p:nvCxnSpPr>
        <p:spPr>
          <a:xfrm>
            <a:off x="8746793" y="4881521"/>
            <a:ext cx="2165785" cy="402603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2B2FD9F2-50D4-9046-AE57-3E525AC890D5}"/>
              </a:ext>
            </a:extLst>
          </p:cNvPr>
          <p:cNvSpPr txBox="1"/>
          <p:nvPr/>
        </p:nvSpPr>
        <p:spPr>
          <a:xfrm>
            <a:off x="3967524" y="748505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3034359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335BEC2-0D0B-F649-B320-2860D6F917D9}"/>
              </a:ext>
            </a:extLst>
          </p:cNvPr>
          <p:cNvSpPr/>
          <p:nvPr/>
        </p:nvSpPr>
        <p:spPr>
          <a:xfrm>
            <a:off x="4372417" y="1289364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DEAB17F-A42E-444F-9577-51D66CBD020E}"/>
              </a:ext>
            </a:extLst>
          </p:cNvPr>
          <p:cNvSpPr/>
          <p:nvPr/>
        </p:nvSpPr>
        <p:spPr>
          <a:xfrm>
            <a:off x="5578940" y="2676170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631A8F-75B2-7640-AA1B-969021DBBD14}"/>
              </a:ext>
            </a:extLst>
          </p:cNvPr>
          <p:cNvSpPr/>
          <p:nvPr/>
        </p:nvSpPr>
        <p:spPr>
          <a:xfrm>
            <a:off x="3153195" y="2676170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D15ECF-384D-0E40-AF5B-A8E47E90A94D}"/>
              </a:ext>
            </a:extLst>
          </p:cNvPr>
          <p:cNvCxnSpPr>
            <a:stCxn id="7" idx="0"/>
            <a:endCxn id="4" idx="2"/>
          </p:cNvCxnSpPr>
          <p:nvPr/>
        </p:nvCxnSpPr>
        <p:spPr>
          <a:xfrm rot="5400000" flipH="1" flipV="1">
            <a:off x="3321905" y="1625659"/>
            <a:ext cx="1130614" cy="970409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8">
            <a:extLst>
              <a:ext uri="{FF2B5EF4-FFF2-40B4-BE49-F238E27FC236}">
                <a16:creationId xmlns:a16="http://schemas.microsoft.com/office/drawing/2014/main" id="{D69702F5-8701-B64D-9B2A-AF2771AE6817}"/>
              </a:ext>
            </a:extLst>
          </p:cNvPr>
          <p:cNvCxnSpPr>
            <a:cxnSpLocks/>
            <a:stCxn id="4" idx="3"/>
            <a:endCxn id="7" idx="6"/>
          </p:cNvCxnSpPr>
          <p:nvPr/>
        </p:nvCxnSpPr>
        <p:spPr>
          <a:xfrm rot="5400000">
            <a:off x="3445231" y="1932300"/>
            <a:ext cx="1205651" cy="794472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8">
            <a:extLst>
              <a:ext uri="{FF2B5EF4-FFF2-40B4-BE49-F238E27FC236}">
                <a16:creationId xmlns:a16="http://schemas.microsoft.com/office/drawing/2014/main" id="{6C9EEE4C-9003-924D-8576-000961F45CA0}"/>
              </a:ext>
            </a:extLst>
          </p:cNvPr>
          <p:cNvCxnSpPr>
            <a:cxnSpLocks/>
            <a:stCxn id="4" idx="6"/>
            <a:endCxn id="6" idx="7"/>
          </p:cNvCxnSpPr>
          <p:nvPr/>
        </p:nvCxnSpPr>
        <p:spPr>
          <a:xfrm>
            <a:off x="4870042" y="1545556"/>
            <a:ext cx="1133648" cy="1205651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8">
            <a:extLst>
              <a:ext uri="{FF2B5EF4-FFF2-40B4-BE49-F238E27FC236}">
                <a16:creationId xmlns:a16="http://schemas.microsoft.com/office/drawing/2014/main" id="{99D34BD2-0DD2-C143-A5FB-73F3A682D888}"/>
              </a:ext>
            </a:extLst>
          </p:cNvPr>
          <p:cNvCxnSpPr>
            <a:cxnSpLocks/>
            <a:stCxn id="6" idx="2"/>
            <a:endCxn id="4" idx="5"/>
          </p:cNvCxnSpPr>
          <p:nvPr/>
        </p:nvCxnSpPr>
        <p:spPr>
          <a:xfrm rot="10800000">
            <a:off x="4797168" y="1726712"/>
            <a:ext cx="781773" cy="1205651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8">
            <a:extLst>
              <a:ext uri="{FF2B5EF4-FFF2-40B4-BE49-F238E27FC236}">
                <a16:creationId xmlns:a16="http://schemas.microsoft.com/office/drawing/2014/main" id="{31E02470-A14C-D843-95F3-539DCCA2310A}"/>
              </a:ext>
            </a:extLst>
          </p:cNvPr>
          <p:cNvCxnSpPr>
            <a:cxnSpLocks/>
            <a:stCxn id="6" idx="4"/>
            <a:endCxn id="7" idx="4"/>
          </p:cNvCxnSpPr>
          <p:nvPr/>
        </p:nvCxnSpPr>
        <p:spPr>
          <a:xfrm rot="5400000">
            <a:off x="4614881" y="1975682"/>
            <a:ext cx="12700" cy="2425745"/>
          </a:xfrm>
          <a:prstGeom prst="curvedConnector3">
            <a:avLst>
              <a:gd name="adj1" fmla="val 3473685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8">
            <a:extLst>
              <a:ext uri="{FF2B5EF4-FFF2-40B4-BE49-F238E27FC236}">
                <a16:creationId xmlns:a16="http://schemas.microsoft.com/office/drawing/2014/main" id="{A9456A29-E0ED-7E45-A62F-BCCB5AE54582}"/>
              </a:ext>
            </a:extLst>
          </p:cNvPr>
          <p:cNvCxnSpPr>
            <a:cxnSpLocks/>
            <a:stCxn id="7" idx="5"/>
            <a:endCxn id="6" idx="3"/>
          </p:cNvCxnSpPr>
          <p:nvPr/>
        </p:nvCxnSpPr>
        <p:spPr>
          <a:xfrm rot="16200000" flipH="1">
            <a:off x="4614880" y="2076582"/>
            <a:ext cx="12700" cy="2073870"/>
          </a:xfrm>
          <a:prstGeom prst="curvedConnector3">
            <a:avLst>
              <a:gd name="adj1" fmla="val 2390843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321EC291-C2D1-C04A-BB71-3F60BA492720}"/>
              </a:ext>
            </a:extLst>
          </p:cNvPr>
          <p:cNvSpPr/>
          <p:nvPr/>
        </p:nvSpPr>
        <p:spPr>
          <a:xfrm>
            <a:off x="8916987" y="1289365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EDE72CF-8DD0-644D-9190-F584385390EF}"/>
              </a:ext>
            </a:extLst>
          </p:cNvPr>
          <p:cNvSpPr/>
          <p:nvPr/>
        </p:nvSpPr>
        <p:spPr>
          <a:xfrm>
            <a:off x="10123510" y="2676171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FFB57C1-76B5-274C-BE8E-D12D7F978677}"/>
              </a:ext>
            </a:extLst>
          </p:cNvPr>
          <p:cNvSpPr/>
          <p:nvPr/>
        </p:nvSpPr>
        <p:spPr>
          <a:xfrm>
            <a:off x="7697765" y="2676171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98" name="Straight Arrow Connector 8">
            <a:extLst>
              <a:ext uri="{FF2B5EF4-FFF2-40B4-BE49-F238E27FC236}">
                <a16:creationId xmlns:a16="http://schemas.microsoft.com/office/drawing/2014/main" id="{5AC07F3F-4060-1D46-B6B4-C7B66EDD5CFD}"/>
              </a:ext>
            </a:extLst>
          </p:cNvPr>
          <p:cNvCxnSpPr>
            <a:stCxn id="97" idx="0"/>
            <a:endCxn id="95" idx="2"/>
          </p:cNvCxnSpPr>
          <p:nvPr/>
        </p:nvCxnSpPr>
        <p:spPr>
          <a:xfrm rot="5400000" flipH="1" flipV="1">
            <a:off x="7866475" y="1625660"/>
            <a:ext cx="1130614" cy="970409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8">
            <a:extLst>
              <a:ext uri="{FF2B5EF4-FFF2-40B4-BE49-F238E27FC236}">
                <a16:creationId xmlns:a16="http://schemas.microsoft.com/office/drawing/2014/main" id="{EBF1B02B-568C-0D4E-AC77-0891F97A1EE0}"/>
              </a:ext>
            </a:extLst>
          </p:cNvPr>
          <p:cNvCxnSpPr>
            <a:cxnSpLocks/>
            <a:stCxn id="95" idx="3"/>
            <a:endCxn id="97" idx="6"/>
          </p:cNvCxnSpPr>
          <p:nvPr/>
        </p:nvCxnSpPr>
        <p:spPr>
          <a:xfrm rot="5400000">
            <a:off x="7989801" y="1932301"/>
            <a:ext cx="1205651" cy="794472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8">
            <a:extLst>
              <a:ext uri="{FF2B5EF4-FFF2-40B4-BE49-F238E27FC236}">
                <a16:creationId xmlns:a16="http://schemas.microsoft.com/office/drawing/2014/main" id="{3094D03D-F15F-9549-BE47-1EC460D6FC95}"/>
              </a:ext>
            </a:extLst>
          </p:cNvPr>
          <p:cNvCxnSpPr>
            <a:cxnSpLocks/>
            <a:stCxn id="95" idx="6"/>
            <a:endCxn id="96" idx="7"/>
          </p:cNvCxnSpPr>
          <p:nvPr/>
        </p:nvCxnSpPr>
        <p:spPr>
          <a:xfrm>
            <a:off x="9414612" y="1545557"/>
            <a:ext cx="1133648" cy="1205651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8">
            <a:extLst>
              <a:ext uri="{FF2B5EF4-FFF2-40B4-BE49-F238E27FC236}">
                <a16:creationId xmlns:a16="http://schemas.microsoft.com/office/drawing/2014/main" id="{FAC53C05-8385-CD44-B342-1E7261EE5B3F}"/>
              </a:ext>
            </a:extLst>
          </p:cNvPr>
          <p:cNvCxnSpPr>
            <a:cxnSpLocks/>
            <a:stCxn id="96" idx="2"/>
            <a:endCxn id="95" idx="5"/>
          </p:cNvCxnSpPr>
          <p:nvPr/>
        </p:nvCxnSpPr>
        <p:spPr>
          <a:xfrm rot="10800000">
            <a:off x="9341738" y="1726713"/>
            <a:ext cx="781773" cy="1205651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44568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0144" y="1418691"/>
            <a:ext cx="623377" cy="419280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4487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6472482" y="1464765"/>
            <a:ext cx="2189119" cy="9275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2116" y="1688813"/>
            <a:ext cx="2399484" cy="1073437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2422583" y="2105561"/>
            <a:ext cx="28863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2902967" y="582048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A61778E-1D9A-B442-B2FF-64C656435D9C}"/>
              </a:ext>
            </a:extLst>
          </p:cNvPr>
          <p:cNvGrpSpPr/>
          <p:nvPr/>
        </p:nvGrpSpPr>
        <p:grpSpPr>
          <a:xfrm>
            <a:off x="2841488" y="961506"/>
            <a:ext cx="1914969" cy="707886"/>
            <a:chOff x="497409" y="792181"/>
            <a:chExt cx="1914969" cy="70788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7AEE5A-E817-1D41-A432-0759FE9D48B8}"/>
                </a:ext>
              </a:extLst>
            </p:cNvPr>
            <p:cNvSpPr txBox="1"/>
            <p:nvPr/>
          </p:nvSpPr>
          <p:spPr>
            <a:xfrm>
              <a:off x="497409" y="10246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0FB15CE-F78B-3346-AE32-83533491FC57}"/>
                </a:ext>
              </a:extLst>
            </p:cNvPr>
            <p:cNvCxnSpPr>
              <a:cxnSpLocks/>
              <a:stCxn id="3" idx="0"/>
              <a:endCxn id="96" idx="0"/>
            </p:cNvCxnSpPr>
            <p:nvPr/>
          </p:nvCxnSpPr>
          <p:spPr>
            <a:xfrm rot="16200000" flipH="1">
              <a:off x="1422517" y="204576"/>
              <a:ext cx="46600" cy="1686822"/>
            </a:xfrm>
            <a:prstGeom prst="curvedConnector3">
              <a:avLst>
                <a:gd name="adj1" fmla="val -490558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4">
              <a:extLst>
                <a:ext uri="{FF2B5EF4-FFF2-40B4-BE49-F238E27FC236}">
                  <a16:creationId xmlns:a16="http://schemas.microsoft.com/office/drawing/2014/main" id="{054972D0-F526-F848-81E3-6290555D1CAE}"/>
                </a:ext>
              </a:extLst>
            </p:cNvPr>
            <p:cNvCxnSpPr>
              <a:cxnSpLocks/>
              <a:stCxn id="98" idx="2"/>
              <a:endCxn id="95" idx="2"/>
            </p:cNvCxnSpPr>
            <p:nvPr/>
          </p:nvCxnSpPr>
          <p:spPr>
            <a:xfrm rot="5400000">
              <a:off x="1472466" y="447815"/>
              <a:ext cx="11822" cy="1658008"/>
            </a:xfrm>
            <a:prstGeom prst="curvedConnector3">
              <a:avLst>
                <a:gd name="adj1" fmla="val 209308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4BBD9C-AAAE-2047-B909-2D46C8E6831B}"/>
                </a:ext>
              </a:extLst>
            </p:cNvPr>
            <p:cNvSpPr txBox="1"/>
            <p:nvPr/>
          </p:nvSpPr>
          <p:spPr>
            <a:xfrm>
              <a:off x="997887" y="792181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FF5C67F-1284-C942-B439-26097124B808}"/>
                </a:ext>
              </a:extLst>
            </p:cNvPr>
            <p:cNvSpPr txBox="1"/>
            <p:nvPr/>
          </p:nvSpPr>
          <p:spPr>
            <a:xfrm>
              <a:off x="997887" y="11615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21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33D1F79-EA20-C24C-AFE5-E955FD3470A2}"/>
                </a:ext>
              </a:extLst>
            </p:cNvPr>
            <p:cNvSpPr/>
            <p:nvPr/>
          </p:nvSpPr>
          <p:spPr>
            <a:xfrm rot="19800000">
              <a:off x="545480" y="1184914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EFD3E44-31A4-214A-B96C-43FF55077D4A}"/>
                </a:ext>
              </a:extLst>
            </p:cNvPr>
            <p:cNvSpPr/>
            <p:nvPr/>
          </p:nvSpPr>
          <p:spPr>
            <a:xfrm rot="19800000">
              <a:off x="2237755" y="1064264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DD07B1D-691B-8541-B18F-1CB370CC1860}"/>
                </a:ext>
              </a:extLst>
            </p:cNvPr>
            <p:cNvSpPr txBox="1"/>
            <p:nvPr/>
          </p:nvSpPr>
          <p:spPr>
            <a:xfrm>
              <a:off x="2202384" y="10246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6BE77C3-7C62-E342-B19E-F9381959182C}"/>
                </a:ext>
              </a:extLst>
            </p:cNvPr>
            <p:cNvSpPr/>
            <p:nvPr/>
          </p:nvSpPr>
          <p:spPr>
            <a:xfrm>
              <a:off x="1708748" y="931377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6E2971-3044-B94F-A844-73F127335871}"/>
                </a:ext>
              </a:extLst>
            </p:cNvPr>
            <p:cNvSpPr txBox="1"/>
            <p:nvPr/>
          </p:nvSpPr>
          <p:spPr>
            <a:xfrm>
              <a:off x="1443464" y="892389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4F5C58D-AFF3-934B-AEB5-218A4FBAA43A}"/>
                </a:ext>
              </a:extLst>
            </p:cNvPr>
            <p:cNvSpPr/>
            <p:nvPr/>
          </p:nvSpPr>
          <p:spPr>
            <a:xfrm>
              <a:off x="1708748" y="1318073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E7DB7F3-188B-8E47-B3C4-55BAC5CCC136}"/>
                </a:ext>
              </a:extLst>
            </p:cNvPr>
            <p:cNvSpPr txBox="1"/>
            <p:nvPr/>
          </p:nvSpPr>
          <p:spPr>
            <a:xfrm>
              <a:off x="1443464" y="1279085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1380000">
            <a:off x="7411467" y="159868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D39AE3-A80A-0C45-BAF7-6BA1AC1C0EC0}"/>
              </a:ext>
            </a:extLst>
          </p:cNvPr>
          <p:cNvCxnSpPr>
            <a:cxnSpLocks/>
            <a:stCxn id="132" idx="2"/>
          </p:cNvCxnSpPr>
          <p:nvPr/>
        </p:nvCxnSpPr>
        <p:spPr>
          <a:xfrm flipH="1">
            <a:off x="6370450" y="1837971"/>
            <a:ext cx="2391383" cy="79727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3458B90-470D-4A45-87E1-2BA6EA41BE75}"/>
              </a:ext>
            </a:extLst>
          </p:cNvPr>
          <p:cNvSpPr txBox="1"/>
          <p:nvPr/>
        </p:nvSpPr>
        <p:spPr>
          <a:xfrm>
            <a:off x="879418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67201367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0144" y="1418691"/>
            <a:ext cx="623377" cy="419280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4487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6472482" y="1464765"/>
            <a:ext cx="2189119" cy="9275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2116" y="1688813"/>
            <a:ext cx="2399484" cy="1073437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2422583" y="2105561"/>
            <a:ext cx="28863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2902967" y="582048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A61778E-1D9A-B442-B2FF-64C656435D9C}"/>
              </a:ext>
            </a:extLst>
          </p:cNvPr>
          <p:cNvGrpSpPr/>
          <p:nvPr/>
        </p:nvGrpSpPr>
        <p:grpSpPr>
          <a:xfrm>
            <a:off x="2841488" y="961506"/>
            <a:ext cx="1914969" cy="707886"/>
            <a:chOff x="497409" y="792181"/>
            <a:chExt cx="1914969" cy="70788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7AEE5A-E817-1D41-A432-0759FE9D48B8}"/>
                </a:ext>
              </a:extLst>
            </p:cNvPr>
            <p:cNvSpPr txBox="1"/>
            <p:nvPr/>
          </p:nvSpPr>
          <p:spPr>
            <a:xfrm>
              <a:off x="497409" y="10246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0FB15CE-F78B-3346-AE32-83533491FC57}"/>
                </a:ext>
              </a:extLst>
            </p:cNvPr>
            <p:cNvCxnSpPr>
              <a:cxnSpLocks/>
              <a:stCxn id="3" idx="0"/>
              <a:endCxn id="96" idx="0"/>
            </p:cNvCxnSpPr>
            <p:nvPr/>
          </p:nvCxnSpPr>
          <p:spPr>
            <a:xfrm rot="16200000" flipH="1">
              <a:off x="1422517" y="204576"/>
              <a:ext cx="46600" cy="1686822"/>
            </a:xfrm>
            <a:prstGeom prst="curvedConnector3">
              <a:avLst>
                <a:gd name="adj1" fmla="val -490558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4">
              <a:extLst>
                <a:ext uri="{FF2B5EF4-FFF2-40B4-BE49-F238E27FC236}">
                  <a16:creationId xmlns:a16="http://schemas.microsoft.com/office/drawing/2014/main" id="{054972D0-F526-F848-81E3-6290555D1CAE}"/>
                </a:ext>
              </a:extLst>
            </p:cNvPr>
            <p:cNvCxnSpPr>
              <a:cxnSpLocks/>
              <a:stCxn id="98" idx="2"/>
              <a:endCxn id="95" idx="2"/>
            </p:cNvCxnSpPr>
            <p:nvPr/>
          </p:nvCxnSpPr>
          <p:spPr>
            <a:xfrm rot="5400000">
              <a:off x="1472466" y="447815"/>
              <a:ext cx="11822" cy="1658008"/>
            </a:xfrm>
            <a:prstGeom prst="curvedConnector3">
              <a:avLst>
                <a:gd name="adj1" fmla="val 209308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4BBD9C-AAAE-2047-B909-2D46C8E6831B}"/>
                </a:ext>
              </a:extLst>
            </p:cNvPr>
            <p:cNvSpPr txBox="1"/>
            <p:nvPr/>
          </p:nvSpPr>
          <p:spPr>
            <a:xfrm>
              <a:off x="997887" y="792181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FF5C67F-1284-C942-B439-26097124B808}"/>
                </a:ext>
              </a:extLst>
            </p:cNvPr>
            <p:cNvSpPr txBox="1"/>
            <p:nvPr/>
          </p:nvSpPr>
          <p:spPr>
            <a:xfrm>
              <a:off x="997887" y="11615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21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33D1F79-EA20-C24C-AFE5-E955FD3470A2}"/>
                </a:ext>
              </a:extLst>
            </p:cNvPr>
            <p:cNvSpPr/>
            <p:nvPr/>
          </p:nvSpPr>
          <p:spPr>
            <a:xfrm rot="19800000">
              <a:off x="545480" y="1184914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EFD3E44-31A4-214A-B96C-43FF55077D4A}"/>
                </a:ext>
              </a:extLst>
            </p:cNvPr>
            <p:cNvSpPr/>
            <p:nvPr/>
          </p:nvSpPr>
          <p:spPr>
            <a:xfrm rot="19800000">
              <a:off x="2237755" y="1064264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DD07B1D-691B-8541-B18F-1CB370CC1860}"/>
                </a:ext>
              </a:extLst>
            </p:cNvPr>
            <p:cNvSpPr txBox="1"/>
            <p:nvPr/>
          </p:nvSpPr>
          <p:spPr>
            <a:xfrm>
              <a:off x="2202384" y="10246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6BE77C3-7C62-E342-B19E-F9381959182C}"/>
                </a:ext>
              </a:extLst>
            </p:cNvPr>
            <p:cNvSpPr/>
            <p:nvPr/>
          </p:nvSpPr>
          <p:spPr>
            <a:xfrm>
              <a:off x="1708748" y="931377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6E2971-3044-B94F-A844-73F127335871}"/>
                </a:ext>
              </a:extLst>
            </p:cNvPr>
            <p:cNvSpPr txBox="1"/>
            <p:nvPr/>
          </p:nvSpPr>
          <p:spPr>
            <a:xfrm>
              <a:off x="1443464" y="892389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4F5C58D-AFF3-934B-AEB5-218A4FBAA43A}"/>
                </a:ext>
              </a:extLst>
            </p:cNvPr>
            <p:cNvSpPr/>
            <p:nvPr/>
          </p:nvSpPr>
          <p:spPr>
            <a:xfrm>
              <a:off x="1708748" y="1318073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E7DB7F3-188B-8E47-B3C4-55BAC5CCC136}"/>
                </a:ext>
              </a:extLst>
            </p:cNvPr>
            <p:cNvSpPr txBox="1"/>
            <p:nvPr/>
          </p:nvSpPr>
          <p:spPr>
            <a:xfrm>
              <a:off x="1443464" y="1279085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1380000">
            <a:off x="7411467" y="159868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D39AE3-A80A-0C45-BAF7-6BA1AC1C0EC0}"/>
              </a:ext>
            </a:extLst>
          </p:cNvPr>
          <p:cNvCxnSpPr>
            <a:cxnSpLocks/>
            <a:stCxn id="132" idx="2"/>
          </p:cNvCxnSpPr>
          <p:nvPr/>
        </p:nvCxnSpPr>
        <p:spPr>
          <a:xfrm flipH="1">
            <a:off x="6370450" y="1837971"/>
            <a:ext cx="2391383" cy="79727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3458B90-470D-4A45-87E1-2BA6EA41BE75}"/>
              </a:ext>
            </a:extLst>
          </p:cNvPr>
          <p:cNvSpPr txBox="1"/>
          <p:nvPr/>
        </p:nvSpPr>
        <p:spPr>
          <a:xfrm>
            <a:off x="879418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6B4BAD-F03E-B547-A8A0-C2275F6A8DCE}"/>
              </a:ext>
            </a:extLst>
          </p:cNvPr>
          <p:cNvSpPr/>
          <p:nvPr/>
        </p:nvSpPr>
        <p:spPr>
          <a:xfrm>
            <a:off x="8948237" y="2577584"/>
            <a:ext cx="1110160" cy="36933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{m}</a:t>
            </a:r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DB62752-56F1-944F-951A-954E65DB1E65}"/>
              </a:ext>
            </a:extLst>
          </p:cNvPr>
          <p:cNvSpPr/>
          <p:nvPr/>
        </p:nvSpPr>
        <p:spPr>
          <a:xfrm>
            <a:off x="5322387" y="2437884"/>
            <a:ext cx="964905" cy="36933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21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{}</a:t>
            </a:r>
            <a:endParaRPr lang="en-GB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67E1F7-E826-8741-B71E-CD502869D9D1}"/>
              </a:ext>
            </a:extLst>
          </p:cNvPr>
          <p:cNvSpPr txBox="1"/>
          <p:nvPr/>
        </p:nvSpPr>
        <p:spPr>
          <a:xfrm>
            <a:off x="3942124" y="888205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516BD2-4394-5A4A-997F-EAB8A6C08D63}"/>
              </a:ext>
            </a:extLst>
          </p:cNvPr>
          <p:cNvSpPr txBox="1"/>
          <p:nvPr/>
        </p:nvSpPr>
        <p:spPr>
          <a:xfrm>
            <a:off x="3942124" y="1281905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71591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 internal event E1 takes places within process A</a:t>
            </a:r>
          </a:p>
          <a:p>
            <a:endParaRPr lang="en-GB" dirty="0"/>
          </a:p>
          <a:p>
            <a:r>
              <a:rPr lang="en-GB" dirty="0"/>
              <a:t>Process A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14FD12-3B17-A745-B30F-6D31A7683A9C}"/>
              </a:ext>
            </a:extLst>
          </p:cNvPr>
          <p:cNvSpPr txBox="1"/>
          <p:nvPr/>
        </p:nvSpPr>
        <p:spPr>
          <a:xfrm>
            <a:off x="607220" y="147875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</p:spTree>
    <p:extLst>
      <p:ext uri="{BB962C8B-B14F-4D97-AF65-F5344CB8AC3E}">
        <p14:creationId xmlns:p14="http://schemas.microsoft.com/office/powerpoint/2010/main" val="101924468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0144" y="1418690"/>
            <a:ext cx="623377" cy="119750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4487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6472482" y="1991815"/>
            <a:ext cx="2189119" cy="400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9018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8071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600000">
            <a:off x="7411467" y="187468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3458B90-470D-4A45-87E1-2BA6EA41BE75}"/>
              </a:ext>
            </a:extLst>
          </p:cNvPr>
          <p:cNvSpPr txBox="1"/>
          <p:nvPr/>
        </p:nvSpPr>
        <p:spPr>
          <a:xfrm>
            <a:off x="879418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82549920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42985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40258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43885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67577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89208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88327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66677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44785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88308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68477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44785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66677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41798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65567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87144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42985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88308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44785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66677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40258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42985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40258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42985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40258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42985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40258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68002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63959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67924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89609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89591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89591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53638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76777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53284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76251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DA6CB757-FA69-3F49-8BD6-179AF9873D3F}"/>
              </a:ext>
            </a:extLst>
          </p:cNvPr>
          <p:cNvSpPr/>
          <p:nvPr/>
        </p:nvSpPr>
        <p:spPr>
          <a:xfrm>
            <a:off x="2419350" y="2917651"/>
            <a:ext cx="7404039" cy="1899907"/>
          </a:xfrm>
          <a:custGeom>
            <a:avLst/>
            <a:gdLst>
              <a:gd name="connsiteX0" fmla="*/ 0 w 6337300"/>
              <a:gd name="connsiteY0" fmla="*/ 12700 h 2355679"/>
              <a:gd name="connsiteX1" fmla="*/ 1930400 w 6337300"/>
              <a:gd name="connsiteY1" fmla="*/ 342900 h 2355679"/>
              <a:gd name="connsiteX2" fmla="*/ 3130550 w 6337300"/>
              <a:gd name="connsiteY2" fmla="*/ 2298700 h 2355679"/>
              <a:gd name="connsiteX3" fmla="*/ 4419600 w 6337300"/>
              <a:gd name="connsiteY3" fmla="*/ 1714500 h 2355679"/>
              <a:gd name="connsiteX4" fmla="*/ 5314950 w 6337300"/>
              <a:gd name="connsiteY4" fmla="*/ 501650 h 2355679"/>
              <a:gd name="connsiteX5" fmla="*/ 6337300 w 6337300"/>
              <a:gd name="connsiteY5" fmla="*/ 469900 h 2355679"/>
              <a:gd name="connsiteX6" fmla="*/ 6337300 w 6337300"/>
              <a:gd name="connsiteY6" fmla="*/ 469900 h 2355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37300" h="2355679">
                <a:moveTo>
                  <a:pt x="0" y="12700"/>
                </a:moveTo>
                <a:cubicBezTo>
                  <a:pt x="704321" y="-12700"/>
                  <a:pt x="1408642" y="-38100"/>
                  <a:pt x="1930400" y="342900"/>
                </a:cubicBezTo>
                <a:cubicBezTo>
                  <a:pt x="2452158" y="723900"/>
                  <a:pt x="2715683" y="2070100"/>
                  <a:pt x="3130550" y="2298700"/>
                </a:cubicBezTo>
                <a:cubicBezTo>
                  <a:pt x="3545417" y="2527300"/>
                  <a:pt x="4055533" y="2014008"/>
                  <a:pt x="4419600" y="1714500"/>
                </a:cubicBezTo>
                <a:cubicBezTo>
                  <a:pt x="4783667" y="1414992"/>
                  <a:pt x="4995333" y="709083"/>
                  <a:pt x="5314950" y="501650"/>
                </a:cubicBezTo>
                <a:cubicBezTo>
                  <a:pt x="5634567" y="294217"/>
                  <a:pt x="6337300" y="469900"/>
                  <a:pt x="6337300" y="469900"/>
                </a:cubicBezTo>
                <a:lnTo>
                  <a:pt x="6337300" y="469900"/>
                </a:lnTo>
              </a:path>
            </a:pathLst>
          </a:cu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D3FBA-A45D-AC4C-8161-A1ACAFD905B5}"/>
              </a:ext>
            </a:extLst>
          </p:cNvPr>
          <p:cNvSpPr txBox="1"/>
          <p:nvPr/>
        </p:nvSpPr>
        <p:spPr>
          <a:xfrm>
            <a:off x="2819400" y="2279650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1BB1987-9D85-D74C-AAD3-2CAF64ED7633}"/>
              </a:ext>
            </a:extLst>
          </p:cNvPr>
          <p:cNvSpPr txBox="1"/>
          <p:nvPr/>
        </p:nvSpPr>
        <p:spPr>
          <a:xfrm>
            <a:off x="2699640" y="3225800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7CEF70-3931-EB43-BD78-6D4995868D2C}"/>
              </a:ext>
            </a:extLst>
          </p:cNvPr>
          <p:cNvSpPr txBox="1"/>
          <p:nvPr/>
        </p:nvSpPr>
        <p:spPr>
          <a:xfrm>
            <a:off x="1877714" y="273298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3266377-C916-0E49-8126-201445297BE4}"/>
              </a:ext>
            </a:extLst>
          </p:cNvPr>
          <p:cNvSpPr txBox="1"/>
          <p:nvPr/>
        </p:nvSpPr>
        <p:spPr>
          <a:xfrm>
            <a:off x="9801816" y="3105834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</a:t>
            </a:r>
          </a:p>
        </p:txBody>
      </p:sp>
    </p:spTree>
    <p:extLst>
      <p:ext uri="{BB962C8B-B14F-4D97-AF65-F5344CB8AC3E}">
        <p14:creationId xmlns:p14="http://schemas.microsoft.com/office/powerpoint/2010/main" val="222134787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193003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165731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202003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438915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2110032" y="1991815"/>
            <a:ext cx="2189119" cy="400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429915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181134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418823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1930032" y="19018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429915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1657316" y="18071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443173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3458B90-470D-4A45-87E1-2BA6EA41BE75}"/>
              </a:ext>
            </a:extLst>
          </p:cNvPr>
          <p:cNvSpPr txBox="1"/>
          <p:nvPr/>
        </p:nvSpPr>
        <p:spPr>
          <a:xfrm>
            <a:off x="443173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813122CD-B850-9340-9375-0160ED3B0158}"/>
              </a:ext>
            </a:extLst>
          </p:cNvPr>
          <p:cNvSpPr/>
          <p:nvPr/>
        </p:nvSpPr>
        <p:spPr>
          <a:xfrm>
            <a:off x="1098550" y="1949450"/>
            <a:ext cx="4114800" cy="546529"/>
          </a:xfrm>
          <a:custGeom>
            <a:avLst/>
            <a:gdLst>
              <a:gd name="connsiteX0" fmla="*/ 0 w 4114800"/>
              <a:gd name="connsiteY0" fmla="*/ 0 h 546529"/>
              <a:gd name="connsiteX1" fmla="*/ 806450 w 4114800"/>
              <a:gd name="connsiteY1" fmla="*/ 546100 h 546529"/>
              <a:gd name="connsiteX2" fmla="*/ 2406650 w 4114800"/>
              <a:gd name="connsiteY2" fmla="*/ 95250 h 546529"/>
              <a:gd name="connsiteX3" fmla="*/ 4114800 w 4114800"/>
              <a:gd name="connsiteY3" fmla="*/ 323850 h 546529"/>
              <a:gd name="connsiteX4" fmla="*/ 4114800 w 4114800"/>
              <a:gd name="connsiteY4" fmla="*/ 323850 h 546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0" h="546529">
                <a:moveTo>
                  <a:pt x="0" y="0"/>
                </a:moveTo>
                <a:cubicBezTo>
                  <a:pt x="202671" y="265112"/>
                  <a:pt x="405342" y="530225"/>
                  <a:pt x="806450" y="546100"/>
                </a:cubicBezTo>
                <a:cubicBezTo>
                  <a:pt x="1207558" y="561975"/>
                  <a:pt x="1855258" y="132292"/>
                  <a:pt x="2406650" y="95250"/>
                </a:cubicBezTo>
                <a:cubicBezTo>
                  <a:pt x="2958042" y="58208"/>
                  <a:pt x="4114800" y="323850"/>
                  <a:pt x="4114800" y="323850"/>
                </a:cubicBezTo>
                <a:lnTo>
                  <a:pt x="4114800" y="323850"/>
                </a:lnTo>
              </a:path>
            </a:pathLst>
          </a:cu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EFCD8D9-BC32-D347-A8C8-30FA501CE83D}"/>
              </a:ext>
            </a:extLst>
          </p:cNvPr>
          <p:cNvSpPr>
            <a:spLocks noChangeAspect="1"/>
          </p:cNvSpPr>
          <p:nvPr/>
        </p:nvSpPr>
        <p:spPr>
          <a:xfrm>
            <a:off x="78291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2F2A0C-7D31-B64F-9F9E-738B911370A4}"/>
              </a:ext>
            </a:extLst>
          </p:cNvPr>
          <p:cNvSpPr txBox="1"/>
          <p:nvPr/>
        </p:nvSpPr>
        <p:spPr>
          <a:xfrm>
            <a:off x="75564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3914D59-BB45-C040-9624-140C33D40BE2}"/>
              </a:ext>
            </a:extLst>
          </p:cNvPr>
          <p:cNvCxnSpPr/>
          <p:nvPr/>
        </p:nvCxnSpPr>
        <p:spPr>
          <a:xfrm>
            <a:off x="791918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59641E-F3AF-5E47-9031-C9DC813380E2}"/>
              </a:ext>
            </a:extLst>
          </p:cNvPr>
          <p:cNvCxnSpPr/>
          <p:nvPr/>
        </p:nvCxnSpPr>
        <p:spPr>
          <a:xfrm>
            <a:off x="1028830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30550C5-B7D8-6949-9ED1-B11DA6406EFB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>
            <a:off x="8009182" y="1991815"/>
            <a:ext cx="2189119" cy="400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170101A8-C718-CF40-9EA8-821DA19DB9F3}"/>
              </a:ext>
            </a:extLst>
          </p:cNvPr>
          <p:cNvSpPr>
            <a:spLocks noChangeAspect="1"/>
          </p:cNvSpPr>
          <p:nvPr/>
        </p:nvSpPr>
        <p:spPr>
          <a:xfrm>
            <a:off x="101983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E434F6-51C6-5448-BB0F-9508C0D21713}"/>
              </a:ext>
            </a:extLst>
          </p:cNvPr>
          <p:cNvSpPr txBox="1"/>
          <p:nvPr/>
        </p:nvSpPr>
        <p:spPr>
          <a:xfrm>
            <a:off x="77104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57CC1A-F41A-5247-B3FC-42F738D22083}"/>
              </a:ext>
            </a:extLst>
          </p:cNvPr>
          <p:cNvSpPr txBox="1"/>
          <p:nvPr/>
        </p:nvSpPr>
        <p:spPr>
          <a:xfrm>
            <a:off x="100873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23E87B8-38D8-C841-BE30-E4881CC8875C}"/>
              </a:ext>
            </a:extLst>
          </p:cNvPr>
          <p:cNvSpPr>
            <a:spLocks noChangeAspect="1"/>
          </p:cNvSpPr>
          <p:nvPr/>
        </p:nvSpPr>
        <p:spPr>
          <a:xfrm>
            <a:off x="7829182" y="19018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DEAF1A2-2B05-E74C-8B1D-28C403B37225}"/>
              </a:ext>
            </a:extLst>
          </p:cNvPr>
          <p:cNvSpPr>
            <a:spLocks noChangeAspect="1"/>
          </p:cNvSpPr>
          <p:nvPr/>
        </p:nvSpPr>
        <p:spPr>
          <a:xfrm>
            <a:off x="1019830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04AF53-4203-1445-BB5A-8D4693415400}"/>
              </a:ext>
            </a:extLst>
          </p:cNvPr>
          <p:cNvSpPr txBox="1"/>
          <p:nvPr/>
        </p:nvSpPr>
        <p:spPr>
          <a:xfrm>
            <a:off x="7556466" y="18071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93E78D-68E6-A54A-A260-31A5C34C3BB2}"/>
              </a:ext>
            </a:extLst>
          </p:cNvPr>
          <p:cNvSpPr txBox="1"/>
          <p:nvPr/>
        </p:nvSpPr>
        <p:spPr>
          <a:xfrm>
            <a:off x="1033088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9A1564-6907-824D-B80E-0D92E342B6AD}"/>
              </a:ext>
            </a:extLst>
          </p:cNvPr>
          <p:cNvSpPr txBox="1"/>
          <p:nvPr/>
        </p:nvSpPr>
        <p:spPr>
          <a:xfrm>
            <a:off x="1033088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65D291D0-F3D8-A14F-9388-5C644D531F8A}"/>
              </a:ext>
            </a:extLst>
          </p:cNvPr>
          <p:cNvSpPr/>
          <p:nvPr/>
        </p:nvSpPr>
        <p:spPr>
          <a:xfrm flipH="1">
            <a:off x="6848269" y="1736210"/>
            <a:ext cx="4114787" cy="936341"/>
          </a:xfrm>
          <a:custGeom>
            <a:avLst/>
            <a:gdLst>
              <a:gd name="connsiteX0" fmla="*/ 0 w 4114800"/>
              <a:gd name="connsiteY0" fmla="*/ 0 h 546529"/>
              <a:gd name="connsiteX1" fmla="*/ 806450 w 4114800"/>
              <a:gd name="connsiteY1" fmla="*/ 546100 h 546529"/>
              <a:gd name="connsiteX2" fmla="*/ 2406650 w 4114800"/>
              <a:gd name="connsiteY2" fmla="*/ 95250 h 546529"/>
              <a:gd name="connsiteX3" fmla="*/ 4114800 w 4114800"/>
              <a:gd name="connsiteY3" fmla="*/ 323850 h 546529"/>
              <a:gd name="connsiteX4" fmla="*/ 4114800 w 4114800"/>
              <a:gd name="connsiteY4" fmla="*/ 323850 h 546529"/>
              <a:gd name="connsiteX0" fmla="*/ 0 w 4114800"/>
              <a:gd name="connsiteY0" fmla="*/ 382582 h 936341"/>
              <a:gd name="connsiteX1" fmla="*/ 806450 w 4114800"/>
              <a:gd name="connsiteY1" fmla="*/ 928682 h 936341"/>
              <a:gd name="connsiteX2" fmla="*/ 2940052 w 4114800"/>
              <a:gd name="connsiteY2" fmla="*/ 1582 h 936341"/>
              <a:gd name="connsiteX3" fmla="*/ 4114800 w 4114800"/>
              <a:gd name="connsiteY3" fmla="*/ 706432 h 936341"/>
              <a:gd name="connsiteX4" fmla="*/ 4114800 w 4114800"/>
              <a:gd name="connsiteY4" fmla="*/ 706432 h 93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0" h="936341">
                <a:moveTo>
                  <a:pt x="0" y="382582"/>
                </a:moveTo>
                <a:cubicBezTo>
                  <a:pt x="202671" y="647694"/>
                  <a:pt x="316441" y="992182"/>
                  <a:pt x="806450" y="928682"/>
                </a:cubicBezTo>
                <a:cubicBezTo>
                  <a:pt x="1296459" y="865182"/>
                  <a:pt x="2388660" y="38624"/>
                  <a:pt x="2940052" y="1582"/>
                </a:cubicBezTo>
                <a:cubicBezTo>
                  <a:pt x="3491444" y="-35460"/>
                  <a:pt x="3919009" y="588957"/>
                  <a:pt x="4114800" y="706432"/>
                </a:cubicBezTo>
                <a:lnTo>
                  <a:pt x="4114800" y="706432"/>
                </a:lnTo>
              </a:path>
            </a:pathLst>
          </a:cu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5ED057-6C63-104B-87A7-24F9874E2790}"/>
              </a:ext>
            </a:extLst>
          </p:cNvPr>
          <p:cNvSpPr txBox="1"/>
          <p:nvPr/>
        </p:nvSpPr>
        <p:spPr>
          <a:xfrm>
            <a:off x="1035050" y="1339850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02344E-152B-A145-B1D0-4587C9A8AE9C}"/>
              </a:ext>
            </a:extLst>
          </p:cNvPr>
          <p:cNvSpPr txBox="1"/>
          <p:nvPr/>
        </p:nvSpPr>
        <p:spPr>
          <a:xfrm>
            <a:off x="1035050" y="2597150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30CA7D-ABD1-E44C-AEA9-4FD5215A7207}"/>
              </a:ext>
            </a:extLst>
          </p:cNvPr>
          <p:cNvSpPr txBox="1"/>
          <p:nvPr/>
        </p:nvSpPr>
        <p:spPr>
          <a:xfrm>
            <a:off x="6985000" y="1339850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8FF866-2889-8645-A469-A26075210A0F}"/>
              </a:ext>
            </a:extLst>
          </p:cNvPr>
          <p:cNvSpPr txBox="1"/>
          <p:nvPr/>
        </p:nvSpPr>
        <p:spPr>
          <a:xfrm>
            <a:off x="6985000" y="2597150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236656-82CF-254C-B33B-8339B930E1A4}"/>
              </a:ext>
            </a:extLst>
          </p:cNvPr>
          <p:cNvSpPr txBox="1"/>
          <p:nvPr/>
        </p:nvSpPr>
        <p:spPr>
          <a:xfrm>
            <a:off x="2432969" y="3340100"/>
            <a:ext cx="1543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Consistent Cut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AD5D0E-43F4-B043-AB18-26EBEEDBB266}"/>
              </a:ext>
            </a:extLst>
          </p:cNvPr>
          <p:cNvSpPr txBox="1"/>
          <p:nvPr/>
        </p:nvSpPr>
        <p:spPr>
          <a:xfrm>
            <a:off x="8256137" y="3340100"/>
            <a:ext cx="1695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Inconsistent Cut</a:t>
            </a:r>
          </a:p>
        </p:txBody>
      </p:sp>
    </p:spTree>
    <p:extLst>
      <p:ext uri="{BB962C8B-B14F-4D97-AF65-F5344CB8AC3E}">
        <p14:creationId xmlns:p14="http://schemas.microsoft.com/office/powerpoint/2010/main" val="241639737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395325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5AFE67C3-0800-2E44-8A3C-05A64E852D41}"/>
              </a:ext>
            </a:extLst>
          </p:cNvPr>
          <p:cNvSpPr/>
          <p:nvPr/>
        </p:nvSpPr>
        <p:spPr>
          <a:xfrm>
            <a:off x="5276850" y="2062216"/>
            <a:ext cx="6470650" cy="3201143"/>
          </a:xfrm>
          <a:custGeom>
            <a:avLst/>
            <a:gdLst>
              <a:gd name="connsiteX0" fmla="*/ 0 w 6070600"/>
              <a:gd name="connsiteY0" fmla="*/ 0 h 3105486"/>
              <a:gd name="connsiteX1" fmla="*/ 1816100 w 6070600"/>
              <a:gd name="connsiteY1" fmla="*/ 1079500 h 3105486"/>
              <a:gd name="connsiteX2" fmla="*/ 2508250 w 6070600"/>
              <a:gd name="connsiteY2" fmla="*/ 2800350 h 3105486"/>
              <a:gd name="connsiteX3" fmla="*/ 3587750 w 6070600"/>
              <a:gd name="connsiteY3" fmla="*/ 2965450 h 3105486"/>
              <a:gd name="connsiteX4" fmla="*/ 4451350 w 6070600"/>
              <a:gd name="connsiteY4" fmla="*/ 1308100 h 3105486"/>
              <a:gd name="connsiteX5" fmla="*/ 5048250 w 6070600"/>
              <a:gd name="connsiteY5" fmla="*/ 158750 h 3105486"/>
              <a:gd name="connsiteX6" fmla="*/ 6070600 w 6070600"/>
              <a:gd name="connsiteY6" fmla="*/ 82550 h 3105486"/>
              <a:gd name="connsiteX7" fmla="*/ 6070600 w 6070600"/>
              <a:gd name="connsiteY7" fmla="*/ 82550 h 3105486"/>
              <a:gd name="connsiteX8" fmla="*/ 6070600 w 6070600"/>
              <a:gd name="connsiteY8" fmla="*/ 82550 h 3105486"/>
              <a:gd name="connsiteX0" fmla="*/ 0 w 6464300"/>
              <a:gd name="connsiteY0" fmla="*/ 439684 h 3062570"/>
              <a:gd name="connsiteX1" fmla="*/ 2209800 w 6464300"/>
              <a:gd name="connsiteY1" fmla="*/ 1036584 h 3062570"/>
              <a:gd name="connsiteX2" fmla="*/ 2901950 w 6464300"/>
              <a:gd name="connsiteY2" fmla="*/ 2757434 h 3062570"/>
              <a:gd name="connsiteX3" fmla="*/ 3981450 w 6464300"/>
              <a:gd name="connsiteY3" fmla="*/ 2922534 h 3062570"/>
              <a:gd name="connsiteX4" fmla="*/ 4845050 w 6464300"/>
              <a:gd name="connsiteY4" fmla="*/ 1265184 h 3062570"/>
              <a:gd name="connsiteX5" fmla="*/ 5441950 w 6464300"/>
              <a:gd name="connsiteY5" fmla="*/ 115834 h 3062570"/>
              <a:gd name="connsiteX6" fmla="*/ 6464300 w 6464300"/>
              <a:gd name="connsiteY6" fmla="*/ 39634 h 3062570"/>
              <a:gd name="connsiteX7" fmla="*/ 6464300 w 6464300"/>
              <a:gd name="connsiteY7" fmla="*/ 39634 h 3062570"/>
              <a:gd name="connsiteX8" fmla="*/ 6464300 w 6464300"/>
              <a:gd name="connsiteY8" fmla="*/ 39634 h 3062570"/>
              <a:gd name="connsiteX0" fmla="*/ 0 w 6464300"/>
              <a:gd name="connsiteY0" fmla="*/ 439684 h 3062570"/>
              <a:gd name="connsiteX1" fmla="*/ 2209800 w 6464300"/>
              <a:gd name="connsiteY1" fmla="*/ 1036584 h 3062570"/>
              <a:gd name="connsiteX2" fmla="*/ 2901950 w 6464300"/>
              <a:gd name="connsiteY2" fmla="*/ 2757434 h 3062570"/>
              <a:gd name="connsiteX3" fmla="*/ 3981450 w 6464300"/>
              <a:gd name="connsiteY3" fmla="*/ 2922534 h 3062570"/>
              <a:gd name="connsiteX4" fmla="*/ 4845050 w 6464300"/>
              <a:gd name="connsiteY4" fmla="*/ 1265184 h 3062570"/>
              <a:gd name="connsiteX5" fmla="*/ 5441950 w 6464300"/>
              <a:gd name="connsiteY5" fmla="*/ 115834 h 3062570"/>
              <a:gd name="connsiteX6" fmla="*/ 6464300 w 6464300"/>
              <a:gd name="connsiteY6" fmla="*/ 39634 h 3062570"/>
              <a:gd name="connsiteX7" fmla="*/ 6464300 w 6464300"/>
              <a:gd name="connsiteY7" fmla="*/ 39634 h 3062570"/>
              <a:gd name="connsiteX8" fmla="*/ 6464300 w 6464300"/>
              <a:gd name="connsiteY8" fmla="*/ 39634 h 3062570"/>
              <a:gd name="connsiteX0" fmla="*/ 0 w 6464300"/>
              <a:gd name="connsiteY0" fmla="*/ 439684 h 3092325"/>
              <a:gd name="connsiteX1" fmla="*/ 2901950 w 6464300"/>
              <a:gd name="connsiteY1" fmla="*/ 2757434 h 3092325"/>
              <a:gd name="connsiteX2" fmla="*/ 3981450 w 6464300"/>
              <a:gd name="connsiteY2" fmla="*/ 2922534 h 3092325"/>
              <a:gd name="connsiteX3" fmla="*/ 4845050 w 6464300"/>
              <a:gd name="connsiteY3" fmla="*/ 1265184 h 3092325"/>
              <a:gd name="connsiteX4" fmla="*/ 5441950 w 6464300"/>
              <a:gd name="connsiteY4" fmla="*/ 115834 h 3092325"/>
              <a:gd name="connsiteX5" fmla="*/ 6464300 w 6464300"/>
              <a:gd name="connsiteY5" fmla="*/ 39634 h 3092325"/>
              <a:gd name="connsiteX6" fmla="*/ 6464300 w 6464300"/>
              <a:gd name="connsiteY6" fmla="*/ 39634 h 3092325"/>
              <a:gd name="connsiteX7" fmla="*/ 6464300 w 6464300"/>
              <a:gd name="connsiteY7" fmla="*/ 39634 h 3092325"/>
              <a:gd name="connsiteX0" fmla="*/ 0 w 6426200"/>
              <a:gd name="connsiteY0" fmla="*/ 3043184 h 3205179"/>
              <a:gd name="connsiteX1" fmla="*/ 2863850 w 6426200"/>
              <a:gd name="connsiteY1" fmla="*/ 2757434 h 3205179"/>
              <a:gd name="connsiteX2" fmla="*/ 3943350 w 6426200"/>
              <a:gd name="connsiteY2" fmla="*/ 2922534 h 3205179"/>
              <a:gd name="connsiteX3" fmla="*/ 4806950 w 6426200"/>
              <a:gd name="connsiteY3" fmla="*/ 1265184 h 3205179"/>
              <a:gd name="connsiteX4" fmla="*/ 5403850 w 6426200"/>
              <a:gd name="connsiteY4" fmla="*/ 115834 h 3205179"/>
              <a:gd name="connsiteX5" fmla="*/ 6426200 w 6426200"/>
              <a:gd name="connsiteY5" fmla="*/ 39634 h 3205179"/>
              <a:gd name="connsiteX6" fmla="*/ 6426200 w 6426200"/>
              <a:gd name="connsiteY6" fmla="*/ 39634 h 3205179"/>
              <a:gd name="connsiteX7" fmla="*/ 6426200 w 6426200"/>
              <a:gd name="connsiteY7" fmla="*/ 39634 h 3205179"/>
              <a:gd name="connsiteX0" fmla="*/ 0 w 6426200"/>
              <a:gd name="connsiteY0" fmla="*/ 3043184 h 3224115"/>
              <a:gd name="connsiteX1" fmla="*/ 2368550 w 6426200"/>
              <a:gd name="connsiteY1" fmla="*/ 2871734 h 3224115"/>
              <a:gd name="connsiteX2" fmla="*/ 3943350 w 6426200"/>
              <a:gd name="connsiteY2" fmla="*/ 2922534 h 3224115"/>
              <a:gd name="connsiteX3" fmla="*/ 4806950 w 6426200"/>
              <a:gd name="connsiteY3" fmla="*/ 1265184 h 3224115"/>
              <a:gd name="connsiteX4" fmla="*/ 5403850 w 6426200"/>
              <a:gd name="connsiteY4" fmla="*/ 115834 h 3224115"/>
              <a:gd name="connsiteX5" fmla="*/ 6426200 w 6426200"/>
              <a:gd name="connsiteY5" fmla="*/ 39634 h 3224115"/>
              <a:gd name="connsiteX6" fmla="*/ 6426200 w 6426200"/>
              <a:gd name="connsiteY6" fmla="*/ 39634 h 3224115"/>
              <a:gd name="connsiteX7" fmla="*/ 6426200 w 6426200"/>
              <a:gd name="connsiteY7" fmla="*/ 39634 h 3224115"/>
              <a:gd name="connsiteX0" fmla="*/ 0 w 6470650"/>
              <a:gd name="connsiteY0" fmla="*/ 3132084 h 3300039"/>
              <a:gd name="connsiteX1" fmla="*/ 2413000 w 6470650"/>
              <a:gd name="connsiteY1" fmla="*/ 2871734 h 3300039"/>
              <a:gd name="connsiteX2" fmla="*/ 3987800 w 6470650"/>
              <a:gd name="connsiteY2" fmla="*/ 2922534 h 3300039"/>
              <a:gd name="connsiteX3" fmla="*/ 4851400 w 6470650"/>
              <a:gd name="connsiteY3" fmla="*/ 1265184 h 3300039"/>
              <a:gd name="connsiteX4" fmla="*/ 5448300 w 6470650"/>
              <a:gd name="connsiteY4" fmla="*/ 115834 h 3300039"/>
              <a:gd name="connsiteX5" fmla="*/ 6470650 w 6470650"/>
              <a:gd name="connsiteY5" fmla="*/ 39634 h 3300039"/>
              <a:gd name="connsiteX6" fmla="*/ 6470650 w 6470650"/>
              <a:gd name="connsiteY6" fmla="*/ 39634 h 3300039"/>
              <a:gd name="connsiteX7" fmla="*/ 6470650 w 6470650"/>
              <a:gd name="connsiteY7" fmla="*/ 39634 h 3300039"/>
              <a:gd name="connsiteX0" fmla="*/ 0 w 6470650"/>
              <a:gd name="connsiteY0" fmla="*/ 3132084 h 3201143"/>
              <a:gd name="connsiteX1" fmla="*/ 2413000 w 6470650"/>
              <a:gd name="connsiteY1" fmla="*/ 2871734 h 3201143"/>
              <a:gd name="connsiteX2" fmla="*/ 3987800 w 6470650"/>
              <a:gd name="connsiteY2" fmla="*/ 2922534 h 3201143"/>
              <a:gd name="connsiteX3" fmla="*/ 4851400 w 6470650"/>
              <a:gd name="connsiteY3" fmla="*/ 1265184 h 3201143"/>
              <a:gd name="connsiteX4" fmla="*/ 5448300 w 6470650"/>
              <a:gd name="connsiteY4" fmla="*/ 115834 h 3201143"/>
              <a:gd name="connsiteX5" fmla="*/ 6470650 w 6470650"/>
              <a:gd name="connsiteY5" fmla="*/ 39634 h 3201143"/>
              <a:gd name="connsiteX6" fmla="*/ 6470650 w 6470650"/>
              <a:gd name="connsiteY6" fmla="*/ 39634 h 3201143"/>
              <a:gd name="connsiteX7" fmla="*/ 6470650 w 6470650"/>
              <a:gd name="connsiteY7" fmla="*/ 39634 h 3201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70650" h="3201143">
                <a:moveTo>
                  <a:pt x="0" y="3132084"/>
                </a:moveTo>
                <a:cubicBezTo>
                  <a:pt x="1620573" y="3373649"/>
                  <a:pt x="1748367" y="2906659"/>
                  <a:pt x="2413000" y="2871734"/>
                </a:cubicBezTo>
                <a:cubicBezTo>
                  <a:pt x="3077633" y="2836809"/>
                  <a:pt x="3581400" y="3190292"/>
                  <a:pt x="3987800" y="2922534"/>
                </a:cubicBezTo>
                <a:cubicBezTo>
                  <a:pt x="4394200" y="2654776"/>
                  <a:pt x="4851400" y="1265184"/>
                  <a:pt x="4851400" y="1265184"/>
                </a:cubicBezTo>
                <a:cubicBezTo>
                  <a:pt x="5094817" y="797401"/>
                  <a:pt x="5178425" y="320092"/>
                  <a:pt x="5448300" y="115834"/>
                </a:cubicBezTo>
                <a:cubicBezTo>
                  <a:pt x="5718175" y="-88424"/>
                  <a:pt x="6470650" y="39634"/>
                  <a:pt x="6470650" y="39634"/>
                </a:cubicBezTo>
                <a:lnTo>
                  <a:pt x="6470650" y="39634"/>
                </a:lnTo>
                <a:lnTo>
                  <a:pt x="6470650" y="39634"/>
                </a:lnTo>
              </a:path>
            </a:pathLst>
          </a:cu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5B1545-4028-B34B-8E7E-47E57FA4050E}"/>
              </a:ext>
            </a:extLst>
          </p:cNvPr>
          <p:cNvSpPr txBox="1"/>
          <p:nvPr/>
        </p:nvSpPr>
        <p:spPr>
          <a:xfrm>
            <a:off x="5226050" y="4705589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342F2D7-75A0-504C-AF9C-EFE81622AD62}"/>
              </a:ext>
            </a:extLst>
          </p:cNvPr>
          <p:cNvSpPr txBox="1"/>
          <p:nvPr/>
        </p:nvSpPr>
        <p:spPr>
          <a:xfrm>
            <a:off x="5226050" y="5378689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2990615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B sends a message to process C</a:t>
            </a:r>
          </a:p>
          <a:p>
            <a:endParaRPr lang="en-GB" dirty="0"/>
          </a:p>
          <a:p>
            <a:r>
              <a:rPr lang="en-GB" dirty="0"/>
              <a:t>Process B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1</a:t>
            </a:r>
          </a:p>
          <a:p>
            <a:r>
              <a:rPr lang="en-GB" dirty="0"/>
              <a:t>Process C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max(LC(C),LC(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max(0,1)+1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69A423-EE3C-9346-8017-034C16358F65}"/>
              </a:ext>
            </a:extLst>
          </p:cNvPr>
          <p:cNvSpPr txBox="1"/>
          <p:nvPr/>
        </p:nvSpPr>
        <p:spPr>
          <a:xfrm>
            <a:off x="607220" y="147875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6163DA-BD36-7C4E-A6EE-647B8A5E737B}"/>
              </a:ext>
            </a:extLst>
          </p:cNvPr>
          <p:cNvSpPr txBox="1"/>
          <p:nvPr/>
        </p:nvSpPr>
        <p:spPr>
          <a:xfrm rot="1800000">
            <a:off x="2897212" y="228150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{1,msg}</a:t>
            </a:r>
          </a:p>
        </p:txBody>
      </p:sp>
    </p:spTree>
    <p:extLst>
      <p:ext uri="{BB962C8B-B14F-4D97-AF65-F5344CB8AC3E}">
        <p14:creationId xmlns:p14="http://schemas.microsoft.com/office/powerpoint/2010/main" val="1157712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10783</TotalTime>
  <Words>4351</Words>
  <Application>Microsoft Macintosh PowerPoint</Application>
  <PresentationFormat>Widescreen</PresentationFormat>
  <Paragraphs>1471</Paragraphs>
  <Slides>83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9" baseType="lpstr">
      <vt:lpstr>Arial</vt:lpstr>
      <vt:lpstr>Calibri</vt:lpstr>
      <vt:lpstr>Calibri Light</vt:lpstr>
      <vt:lpstr>Consolas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Whealy</dc:creator>
  <cp:lastModifiedBy>Chris Whealy</cp:lastModifiedBy>
  <cp:revision>114</cp:revision>
  <dcterms:created xsi:type="dcterms:W3CDTF">2020-04-15T11:07:56Z</dcterms:created>
  <dcterms:modified xsi:type="dcterms:W3CDTF">2020-04-24T15:15:33Z</dcterms:modified>
</cp:coreProperties>
</file>