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7"/>
    <p:restoredTop sz="94667"/>
  </p:normalViewPr>
  <p:slideViewPr>
    <p:cSldViewPr snapToGrid="0" snapToObjects="1">
      <p:cViewPr varScale="1">
        <p:scale>
          <a:sx n="159" d="100"/>
          <a:sy n="15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4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3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6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3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1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296864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013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572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8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815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912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395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267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5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8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40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0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04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299351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5035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8891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531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159472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134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5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833478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581648" y="1633526"/>
            <a:ext cx="73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</a:t>
            </a:r>
            <a:br>
              <a:rPr lang="en-GB" dirty="0"/>
            </a:br>
            <a:r>
              <a:rPr lang="en-GB" dirty="0"/>
              <a:t>Order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279857"/>
            <a:ext cx="641815" cy="567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957820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094341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109160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101924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1577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3486</Words>
  <Application>Microsoft Macintosh PowerPoint</Application>
  <PresentationFormat>Widescreen</PresentationFormat>
  <Paragraphs>950</Paragraphs>
  <Slides>66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76</cp:revision>
  <dcterms:created xsi:type="dcterms:W3CDTF">2020-04-15T11:07:56Z</dcterms:created>
  <dcterms:modified xsi:type="dcterms:W3CDTF">2020-04-21T17:17:52Z</dcterms:modified>
</cp:coreProperties>
</file>