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17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12/06/2020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4682275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6501954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5000631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5086229" y="1670726"/>
            <a:ext cx="1602403" cy="23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4906229" y="15807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086229" y="2896862"/>
            <a:ext cx="1602403" cy="22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4906229" y="28068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4910631" y="34199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5090631" y="3509931"/>
            <a:ext cx="1598001" cy="220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4906229" y="21937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5086229" y="2283794"/>
            <a:ext cx="1602403" cy="2262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DAA8-9227-5842-A446-0FCCB889DF30}"/>
              </a:ext>
            </a:extLst>
          </p:cNvPr>
          <p:cNvGrpSpPr/>
          <p:nvPr/>
        </p:nvGrpSpPr>
        <p:grpSpPr>
          <a:xfrm>
            <a:off x="6688632" y="1726868"/>
            <a:ext cx="916643" cy="369332"/>
            <a:chOff x="6688632" y="1726868"/>
            <a:chExt cx="916643" cy="36933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DE8E1D-7647-7542-96FA-ACBEF9FEA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1818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89436-B3B9-4D41-842E-DF38E91D1D47}"/>
                </a:ext>
              </a:extLst>
            </p:cNvPr>
            <p:cNvSpPr txBox="1"/>
            <p:nvPr/>
          </p:nvSpPr>
          <p:spPr>
            <a:xfrm>
              <a:off x="6817687" y="1726868"/>
              <a:ext cx="78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Ignore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12A7D9-6405-8B4E-9AFA-5CE3945DEF49}"/>
              </a:ext>
            </a:extLst>
          </p:cNvPr>
          <p:cNvGrpSpPr/>
          <p:nvPr/>
        </p:nvGrpSpPr>
        <p:grpSpPr>
          <a:xfrm>
            <a:off x="6688632" y="2333149"/>
            <a:ext cx="748135" cy="369332"/>
            <a:chOff x="6688632" y="2402729"/>
            <a:chExt cx="748135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09D6BA-0DA4-334B-8D98-5F0FC7176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4895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5FF78-EB5C-DE45-A376-3D75F8B7F927}"/>
                </a:ext>
              </a:extLst>
            </p:cNvPr>
            <p:cNvSpPr txBox="1"/>
            <p:nvPr/>
          </p:nvSpPr>
          <p:spPr>
            <a:xfrm>
              <a:off x="6817687" y="240272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D1CE7-B2B5-634E-92EE-61036BD26039}"/>
              </a:ext>
            </a:extLst>
          </p:cNvPr>
          <p:cNvGrpSpPr/>
          <p:nvPr/>
        </p:nvGrpSpPr>
        <p:grpSpPr>
          <a:xfrm>
            <a:off x="6688632" y="2939430"/>
            <a:ext cx="820109" cy="369332"/>
            <a:chOff x="6688632" y="2904766"/>
            <a:chExt cx="820109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8587A8-55D1-AE4F-9847-4CFF8FFB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9965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229102-90E7-BC42-93FB-3C6A015DC5E3}"/>
                </a:ext>
              </a:extLst>
            </p:cNvPr>
            <p:cNvSpPr txBox="1"/>
            <p:nvPr/>
          </p:nvSpPr>
          <p:spPr>
            <a:xfrm>
              <a:off x="6815923" y="290476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92626-E713-A447-98D8-D095A9EB6171}"/>
              </a:ext>
            </a:extLst>
          </p:cNvPr>
          <p:cNvGrpSpPr/>
          <p:nvPr/>
        </p:nvGrpSpPr>
        <p:grpSpPr>
          <a:xfrm>
            <a:off x="6688632" y="3545710"/>
            <a:ext cx="775548" cy="369332"/>
            <a:chOff x="6688632" y="3545710"/>
            <a:chExt cx="77554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C6FD4E-0C40-8B4A-96C1-E0FFCFBA3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36403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93D890-D16D-2549-A637-AF72BF0DB382}"/>
                </a:ext>
              </a:extLst>
            </p:cNvPr>
            <p:cNvSpPr txBox="1"/>
            <p:nvPr/>
          </p:nvSpPr>
          <p:spPr>
            <a:xfrm>
              <a:off x="6816759" y="354571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24856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306</cp:revision>
  <dcterms:created xsi:type="dcterms:W3CDTF">2020-04-15T11:07:56Z</dcterms:created>
  <dcterms:modified xsi:type="dcterms:W3CDTF">2020-06-12T08:00:59Z</dcterms:modified>
</cp:coreProperties>
</file>