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8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87" r:id="rId95"/>
    <p:sldId id="388" r:id="rId96"/>
    <p:sldId id="389" r:id="rId97"/>
    <p:sldId id="390" r:id="rId98"/>
    <p:sldId id="391" r:id="rId99"/>
    <p:sldId id="392" r:id="rId100"/>
    <p:sldId id="393" r:id="rId101"/>
    <p:sldId id="394" r:id="rId102"/>
    <p:sldId id="395" r:id="rId103"/>
    <p:sldId id="396" r:id="rId104"/>
    <p:sldId id="397" r:id="rId105"/>
    <p:sldId id="398" r:id="rId106"/>
    <p:sldId id="399" r:id="rId107"/>
    <p:sldId id="400" r:id="rId108"/>
    <p:sldId id="401" r:id="rId109"/>
    <p:sldId id="402" r:id="rId110"/>
    <p:sldId id="403" r:id="rId111"/>
    <p:sldId id="404" r:id="rId112"/>
    <p:sldId id="405" r:id="rId113"/>
    <p:sldId id="406" r:id="rId114"/>
    <p:sldId id="407" r:id="rId115"/>
    <p:sldId id="408" r:id="rId116"/>
    <p:sldId id="409" r:id="rId117"/>
    <p:sldId id="410" r:id="rId118"/>
    <p:sldId id="411" r:id="rId119"/>
    <p:sldId id="412" r:id="rId120"/>
    <p:sldId id="413" r:id="rId121"/>
    <p:sldId id="414" r:id="rId122"/>
    <p:sldId id="415" r:id="rId123"/>
    <p:sldId id="416" r:id="rId124"/>
    <p:sldId id="417" r:id="rId125"/>
    <p:sldId id="418" r:id="rId126"/>
    <p:sldId id="419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6"/>
    <a:srgbClr val="FFFFEE"/>
    <a:srgbClr val="F8E9DE"/>
    <a:srgbClr val="F8DFDF"/>
    <a:srgbClr val="EAF0E5"/>
    <a:srgbClr val="FAFDFF"/>
    <a:srgbClr val="F2F5F8"/>
    <a:srgbClr val="EBF2F8"/>
    <a:srgbClr val="FFC0C1"/>
    <a:srgbClr val="F8D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3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552" y="16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15/05/2020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Bang!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14814</TotalTime>
  <Words>5460</Words>
  <Application>Microsoft Macintosh PowerPoint</Application>
  <PresentationFormat>Widescreen</PresentationFormat>
  <Paragraphs>2245</Paragraphs>
  <Slides>126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2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249</cp:revision>
  <dcterms:created xsi:type="dcterms:W3CDTF">2020-04-15T11:07:56Z</dcterms:created>
  <dcterms:modified xsi:type="dcterms:W3CDTF">2020-05-15T19:49:06Z</dcterms:modified>
</cp:coreProperties>
</file>