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1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86" r:id="rId94"/>
    <p:sldId id="387" r:id="rId95"/>
    <p:sldId id="388" r:id="rId96"/>
    <p:sldId id="389" r:id="rId97"/>
    <p:sldId id="390" r:id="rId98"/>
    <p:sldId id="391" r:id="rId99"/>
    <p:sldId id="392" r:id="rId100"/>
    <p:sldId id="393" r:id="rId101"/>
    <p:sldId id="394" r:id="rId102"/>
    <p:sldId id="395" r:id="rId103"/>
    <p:sldId id="396" r:id="rId104"/>
    <p:sldId id="397" r:id="rId105"/>
    <p:sldId id="398" r:id="rId106"/>
    <p:sldId id="399" r:id="rId107"/>
    <p:sldId id="400" r:id="rId108"/>
    <p:sldId id="401" r:id="rId109"/>
    <p:sldId id="402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0E5"/>
    <a:srgbClr val="F8DFDF"/>
    <a:srgbClr val="FFFFEE"/>
    <a:srgbClr val="D3E1CB"/>
    <a:srgbClr val="F8E9DE"/>
    <a:srgbClr val="FFF9E6"/>
    <a:srgbClr val="EBF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6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552" y="16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12/05/2020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14101</TotalTime>
  <Words>4648</Words>
  <Application>Microsoft Macintosh PowerPoint</Application>
  <PresentationFormat>Widescreen</PresentationFormat>
  <Paragraphs>1851</Paragraphs>
  <Slides>109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5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212</cp:revision>
  <dcterms:created xsi:type="dcterms:W3CDTF">2020-04-15T11:07:56Z</dcterms:created>
  <dcterms:modified xsi:type="dcterms:W3CDTF">2020-05-12T17:33:19Z</dcterms:modified>
</cp:coreProperties>
</file>