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8" r:id="rId46"/>
    <p:sldId id="335" r:id="rId47"/>
    <p:sldId id="336" r:id="rId48"/>
    <p:sldId id="339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15"/>
  </p:normalViewPr>
  <p:slideViewPr>
    <p:cSldViewPr snapToGrid="0" snapToObjects="1">
      <p:cViewPr varScale="1">
        <p:scale>
          <a:sx n="200" d="100"/>
          <a:sy n="200" d="100"/>
        </p:scale>
        <p:origin x="175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3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10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5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6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99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0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49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87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7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00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0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0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05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9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68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79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762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21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3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30/04/2020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1EB49-7C39-4043-A2AD-B50D9E0C29BE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a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rude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43809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1027579" y="4350123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1027579" y="38386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10066218" y="44395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10066218" y="3154144"/>
            <a:ext cx="12700" cy="13753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2404834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553738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2404834" y="49479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494834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5848829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9185670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9095670" y="25573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5758829" y="35413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2584834" y="1740021"/>
            <a:ext cx="6510836" cy="907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2584834" y="1740021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9095670" y="4519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5938829" y="3631323"/>
            <a:ext cx="3156841" cy="97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2584834" y="3631323"/>
            <a:ext cx="3173995" cy="1406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5758829" y="18530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2180353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557990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850739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9185669" y="449156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1554050" y="490476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0057031" y="55483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0057031" y="44543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9095670" y="56377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9095670" y="4609657"/>
            <a:ext cx="12700" cy="11180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41D97F-BAFF-5E4D-9042-F651559DA387}"/>
              </a:ext>
            </a:extLst>
          </p:cNvPr>
          <p:cNvSpPr txBox="1"/>
          <p:nvPr/>
        </p:nvSpPr>
        <p:spPr>
          <a:xfrm>
            <a:off x="5874934" y="17887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027AE-7265-EC49-A9DE-5B113ED37A59}"/>
              </a:ext>
            </a:extLst>
          </p:cNvPr>
          <p:cNvSpPr txBox="1"/>
          <p:nvPr/>
        </p:nvSpPr>
        <p:spPr>
          <a:xfrm>
            <a:off x="9210845" y="24854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746D9-12E0-5F4C-96CC-7FACEAB1FE1D}"/>
              </a:ext>
            </a:extLst>
          </p:cNvPr>
          <p:cNvSpPr txBox="1"/>
          <p:nvPr/>
        </p:nvSpPr>
        <p:spPr>
          <a:xfrm rot="188262">
            <a:off x="3575023" y="1540709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C9384-B51A-E54B-A36E-4F38B07D2B31}"/>
              </a:ext>
            </a:extLst>
          </p:cNvPr>
          <p:cNvSpPr txBox="1"/>
          <p:nvPr/>
        </p:nvSpPr>
        <p:spPr>
          <a:xfrm rot="488262">
            <a:off x="6646375" y="2432551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2404834" y="29093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2A815-6701-0E47-8205-F656E1CEC8E2}"/>
              </a:ext>
            </a:extLst>
          </p:cNvPr>
          <p:cNvSpPr txBox="1"/>
          <p:nvPr/>
        </p:nvSpPr>
        <p:spPr>
          <a:xfrm>
            <a:off x="1553738" y="284543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9095670" y="50883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584834" y="2999326"/>
            <a:ext cx="6510836" cy="217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E2932A-0C76-6846-B1D8-2FF7015B5871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84834" y="2999326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5758829" y="31123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4A29-0C55-5849-8C1B-E3C2520159FE}"/>
              </a:ext>
            </a:extLst>
          </p:cNvPr>
          <p:cNvSpPr txBox="1"/>
          <p:nvPr/>
        </p:nvSpPr>
        <p:spPr>
          <a:xfrm>
            <a:off x="5874934" y="304802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F659D-3188-504C-8CA7-915D1049F33B}"/>
              </a:ext>
            </a:extLst>
          </p:cNvPr>
          <p:cNvSpPr txBox="1"/>
          <p:nvPr/>
        </p:nvSpPr>
        <p:spPr>
          <a:xfrm>
            <a:off x="9185669" y="50164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C64B3-320D-3C48-BDEA-1F39C69522FF}"/>
              </a:ext>
            </a:extLst>
          </p:cNvPr>
          <p:cNvSpPr txBox="1"/>
          <p:nvPr/>
        </p:nvSpPr>
        <p:spPr>
          <a:xfrm rot="188262">
            <a:off x="3636823" y="2800438"/>
            <a:ext cx="121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E4A7A-317A-7F4C-AAFA-BEC8D0CD07DA}"/>
              </a:ext>
            </a:extLst>
          </p:cNvPr>
          <p:cNvSpPr txBox="1"/>
          <p:nvPr/>
        </p:nvSpPr>
        <p:spPr>
          <a:xfrm rot="20150886">
            <a:off x="3273564" y="4072104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9F47CA-8E1D-6A43-9024-3DEE853593FC}"/>
              </a:ext>
            </a:extLst>
          </p:cNvPr>
          <p:cNvSpPr txBox="1"/>
          <p:nvPr/>
        </p:nvSpPr>
        <p:spPr>
          <a:xfrm rot="1058420">
            <a:off x="6757643" y="3803308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FCFB9-8306-7B4F-89EC-98E89A816B31}"/>
              </a:ext>
            </a:extLst>
          </p:cNvPr>
          <p:cNvSpPr txBox="1"/>
          <p:nvPr/>
        </p:nvSpPr>
        <p:spPr>
          <a:xfrm>
            <a:off x="5874934" y="34330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50436E-1836-4B42-B1EF-F60CBAE02C80}"/>
              </a:ext>
            </a:extLst>
          </p:cNvPr>
          <p:cNvSpPr txBox="1"/>
          <p:nvPr/>
        </p:nvSpPr>
        <p:spPr>
          <a:xfrm>
            <a:off x="10057031" y="4993685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FE5B5-0FCF-3448-9E68-44B55C16FC73}"/>
              </a:ext>
            </a:extLst>
          </p:cNvPr>
          <p:cNvSpPr txBox="1"/>
          <p:nvPr/>
        </p:nvSpPr>
        <p:spPr>
          <a:xfrm>
            <a:off x="9185669" y="55738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3E223-3CE7-A44B-B934-8E6FDA6F887A}"/>
              </a:ext>
            </a:extLst>
          </p:cNvPr>
          <p:cNvSpPr txBox="1"/>
          <p:nvPr/>
        </p:nvSpPr>
        <p:spPr>
          <a:xfrm rot="1078464">
            <a:off x="6892187" y="466579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</p:spTree>
    <p:extLst>
      <p:ext uri="{BB962C8B-B14F-4D97-AF65-F5344CB8AC3E}">
        <p14:creationId xmlns:p14="http://schemas.microsoft.com/office/powerpoint/2010/main" val="3221590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</p:spTree>
    <p:extLst>
      <p:ext uri="{BB962C8B-B14F-4D97-AF65-F5344CB8AC3E}">
        <p14:creationId xmlns:p14="http://schemas.microsoft.com/office/powerpoint/2010/main" val="1141091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E1221D1-210B-D445-8239-761E9BAFD51C}"/>
              </a:ext>
            </a:extLst>
          </p:cNvPr>
          <p:cNvSpPr/>
          <p:nvPr/>
        </p:nvSpPr>
        <p:spPr>
          <a:xfrm>
            <a:off x="9256142" y="1608160"/>
            <a:ext cx="778192" cy="235948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23CA2-3EC8-AC4D-88C2-ACF787414BC7}"/>
              </a:ext>
            </a:extLst>
          </p:cNvPr>
          <p:cNvSpPr/>
          <p:nvPr/>
        </p:nvSpPr>
        <p:spPr>
          <a:xfrm>
            <a:off x="6256269" y="1632223"/>
            <a:ext cx="778192" cy="185069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F9426B-3311-904B-81ED-313A41515DE3}"/>
              </a:ext>
            </a:extLst>
          </p:cNvPr>
          <p:cNvCxnSpPr/>
          <p:nvPr/>
        </p:nvCxnSpPr>
        <p:spPr>
          <a:xfrm>
            <a:off x="2686665" y="140397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9F4DE3-A71D-4543-9D5D-2D06F9DB6127}"/>
              </a:ext>
            </a:extLst>
          </p:cNvPr>
          <p:cNvSpPr>
            <a:spLocks noChangeAspect="1"/>
          </p:cNvSpPr>
          <p:nvPr/>
        </p:nvSpPr>
        <p:spPr>
          <a:xfrm>
            <a:off x="2596665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E259E6-8023-8147-9392-6BB7E6875D4B}"/>
              </a:ext>
            </a:extLst>
          </p:cNvPr>
          <p:cNvSpPr>
            <a:spLocks noChangeAspect="1"/>
          </p:cNvSpPr>
          <p:nvPr/>
        </p:nvSpPr>
        <p:spPr>
          <a:xfrm>
            <a:off x="2596665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1E56B-09CC-9C4A-8611-280917C57A5C}"/>
              </a:ext>
            </a:extLst>
          </p:cNvPr>
          <p:cNvSpPr>
            <a:spLocks noChangeAspect="1"/>
          </p:cNvSpPr>
          <p:nvPr/>
        </p:nvSpPr>
        <p:spPr>
          <a:xfrm>
            <a:off x="2596665" y="3559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C7500-4E68-924F-A414-434E2BFDA1F9}"/>
              </a:ext>
            </a:extLst>
          </p:cNvPr>
          <p:cNvSpPr txBox="1"/>
          <p:nvPr/>
        </p:nvSpPr>
        <p:spPr>
          <a:xfrm>
            <a:off x="2288906" y="1658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7A51D-3716-9A47-8D45-3C727C5B9F29}"/>
              </a:ext>
            </a:extLst>
          </p:cNvPr>
          <p:cNvSpPr txBox="1"/>
          <p:nvPr/>
        </p:nvSpPr>
        <p:spPr>
          <a:xfrm>
            <a:off x="2288906" y="2674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ADC43-EDDD-6A49-94A3-975DF35BA720}"/>
              </a:ext>
            </a:extLst>
          </p:cNvPr>
          <p:cNvSpPr txBox="1"/>
          <p:nvPr/>
        </p:nvSpPr>
        <p:spPr>
          <a:xfrm>
            <a:off x="2288906" y="346441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E6F69-4822-3843-9B66-0540E406E2F1}"/>
              </a:ext>
            </a:extLst>
          </p:cNvPr>
          <p:cNvSpPr txBox="1"/>
          <p:nvPr/>
        </p:nvSpPr>
        <p:spPr>
          <a:xfrm>
            <a:off x="2423506" y="10343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BC2C65-D08B-F24F-A99B-A38283F29144}"/>
              </a:ext>
            </a:extLst>
          </p:cNvPr>
          <p:cNvSpPr>
            <a:spLocks noChangeAspect="1"/>
          </p:cNvSpPr>
          <p:nvPr/>
        </p:nvSpPr>
        <p:spPr>
          <a:xfrm>
            <a:off x="2598269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EDC1F-DF9D-0F42-B54E-D3A3D876EC52}"/>
              </a:ext>
            </a:extLst>
          </p:cNvPr>
          <p:cNvSpPr txBox="1"/>
          <p:nvPr/>
        </p:nvSpPr>
        <p:spPr>
          <a:xfrm>
            <a:off x="2290510" y="2149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DB85E-93DB-C240-B554-20FA7FA8ED77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778269" y="1865270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EF0910-99AF-694C-866F-42320736B09C}"/>
              </a:ext>
            </a:extLst>
          </p:cNvPr>
          <p:cNvSpPr>
            <a:spLocks noChangeAspect="1"/>
          </p:cNvSpPr>
          <p:nvPr/>
        </p:nvSpPr>
        <p:spPr>
          <a:xfrm>
            <a:off x="2598040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4E888-BD4A-1D4F-B3C5-186C3EC9C622}"/>
              </a:ext>
            </a:extLst>
          </p:cNvPr>
          <p:cNvSpPr txBox="1"/>
          <p:nvPr/>
        </p:nvSpPr>
        <p:spPr>
          <a:xfrm>
            <a:off x="2790216" y="30940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3D0EB5-897A-994F-882E-7F55A57D1C67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365465" y="3278719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8EAE839-AECC-B54E-B7F4-2C43EC4E53EE}"/>
              </a:ext>
            </a:extLst>
          </p:cNvPr>
          <p:cNvSpPr>
            <a:spLocks noChangeAspect="1"/>
          </p:cNvSpPr>
          <p:nvPr/>
        </p:nvSpPr>
        <p:spPr>
          <a:xfrm>
            <a:off x="2596665" y="3967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C45724-5B1F-FE4F-9C97-0AC67A465DCD}"/>
              </a:ext>
            </a:extLst>
          </p:cNvPr>
          <p:cNvSpPr txBox="1"/>
          <p:nvPr/>
        </p:nvSpPr>
        <p:spPr>
          <a:xfrm>
            <a:off x="2792342" y="37374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D1A5A3-9B65-F840-85AC-30625C1ADF0A}"/>
              </a:ext>
            </a:extLst>
          </p:cNvPr>
          <p:cNvSpPr>
            <a:spLocks noChangeAspect="1"/>
          </p:cNvSpPr>
          <p:nvPr/>
        </p:nvSpPr>
        <p:spPr>
          <a:xfrm>
            <a:off x="2596665" y="43762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EF7AD-C834-0146-929C-91772363AE4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776665" y="4057642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EE3613-4FC6-0149-9021-C3C28155EC38}"/>
              </a:ext>
            </a:extLst>
          </p:cNvPr>
          <p:cNvSpPr txBox="1"/>
          <p:nvPr/>
        </p:nvSpPr>
        <p:spPr>
          <a:xfrm>
            <a:off x="2792342" y="45166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1BB9E5-B47F-2748-BA7A-F0F2FECC3221}"/>
              </a:ext>
            </a:extLst>
          </p:cNvPr>
          <p:cNvSpPr/>
          <p:nvPr/>
        </p:nvSpPr>
        <p:spPr>
          <a:xfrm rot="240000">
            <a:off x="2080654" y="1026309"/>
            <a:ext cx="1232570" cy="3834448"/>
          </a:xfrm>
          <a:custGeom>
            <a:avLst/>
            <a:gdLst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35262 w 1095837"/>
              <a:gd name="connsiteY71" fmla="*/ 1371600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10707 w 1095837"/>
              <a:gd name="connsiteY71" fmla="*/ 1384543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12572 w 1095837"/>
              <a:gd name="connsiteY69" fmla="*/ 1492287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983389 w 1095837"/>
              <a:gd name="connsiteY67" fmla="*/ 1588168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10181 w 1095837"/>
              <a:gd name="connsiteY66" fmla="*/ 1716487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95837" h="3384884">
                <a:moveTo>
                  <a:pt x="229410" y="88231"/>
                </a:moveTo>
                <a:lnTo>
                  <a:pt x="229410" y="88231"/>
                </a:lnTo>
                <a:cubicBezTo>
                  <a:pt x="135696" y="119468"/>
                  <a:pt x="175156" y="94358"/>
                  <a:pt x="109094" y="160421"/>
                </a:cubicBezTo>
                <a:cubicBezTo>
                  <a:pt x="98399" y="171116"/>
                  <a:pt x="83774" y="178977"/>
                  <a:pt x="77010" y="192505"/>
                </a:cubicBezTo>
                <a:cubicBezTo>
                  <a:pt x="66315" y="213894"/>
                  <a:pt x="58190" y="236775"/>
                  <a:pt x="44925" y="256673"/>
                </a:cubicBezTo>
                <a:cubicBezTo>
                  <a:pt x="39578" y="264694"/>
                  <a:pt x="32798" y="271928"/>
                  <a:pt x="28883" y="280737"/>
                </a:cubicBezTo>
                <a:cubicBezTo>
                  <a:pt x="22015" y="296189"/>
                  <a:pt x="12841" y="328863"/>
                  <a:pt x="12841" y="328863"/>
                </a:cubicBezTo>
                <a:cubicBezTo>
                  <a:pt x="-9475" y="485078"/>
                  <a:pt x="1820" y="383721"/>
                  <a:pt x="12841" y="697831"/>
                </a:cubicBezTo>
                <a:cubicBezTo>
                  <a:pt x="14639" y="749068"/>
                  <a:pt x="16898" y="838432"/>
                  <a:pt x="28883" y="898358"/>
                </a:cubicBezTo>
                <a:cubicBezTo>
                  <a:pt x="58898" y="1048435"/>
                  <a:pt x="30381" y="888302"/>
                  <a:pt x="60968" y="1010652"/>
                </a:cubicBezTo>
                <a:cubicBezTo>
                  <a:pt x="79061" y="1083023"/>
                  <a:pt x="70038" y="1053904"/>
                  <a:pt x="85031" y="1098884"/>
                </a:cubicBezTo>
                <a:cubicBezTo>
                  <a:pt x="87705" y="1251284"/>
                  <a:pt x="88364" y="1403733"/>
                  <a:pt x="93052" y="1556084"/>
                </a:cubicBezTo>
                <a:cubicBezTo>
                  <a:pt x="93715" y="1577630"/>
                  <a:pt x="98855" y="1598811"/>
                  <a:pt x="101073" y="1620252"/>
                </a:cubicBezTo>
                <a:cubicBezTo>
                  <a:pt x="106877" y="1676354"/>
                  <a:pt x="117115" y="1788694"/>
                  <a:pt x="117115" y="1788694"/>
                </a:cubicBezTo>
                <a:cubicBezTo>
                  <a:pt x="114441" y="1839494"/>
                  <a:pt x="113151" y="1890386"/>
                  <a:pt x="109094" y="1941094"/>
                </a:cubicBezTo>
                <a:cubicBezTo>
                  <a:pt x="107797" y="1957306"/>
                  <a:pt x="101073" y="1972957"/>
                  <a:pt x="101073" y="1989221"/>
                </a:cubicBezTo>
                <a:cubicBezTo>
                  <a:pt x="101073" y="2133625"/>
                  <a:pt x="104512" y="2278027"/>
                  <a:pt x="109094" y="2422358"/>
                </a:cubicBezTo>
                <a:cubicBezTo>
                  <a:pt x="109862" y="2446557"/>
                  <a:pt x="112367" y="2470806"/>
                  <a:pt x="117115" y="2494547"/>
                </a:cubicBezTo>
                <a:cubicBezTo>
                  <a:pt x="120431" y="2511128"/>
                  <a:pt x="127810" y="2526631"/>
                  <a:pt x="133157" y="2542673"/>
                </a:cubicBezTo>
                <a:lnTo>
                  <a:pt x="149199" y="2590800"/>
                </a:lnTo>
                <a:cubicBezTo>
                  <a:pt x="151873" y="2598821"/>
                  <a:pt x="153439" y="2607301"/>
                  <a:pt x="157220" y="2614863"/>
                </a:cubicBezTo>
                <a:cubicBezTo>
                  <a:pt x="162567" y="2625558"/>
                  <a:pt x="168821" y="2635845"/>
                  <a:pt x="173262" y="2646947"/>
                </a:cubicBezTo>
                <a:cubicBezTo>
                  <a:pt x="179542" y="2662647"/>
                  <a:pt x="179158" y="2681545"/>
                  <a:pt x="189304" y="2695073"/>
                </a:cubicBezTo>
                <a:cubicBezTo>
                  <a:pt x="197325" y="2705768"/>
                  <a:pt x="206283" y="2715821"/>
                  <a:pt x="213368" y="2727158"/>
                </a:cubicBezTo>
                <a:cubicBezTo>
                  <a:pt x="219705" y="2737297"/>
                  <a:pt x="224700" y="2748252"/>
                  <a:pt x="229410" y="2759242"/>
                </a:cubicBezTo>
                <a:cubicBezTo>
                  <a:pt x="232741" y="2767013"/>
                  <a:pt x="232741" y="2776270"/>
                  <a:pt x="237431" y="2783305"/>
                </a:cubicBezTo>
                <a:cubicBezTo>
                  <a:pt x="243723" y="2792743"/>
                  <a:pt x="253473" y="2799347"/>
                  <a:pt x="261494" y="2807368"/>
                </a:cubicBezTo>
                <a:cubicBezTo>
                  <a:pt x="276282" y="2866519"/>
                  <a:pt x="260391" y="2812815"/>
                  <a:pt x="285557" y="2871537"/>
                </a:cubicBezTo>
                <a:cubicBezTo>
                  <a:pt x="288887" y="2879308"/>
                  <a:pt x="289797" y="2888038"/>
                  <a:pt x="293578" y="2895600"/>
                </a:cubicBezTo>
                <a:cubicBezTo>
                  <a:pt x="333855" y="2976154"/>
                  <a:pt x="283476" y="2853312"/>
                  <a:pt x="325662" y="2951747"/>
                </a:cubicBezTo>
                <a:cubicBezTo>
                  <a:pt x="328993" y="2959518"/>
                  <a:pt x="330352" y="2968039"/>
                  <a:pt x="333683" y="2975810"/>
                </a:cubicBezTo>
                <a:cubicBezTo>
                  <a:pt x="338393" y="2986800"/>
                  <a:pt x="345015" y="2996904"/>
                  <a:pt x="349725" y="3007894"/>
                </a:cubicBezTo>
                <a:cubicBezTo>
                  <a:pt x="353056" y="3015666"/>
                  <a:pt x="353965" y="3024395"/>
                  <a:pt x="357746" y="3031958"/>
                </a:cubicBezTo>
                <a:cubicBezTo>
                  <a:pt x="362057" y="3040580"/>
                  <a:pt x="369006" y="3047651"/>
                  <a:pt x="373789" y="3056021"/>
                </a:cubicBezTo>
                <a:cubicBezTo>
                  <a:pt x="390669" y="3085560"/>
                  <a:pt x="395750" y="3110065"/>
                  <a:pt x="421915" y="3136231"/>
                </a:cubicBezTo>
                <a:cubicBezTo>
                  <a:pt x="435283" y="3149600"/>
                  <a:pt x="451533" y="3160606"/>
                  <a:pt x="462020" y="3176337"/>
                </a:cubicBezTo>
                <a:cubicBezTo>
                  <a:pt x="467367" y="3184358"/>
                  <a:pt x="471245" y="3193583"/>
                  <a:pt x="478062" y="3200400"/>
                </a:cubicBezTo>
                <a:cubicBezTo>
                  <a:pt x="493611" y="3215949"/>
                  <a:pt x="506617" y="3217939"/>
                  <a:pt x="526189" y="3224463"/>
                </a:cubicBezTo>
                <a:cubicBezTo>
                  <a:pt x="534210" y="3229810"/>
                  <a:pt x="541630" y="3236194"/>
                  <a:pt x="550252" y="3240505"/>
                </a:cubicBezTo>
                <a:cubicBezTo>
                  <a:pt x="557814" y="3244286"/>
                  <a:pt x="566924" y="3244420"/>
                  <a:pt x="574315" y="3248526"/>
                </a:cubicBezTo>
                <a:cubicBezTo>
                  <a:pt x="591169" y="3257889"/>
                  <a:pt x="606399" y="3269915"/>
                  <a:pt x="622441" y="3280610"/>
                </a:cubicBezTo>
                <a:cubicBezTo>
                  <a:pt x="630462" y="3285957"/>
                  <a:pt x="639687" y="3289835"/>
                  <a:pt x="646504" y="3296652"/>
                </a:cubicBezTo>
                <a:cubicBezTo>
                  <a:pt x="654525" y="3304673"/>
                  <a:pt x="661853" y="3313454"/>
                  <a:pt x="670568" y="3320716"/>
                </a:cubicBezTo>
                <a:cubicBezTo>
                  <a:pt x="691886" y="3338481"/>
                  <a:pt x="701753" y="3338536"/>
                  <a:pt x="726715" y="3352800"/>
                </a:cubicBezTo>
                <a:cubicBezTo>
                  <a:pt x="735085" y="3357583"/>
                  <a:pt x="742156" y="3364531"/>
                  <a:pt x="750778" y="3368842"/>
                </a:cubicBezTo>
                <a:cubicBezTo>
                  <a:pt x="762285" y="3374596"/>
                  <a:pt x="796645" y="3382314"/>
                  <a:pt x="806925" y="3384884"/>
                </a:cubicBezTo>
                <a:cubicBezTo>
                  <a:pt x="847030" y="3382210"/>
                  <a:pt x="887292" y="3381302"/>
                  <a:pt x="927241" y="3376863"/>
                </a:cubicBezTo>
                <a:cubicBezTo>
                  <a:pt x="943349" y="3375073"/>
                  <a:pt x="963767" y="3362951"/>
                  <a:pt x="975368" y="3352800"/>
                </a:cubicBezTo>
                <a:cubicBezTo>
                  <a:pt x="989596" y="3340350"/>
                  <a:pt x="1007018" y="3329604"/>
                  <a:pt x="1015473" y="3312694"/>
                </a:cubicBezTo>
                <a:cubicBezTo>
                  <a:pt x="1020820" y="3301999"/>
                  <a:pt x="1026805" y="3291600"/>
                  <a:pt x="1031515" y="3280610"/>
                </a:cubicBezTo>
                <a:cubicBezTo>
                  <a:pt x="1034846" y="3272839"/>
                  <a:pt x="1035755" y="3264109"/>
                  <a:pt x="1039536" y="3256547"/>
                </a:cubicBezTo>
                <a:cubicBezTo>
                  <a:pt x="1043847" y="3247925"/>
                  <a:pt x="1050231" y="3240505"/>
                  <a:pt x="1055578" y="3232484"/>
                </a:cubicBezTo>
                <a:cubicBezTo>
                  <a:pt x="1060925" y="3211095"/>
                  <a:pt x="1064648" y="3189232"/>
                  <a:pt x="1071620" y="3168316"/>
                </a:cubicBezTo>
                <a:cubicBezTo>
                  <a:pt x="1074294" y="3160295"/>
                  <a:pt x="1077807" y="3152506"/>
                  <a:pt x="1079641" y="3144252"/>
                </a:cubicBezTo>
                <a:cubicBezTo>
                  <a:pt x="1083169" y="3128376"/>
                  <a:pt x="1084988" y="3112168"/>
                  <a:pt x="1087662" y="3096126"/>
                </a:cubicBezTo>
                <a:cubicBezTo>
                  <a:pt x="1095330" y="2835416"/>
                  <a:pt x="1101383" y="2811404"/>
                  <a:pt x="1087662" y="2550694"/>
                </a:cubicBezTo>
                <a:cubicBezTo>
                  <a:pt x="1086238" y="2523639"/>
                  <a:pt x="1076495" y="2518920"/>
                  <a:pt x="1071620" y="2494547"/>
                </a:cubicBezTo>
                <a:cubicBezTo>
                  <a:pt x="1065241" y="2462652"/>
                  <a:pt x="1059612" y="2430570"/>
                  <a:pt x="1055578" y="2398294"/>
                </a:cubicBezTo>
                <a:cubicBezTo>
                  <a:pt x="1052904" y="2376905"/>
                  <a:pt x="1051101" y="2355389"/>
                  <a:pt x="1047557" y="2334126"/>
                </a:cubicBezTo>
                <a:cubicBezTo>
                  <a:pt x="1045745" y="2323252"/>
                  <a:pt x="1041927" y="2312803"/>
                  <a:pt x="1039536" y="2302042"/>
                </a:cubicBezTo>
                <a:cubicBezTo>
                  <a:pt x="1026630" y="2243966"/>
                  <a:pt x="1037827" y="2280874"/>
                  <a:pt x="1023494" y="2237873"/>
                </a:cubicBezTo>
                <a:cubicBezTo>
                  <a:pt x="1006408" y="2084098"/>
                  <a:pt x="1024478" y="2227736"/>
                  <a:pt x="1007452" y="2125579"/>
                </a:cubicBezTo>
                <a:cubicBezTo>
                  <a:pt x="1004344" y="2106930"/>
                  <a:pt x="1003682" y="2087853"/>
                  <a:pt x="999431" y="2069431"/>
                </a:cubicBezTo>
                <a:cubicBezTo>
                  <a:pt x="995629" y="2052954"/>
                  <a:pt x="987490" y="2037710"/>
                  <a:pt x="983389" y="2021305"/>
                </a:cubicBezTo>
                <a:cubicBezTo>
                  <a:pt x="978041" y="1999916"/>
                  <a:pt x="971670" y="1978757"/>
                  <a:pt x="967346" y="1957137"/>
                </a:cubicBezTo>
                <a:cubicBezTo>
                  <a:pt x="957163" y="1906221"/>
                  <a:pt x="962632" y="1930257"/>
                  <a:pt x="951304" y="1884947"/>
                </a:cubicBezTo>
                <a:cubicBezTo>
                  <a:pt x="951304" y="1839494"/>
                  <a:pt x="920429" y="1759716"/>
                  <a:pt x="910181" y="1716487"/>
                </a:cubicBezTo>
                <a:cubicBezTo>
                  <a:pt x="899933" y="1673258"/>
                  <a:pt x="889418" y="1662938"/>
                  <a:pt x="889816" y="1625571"/>
                </a:cubicBezTo>
                <a:cubicBezTo>
                  <a:pt x="890215" y="1588204"/>
                  <a:pt x="909090" y="1532458"/>
                  <a:pt x="912572" y="1492287"/>
                </a:cubicBezTo>
                <a:cubicBezTo>
                  <a:pt x="916054" y="1452116"/>
                  <a:pt x="914946" y="1415352"/>
                  <a:pt x="910707" y="1384543"/>
                </a:cubicBezTo>
                <a:cubicBezTo>
                  <a:pt x="906468" y="1353734"/>
                  <a:pt x="897749" y="1330978"/>
                  <a:pt x="887136" y="1307431"/>
                </a:cubicBezTo>
                <a:cubicBezTo>
                  <a:pt x="876523" y="1283884"/>
                  <a:pt x="870830" y="1270037"/>
                  <a:pt x="847031" y="1243263"/>
                </a:cubicBezTo>
                <a:cubicBezTo>
                  <a:pt x="834470" y="1229133"/>
                  <a:pt x="806925" y="1203158"/>
                  <a:pt x="806925" y="1203158"/>
                </a:cubicBezTo>
                <a:lnTo>
                  <a:pt x="790883" y="1155031"/>
                </a:lnTo>
                <a:lnTo>
                  <a:pt x="782862" y="1130968"/>
                </a:lnTo>
                <a:cubicBezTo>
                  <a:pt x="785536" y="1077494"/>
                  <a:pt x="787068" y="1023951"/>
                  <a:pt x="790883" y="970547"/>
                </a:cubicBezTo>
                <a:cubicBezTo>
                  <a:pt x="795732" y="902668"/>
                  <a:pt x="797753" y="921307"/>
                  <a:pt x="806925" y="866273"/>
                </a:cubicBezTo>
                <a:cubicBezTo>
                  <a:pt x="810033" y="847625"/>
                  <a:pt x="810695" y="828547"/>
                  <a:pt x="814946" y="810126"/>
                </a:cubicBezTo>
                <a:cubicBezTo>
                  <a:pt x="818748" y="793649"/>
                  <a:pt x="826888" y="778405"/>
                  <a:pt x="830989" y="762000"/>
                </a:cubicBezTo>
                <a:lnTo>
                  <a:pt x="839010" y="729916"/>
                </a:lnTo>
                <a:cubicBezTo>
                  <a:pt x="836336" y="644358"/>
                  <a:pt x="835872" y="558702"/>
                  <a:pt x="830989" y="473242"/>
                </a:cubicBezTo>
                <a:cubicBezTo>
                  <a:pt x="830507" y="464801"/>
                  <a:pt x="826749" y="456741"/>
                  <a:pt x="822968" y="449179"/>
                </a:cubicBezTo>
                <a:cubicBezTo>
                  <a:pt x="818657" y="440557"/>
                  <a:pt x="812273" y="433137"/>
                  <a:pt x="806925" y="425116"/>
                </a:cubicBezTo>
                <a:cubicBezTo>
                  <a:pt x="784726" y="358518"/>
                  <a:pt x="812557" y="448497"/>
                  <a:pt x="790883" y="296779"/>
                </a:cubicBezTo>
                <a:cubicBezTo>
                  <a:pt x="787765" y="274953"/>
                  <a:pt x="780188" y="254000"/>
                  <a:pt x="774841" y="232610"/>
                </a:cubicBezTo>
                <a:cubicBezTo>
                  <a:pt x="772271" y="222330"/>
                  <a:pt x="764552" y="187970"/>
                  <a:pt x="758799" y="176463"/>
                </a:cubicBezTo>
                <a:cubicBezTo>
                  <a:pt x="754488" y="167841"/>
                  <a:pt x="748104" y="160421"/>
                  <a:pt x="742757" y="152400"/>
                </a:cubicBezTo>
                <a:cubicBezTo>
                  <a:pt x="740083" y="141705"/>
                  <a:pt x="739666" y="130176"/>
                  <a:pt x="734736" y="120316"/>
                </a:cubicBezTo>
                <a:cubicBezTo>
                  <a:pt x="703990" y="58822"/>
                  <a:pt x="715352" y="85557"/>
                  <a:pt x="678589" y="56147"/>
                </a:cubicBezTo>
                <a:cubicBezTo>
                  <a:pt x="672684" y="51423"/>
                  <a:pt x="669310" y="43487"/>
                  <a:pt x="662546" y="40105"/>
                </a:cubicBezTo>
                <a:cubicBezTo>
                  <a:pt x="647421" y="32543"/>
                  <a:pt x="630462" y="29410"/>
                  <a:pt x="614420" y="24063"/>
                </a:cubicBezTo>
                <a:lnTo>
                  <a:pt x="590357" y="16042"/>
                </a:lnTo>
                <a:cubicBezTo>
                  <a:pt x="582336" y="13368"/>
                  <a:pt x="574634" y="9411"/>
                  <a:pt x="566294" y="8021"/>
                </a:cubicBezTo>
                <a:lnTo>
                  <a:pt x="518168" y="0"/>
                </a:lnTo>
                <a:cubicBezTo>
                  <a:pt x="480736" y="2674"/>
                  <a:pt x="443171" y="3877"/>
                  <a:pt x="405873" y="8021"/>
                </a:cubicBezTo>
                <a:cubicBezTo>
                  <a:pt x="394917" y="9238"/>
                  <a:pt x="384348" y="12874"/>
                  <a:pt x="373789" y="16042"/>
                </a:cubicBezTo>
                <a:cubicBezTo>
                  <a:pt x="373777" y="16045"/>
                  <a:pt x="313637" y="36092"/>
                  <a:pt x="301599" y="40105"/>
                </a:cubicBezTo>
                <a:lnTo>
                  <a:pt x="277536" y="48126"/>
                </a:lnTo>
                <a:cubicBezTo>
                  <a:pt x="269515" y="50800"/>
                  <a:pt x="260508" y="51457"/>
                  <a:pt x="253473" y="56147"/>
                </a:cubicBezTo>
                <a:cubicBezTo>
                  <a:pt x="226264" y="74286"/>
                  <a:pt x="233421" y="82884"/>
                  <a:pt x="229410" y="8823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7DDA-8F45-7346-B695-1435902D81AF}"/>
              </a:ext>
            </a:extLst>
          </p:cNvPr>
          <p:cNvSpPr txBox="1"/>
          <p:nvPr/>
        </p:nvSpPr>
        <p:spPr>
          <a:xfrm>
            <a:off x="927891" y="205904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FDB12-BBF2-7D47-B088-2F569A5EAE39}"/>
              </a:ext>
            </a:extLst>
          </p:cNvPr>
          <p:cNvCxnSpPr>
            <a:cxnSpLocks/>
            <a:stCxn id="4" idx="3"/>
            <a:endCxn id="3" idx="8"/>
          </p:cNvCxnSpPr>
          <p:nvPr/>
        </p:nvCxnSpPr>
        <p:spPr>
          <a:xfrm flipV="1">
            <a:off x="1590829" y="2005451"/>
            <a:ext cx="586484" cy="238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6FE636-40FA-E340-AD94-43C431A13797}"/>
              </a:ext>
            </a:extLst>
          </p:cNvPr>
          <p:cNvSpPr>
            <a:spLocks noChangeAspect="1"/>
          </p:cNvSpPr>
          <p:nvPr/>
        </p:nvSpPr>
        <p:spPr>
          <a:xfrm>
            <a:off x="6655317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4A0837-EE61-5C4D-A36A-44B7ED5DA1FD}"/>
              </a:ext>
            </a:extLst>
          </p:cNvPr>
          <p:cNvSpPr>
            <a:spLocks noChangeAspect="1"/>
          </p:cNvSpPr>
          <p:nvPr/>
        </p:nvSpPr>
        <p:spPr>
          <a:xfrm>
            <a:off x="6655317" y="27607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D65AE1-FB59-EC41-BBF2-0794C34DA653}"/>
              </a:ext>
            </a:extLst>
          </p:cNvPr>
          <p:cNvSpPr>
            <a:spLocks noChangeAspect="1"/>
          </p:cNvSpPr>
          <p:nvPr/>
        </p:nvSpPr>
        <p:spPr>
          <a:xfrm>
            <a:off x="6655317" y="37114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A4622-B176-534B-A68A-DB98DE1EE3BE}"/>
              </a:ext>
            </a:extLst>
          </p:cNvPr>
          <p:cNvSpPr txBox="1"/>
          <p:nvPr/>
        </p:nvSpPr>
        <p:spPr>
          <a:xfrm>
            <a:off x="6538305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38BB7B-2231-F745-A432-C4ED6E6545BE}"/>
              </a:ext>
            </a:extLst>
          </p:cNvPr>
          <p:cNvSpPr>
            <a:spLocks noChangeAspect="1"/>
          </p:cNvSpPr>
          <p:nvPr/>
        </p:nvSpPr>
        <p:spPr>
          <a:xfrm>
            <a:off x="6656921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067188-E591-304C-9485-15FED6F23944}"/>
              </a:ext>
            </a:extLst>
          </p:cNvPr>
          <p:cNvSpPr>
            <a:spLocks noChangeAspect="1"/>
          </p:cNvSpPr>
          <p:nvPr/>
        </p:nvSpPr>
        <p:spPr>
          <a:xfrm>
            <a:off x="6656692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68658A-D849-0746-986D-36E021D34BAF}"/>
              </a:ext>
            </a:extLst>
          </p:cNvPr>
          <p:cNvSpPr>
            <a:spLocks noChangeAspect="1"/>
          </p:cNvSpPr>
          <p:nvPr/>
        </p:nvSpPr>
        <p:spPr>
          <a:xfrm>
            <a:off x="6655317" y="41200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C1533B1-B49C-B141-A70E-627FB9CA180D}"/>
              </a:ext>
            </a:extLst>
          </p:cNvPr>
          <p:cNvSpPr>
            <a:spLocks noChangeAspect="1"/>
          </p:cNvSpPr>
          <p:nvPr/>
        </p:nvSpPr>
        <p:spPr>
          <a:xfrm>
            <a:off x="6655317" y="45286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05B5A-4E9C-4B47-9DEE-3ACCFEC8F92E}"/>
              </a:ext>
            </a:extLst>
          </p:cNvPr>
          <p:cNvCxnSpPr>
            <a:cxnSpLocks/>
          </p:cNvCxnSpPr>
          <p:nvPr/>
        </p:nvCxnSpPr>
        <p:spPr>
          <a:xfrm>
            <a:off x="6047485" y="3581399"/>
            <a:ext cx="697832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A1C03-0A71-9342-A148-D55FBE8BD574}"/>
              </a:ext>
            </a:extLst>
          </p:cNvPr>
          <p:cNvSpPr txBox="1"/>
          <p:nvPr/>
        </p:nvSpPr>
        <p:spPr>
          <a:xfrm>
            <a:off x="5333997" y="3400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785105-3BC8-C74F-A5F4-B60B6C18C2DB}"/>
              </a:ext>
            </a:extLst>
          </p:cNvPr>
          <p:cNvCxnSpPr/>
          <p:nvPr/>
        </p:nvCxnSpPr>
        <p:spPr>
          <a:xfrm>
            <a:off x="6745317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0E59D2-8842-7744-91A1-08594B27F78F}"/>
              </a:ext>
            </a:extLst>
          </p:cNvPr>
          <p:cNvCxnSpPr/>
          <p:nvPr/>
        </p:nvCxnSpPr>
        <p:spPr>
          <a:xfrm>
            <a:off x="9520601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A285159-79B0-BC49-B3ED-8DB298E5E6FE}"/>
              </a:ext>
            </a:extLst>
          </p:cNvPr>
          <p:cNvSpPr>
            <a:spLocks noChangeAspect="1"/>
          </p:cNvSpPr>
          <p:nvPr/>
        </p:nvSpPr>
        <p:spPr>
          <a:xfrm>
            <a:off x="9430601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662A63-F41D-664B-8D1E-92D7E8EF92D0}"/>
              </a:ext>
            </a:extLst>
          </p:cNvPr>
          <p:cNvSpPr>
            <a:spLocks noChangeAspect="1"/>
          </p:cNvSpPr>
          <p:nvPr/>
        </p:nvSpPr>
        <p:spPr>
          <a:xfrm>
            <a:off x="9430601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0003405-4EDC-AC49-BB97-F967E152946C}"/>
              </a:ext>
            </a:extLst>
          </p:cNvPr>
          <p:cNvSpPr>
            <a:spLocks noChangeAspect="1"/>
          </p:cNvSpPr>
          <p:nvPr/>
        </p:nvSpPr>
        <p:spPr>
          <a:xfrm>
            <a:off x="9430601" y="37034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003B4-FE98-1B47-A081-F8BFBB721DF9}"/>
              </a:ext>
            </a:extLst>
          </p:cNvPr>
          <p:cNvSpPr txBox="1"/>
          <p:nvPr/>
        </p:nvSpPr>
        <p:spPr>
          <a:xfrm>
            <a:off x="9313589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8F1068F-E0AC-2B4A-AC1B-3BA4876C7783}"/>
              </a:ext>
            </a:extLst>
          </p:cNvPr>
          <p:cNvSpPr>
            <a:spLocks noChangeAspect="1"/>
          </p:cNvSpPr>
          <p:nvPr/>
        </p:nvSpPr>
        <p:spPr>
          <a:xfrm>
            <a:off x="9432205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FCB9E2-08EE-594B-A525-E792782A5171}"/>
              </a:ext>
            </a:extLst>
          </p:cNvPr>
          <p:cNvSpPr>
            <a:spLocks noChangeAspect="1"/>
          </p:cNvSpPr>
          <p:nvPr/>
        </p:nvSpPr>
        <p:spPr>
          <a:xfrm>
            <a:off x="9431976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D89693-51D1-BF4F-A7F9-8DB12F023369}"/>
              </a:ext>
            </a:extLst>
          </p:cNvPr>
          <p:cNvSpPr>
            <a:spLocks noChangeAspect="1"/>
          </p:cNvSpPr>
          <p:nvPr/>
        </p:nvSpPr>
        <p:spPr>
          <a:xfrm>
            <a:off x="9430601" y="4216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299C6E-80A2-724A-8C1D-2338A88DD450}"/>
              </a:ext>
            </a:extLst>
          </p:cNvPr>
          <p:cNvSpPr>
            <a:spLocks noChangeAspect="1"/>
          </p:cNvSpPr>
          <p:nvPr/>
        </p:nvSpPr>
        <p:spPr>
          <a:xfrm>
            <a:off x="9430601" y="46248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17796E-6C77-7045-8C61-4438A3F5C794}"/>
              </a:ext>
            </a:extLst>
          </p:cNvPr>
          <p:cNvCxnSpPr>
            <a:cxnSpLocks/>
          </p:cNvCxnSpPr>
          <p:nvPr/>
        </p:nvCxnSpPr>
        <p:spPr>
          <a:xfrm>
            <a:off x="9520601" y="4110785"/>
            <a:ext cx="697831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8C0-0016-444F-ABE1-D39EAEA501EA}"/>
              </a:ext>
            </a:extLst>
          </p:cNvPr>
          <p:cNvSpPr txBox="1"/>
          <p:nvPr/>
        </p:nvSpPr>
        <p:spPr>
          <a:xfrm>
            <a:off x="10218431" y="3930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1EB9-08A7-2647-94AF-10AC9EE64EDD}"/>
              </a:ext>
            </a:extLst>
          </p:cNvPr>
          <p:cNvCxnSpPr>
            <a:stCxn id="75" idx="6"/>
            <a:endCxn id="115" idx="2"/>
          </p:cNvCxnSpPr>
          <p:nvPr/>
        </p:nvCxnSpPr>
        <p:spPr>
          <a:xfrm flipV="1">
            <a:off x="6835317" y="3793459"/>
            <a:ext cx="2595284" cy="8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8FEF2-6DE8-9540-8FCF-BF839E18DC91}"/>
              </a:ext>
            </a:extLst>
          </p:cNvPr>
          <p:cNvSpPr txBox="1"/>
          <p:nvPr/>
        </p:nvSpPr>
        <p:spPr>
          <a:xfrm>
            <a:off x="7481293" y="35231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{p1:snapshot}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BF52-7644-7F4E-9644-6B154A897479}"/>
              </a:ext>
            </a:extLst>
          </p:cNvPr>
          <p:cNvSpPr txBox="1"/>
          <p:nvPr/>
        </p:nvSpPr>
        <p:spPr>
          <a:xfrm>
            <a:off x="6268927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4759F4-B0C6-3847-B27E-DABF0FB7BB56}"/>
              </a:ext>
            </a:extLst>
          </p:cNvPr>
          <p:cNvSpPr txBox="1"/>
          <p:nvPr/>
        </p:nvSpPr>
        <p:spPr>
          <a:xfrm>
            <a:off x="6268927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66CA65-6B79-834F-A2F2-FE470754552D}"/>
              </a:ext>
            </a:extLst>
          </p:cNvPr>
          <p:cNvSpPr txBox="1"/>
          <p:nvPr/>
        </p:nvSpPr>
        <p:spPr>
          <a:xfrm>
            <a:off x="6268927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52776-AE51-0A4B-AF3D-5609DFFA7B8A}"/>
              </a:ext>
            </a:extLst>
          </p:cNvPr>
          <p:cNvSpPr txBox="1"/>
          <p:nvPr/>
        </p:nvSpPr>
        <p:spPr>
          <a:xfrm>
            <a:off x="6268927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4E7FFC-136A-CC44-B705-DBD1A9635849}"/>
              </a:ext>
            </a:extLst>
          </p:cNvPr>
          <p:cNvSpPr txBox="1"/>
          <p:nvPr/>
        </p:nvSpPr>
        <p:spPr>
          <a:xfrm>
            <a:off x="9581622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F48333-F767-6248-9183-C251DC8B55AA}"/>
              </a:ext>
            </a:extLst>
          </p:cNvPr>
          <p:cNvSpPr txBox="1"/>
          <p:nvPr/>
        </p:nvSpPr>
        <p:spPr>
          <a:xfrm>
            <a:off x="9581622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42BB9-3819-634F-A7F3-4BA2A54821E7}"/>
              </a:ext>
            </a:extLst>
          </p:cNvPr>
          <p:cNvSpPr txBox="1"/>
          <p:nvPr/>
        </p:nvSpPr>
        <p:spPr>
          <a:xfrm>
            <a:off x="9581622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1859B0-6FE2-2A4D-9924-ECAFCF773753}"/>
              </a:ext>
            </a:extLst>
          </p:cNvPr>
          <p:cNvSpPr txBox="1"/>
          <p:nvPr/>
        </p:nvSpPr>
        <p:spPr>
          <a:xfrm>
            <a:off x="9581622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60D195-65C6-2A47-9CEC-2444437AD7DB}"/>
              </a:ext>
            </a:extLst>
          </p:cNvPr>
          <p:cNvSpPr txBox="1"/>
          <p:nvPr/>
        </p:nvSpPr>
        <p:spPr>
          <a:xfrm>
            <a:off x="9581622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15DA39-02F1-8A42-9324-E5825EE5613F}"/>
              </a:ext>
            </a:extLst>
          </p:cNvPr>
          <p:cNvSpPr txBox="1"/>
          <p:nvPr/>
        </p:nvSpPr>
        <p:spPr>
          <a:xfrm>
            <a:off x="8391791" y="515662"/>
            <a:ext cx="22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P2’s clock is running slightly behind P1’s clock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AF043A-ED3D-0643-AEE1-C739A95ECDB6}"/>
              </a:ext>
            </a:extLst>
          </p:cNvPr>
          <p:cNvSpPr txBox="1"/>
          <p:nvPr/>
        </p:nvSpPr>
        <p:spPr>
          <a:xfrm>
            <a:off x="6252344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</p:spTree>
    <p:extLst>
      <p:ext uri="{BB962C8B-B14F-4D97-AF65-F5344CB8AC3E}">
        <p14:creationId xmlns:p14="http://schemas.microsoft.com/office/powerpoint/2010/main" val="1616951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8391696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6603001" y="1530614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D3FDD-74FB-774C-831D-6E960F0BE9FD}"/>
              </a:ext>
            </a:extLst>
          </p:cNvPr>
          <p:cNvSpPr txBox="1"/>
          <p:nvPr/>
        </p:nvSpPr>
        <p:spPr>
          <a:xfrm>
            <a:off x="122804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BFDE45-7037-5D46-B05F-34DCD3A0546F}"/>
              </a:ext>
            </a:extLst>
          </p:cNvPr>
          <p:cNvSpPr txBox="1"/>
          <p:nvPr/>
        </p:nvSpPr>
        <p:spPr>
          <a:xfrm>
            <a:off x="290137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3EA70B-9328-214E-A867-4537F91A9F9B}"/>
              </a:ext>
            </a:extLst>
          </p:cNvPr>
          <p:cNvCxnSpPr/>
          <p:nvPr/>
        </p:nvCxnSpPr>
        <p:spPr>
          <a:xfrm>
            <a:off x="310586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3F3D04-7975-224C-A671-CA8ED15AC74E}"/>
              </a:ext>
            </a:extLst>
          </p:cNvPr>
          <p:cNvCxnSpPr/>
          <p:nvPr/>
        </p:nvCxnSpPr>
        <p:spPr>
          <a:xfrm>
            <a:off x="143411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01E845-727C-0C4C-A572-385D1871506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89747" y="3337980"/>
            <a:ext cx="826113" cy="361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4AAA6D-52DF-C545-B863-D2C2BCE5A15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 flipV="1">
            <a:off x="1519709" y="1757435"/>
            <a:ext cx="1496151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AF6B8DF-8647-184C-9E72-2D284339F1EC}"/>
              </a:ext>
            </a:extLst>
          </p:cNvPr>
          <p:cNvSpPr>
            <a:spLocks noChangeAspect="1"/>
          </p:cNvSpPr>
          <p:nvPr/>
        </p:nvSpPr>
        <p:spPr>
          <a:xfrm>
            <a:off x="133970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4CD1B1-2004-5E40-93C6-90DF71DBB84B}"/>
              </a:ext>
            </a:extLst>
          </p:cNvPr>
          <p:cNvSpPr>
            <a:spLocks noChangeAspect="1"/>
          </p:cNvSpPr>
          <p:nvPr/>
        </p:nvSpPr>
        <p:spPr>
          <a:xfrm>
            <a:off x="3015860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03A41-1B70-094A-A8E1-3867C2FA0851}"/>
              </a:ext>
            </a:extLst>
          </p:cNvPr>
          <p:cNvSpPr>
            <a:spLocks noChangeAspect="1"/>
          </p:cNvSpPr>
          <p:nvPr/>
        </p:nvSpPr>
        <p:spPr>
          <a:xfrm>
            <a:off x="301586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7100D-B250-E64C-A100-6D4867E1C8CC}"/>
              </a:ext>
            </a:extLst>
          </p:cNvPr>
          <p:cNvSpPr txBox="1"/>
          <p:nvPr/>
        </p:nvSpPr>
        <p:spPr>
          <a:xfrm>
            <a:off x="104273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9405-65B4-324F-93FF-D738ADC175DE}"/>
              </a:ext>
            </a:extLst>
          </p:cNvPr>
          <p:cNvSpPr txBox="1"/>
          <p:nvPr/>
        </p:nvSpPr>
        <p:spPr>
          <a:xfrm>
            <a:off x="3156510" y="260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DEA33E-4C24-9A48-88FA-CCC5AA2E86C0}"/>
              </a:ext>
            </a:extLst>
          </p:cNvPr>
          <p:cNvSpPr txBox="1"/>
          <p:nvPr/>
        </p:nvSpPr>
        <p:spPr>
          <a:xfrm>
            <a:off x="315651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B0C5-F030-AE45-9D04-DE8469134947}"/>
              </a:ext>
            </a:extLst>
          </p:cNvPr>
          <p:cNvSpPr txBox="1"/>
          <p:nvPr/>
        </p:nvSpPr>
        <p:spPr>
          <a:xfrm>
            <a:off x="3874168" y="1467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12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5B33F48-E53D-7246-A900-1606B041DD16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rot="10800000" flipV="1">
            <a:off x="2263018" y="1651777"/>
            <a:ext cx="1611151" cy="59107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90B7E-5DAA-1A48-9178-31CCCA0CDED5}"/>
              </a:ext>
            </a:extLst>
          </p:cNvPr>
          <p:cNvSpPr/>
          <p:nvPr/>
        </p:nvSpPr>
        <p:spPr>
          <a:xfrm rot="21240000" flipV="1">
            <a:off x="2134452" y="2242313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372A-6F38-8944-9979-195DD2FB1FB1}"/>
              </a:ext>
            </a:extLst>
          </p:cNvPr>
          <p:cNvSpPr txBox="1"/>
          <p:nvPr/>
        </p:nvSpPr>
        <p:spPr>
          <a:xfrm>
            <a:off x="3874168" y="3753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21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3D84E55B-E353-1348-904A-424499458349}"/>
              </a:ext>
            </a:extLst>
          </p:cNvPr>
          <p:cNvCxnSpPr>
            <a:cxnSpLocks/>
            <a:stCxn id="87" idx="1"/>
            <a:endCxn id="89" idx="2"/>
          </p:cNvCxnSpPr>
          <p:nvPr/>
        </p:nvCxnSpPr>
        <p:spPr>
          <a:xfrm rot="10800000">
            <a:off x="2589338" y="3517858"/>
            <a:ext cx="1284830" cy="41992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274BED-156F-F049-AC0E-CEC8B60FF398}"/>
              </a:ext>
            </a:extLst>
          </p:cNvPr>
          <p:cNvSpPr/>
          <p:nvPr/>
        </p:nvSpPr>
        <p:spPr>
          <a:xfrm rot="9404479" flipV="1">
            <a:off x="2411916" y="3330149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6802681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8476003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8680492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00874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861599" y="3337980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094341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6914341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8590492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8590492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6617368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8731142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8731142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6200272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533D3-283A-8147-9D9A-D2EEAA68455A}"/>
              </a:ext>
            </a:extLst>
          </p:cNvPr>
          <p:cNvCxnSpPr>
            <a:cxnSpLocks/>
          </p:cNvCxnSpPr>
          <p:nvPr/>
        </p:nvCxnSpPr>
        <p:spPr>
          <a:xfrm flipH="1">
            <a:off x="7020745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A270D-4356-A843-A992-8E5AAA622579}"/>
              </a:ext>
            </a:extLst>
          </p:cNvPr>
          <p:cNvSpPr txBox="1"/>
          <p:nvPr/>
        </p:nvSpPr>
        <p:spPr>
          <a:xfrm rot="21049782">
            <a:off x="7476872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023683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6914341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6617368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CC3CE-2F8F-DB4A-A89C-D259D4D50AA7}"/>
              </a:ext>
            </a:extLst>
          </p:cNvPr>
          <p:cNvCxnSpPr>
            <a:cxnSpLocks/>
          </p:cNvCxnSpPr>
          <p:nvPr/>
        </p:nvCxnSpPr>
        <p:spPr>
          <a:xfrm>
            <a:off x="7008743" y="2266485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55A4D4-64A3-E744-A202-85660B297DA5}"/>
              </a:ext>
            </a:extLst>
          </p:cNvPr>
          <p:cNvSpPr txBox="1"/>
          <p:nvPr/>
        </p:nvSpPr>
        <p:spPr>
          <a:xfrm rot="2389782">
            <a:off x="7325731" y="2446335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3109689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3471709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3521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E31F-A689-5E47-8243-78BD4739A576}"/>
              </a:ext>
            </a:extLst>
          </p:cNvPr>
          <p:cNvSpPr txBox="1"/>
          <p:nvPr/>
        </p:nvSpPr>
        <p:spPr>
          <a:xfrm>
            <a:off x="3424427" y="5670347"/>
            <a:ext cx="53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Neither of these snapshots make sense because events are missing making the causal history incomplete</a:t>
            </a:r>
          </a:p>
        </p:txBody>
      </p:sp>
    </p:spTree>
    <p:extLst>
      <p:ext uri="{BB962C8B-B14F-4D97-AF65-F5344CB8AC3E}">
        <p14:creationId xmlns:p14="http://schemas.microsoft.com/office/powerpoint/2010/main" val="1541522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1510488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078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1564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963862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AAC5E79-65B0-0846-B2A7-97AF7A9950E2}"/>
              </a:ext>
            </a:extLst>
          </p:cNvPr>
          <p:cNvSpPr/>
          <p:nvPr/>
        </p:nvSpPr>
        <p:spPr>
          <a:xfrm>
            <a:off x="7002447" y="1972859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E334AA-1A71-6E46-90E9-A2C7C5CEFF53}"/>
              </a:ext>
            </a:extLst>
          </p:cNvPr>
          <p:cNvSpPr/>
          <p:nvPr/>
        </p:nvSpPr>
        <p:spPr>
          <a:xfrm>
            <a:off x="5213752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8534E0-C402-1F40-947B-514261F7584F}"/>
              </a:ext>
            </a:extLst>
          </p:cNvPr>
          <p:cNvSpPr txBox="1"/>
          <p:nvPr/>
        </p:nvSpPr>
        <p:spPr>
          <a:xfrm>
            <a:off x="5413432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4E252-74C4-4542-9288-B1C9CBE3C036}"/>
              </a:ext>
            </a:extLst>
          </p:cNvPr>
          <p:cNvSpPr txBox="1"/>
          <p:nvPr/>
        </p:nvSpPr>
        <p:spPr>
          <a:xfrm>
            <a:off x="7086754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A1E41D-00D7-8146-AFBD-768D477D9A70}"/>
              </a:ext>
            </a:extLst>
          </p:cNvPr>
          <p:cNvCxnSpPr/>
          <p:nvPr/>
        </p:nvCxnSpPr>
        <p:spPr>
          <a:xfrm>
            <a:off x="7291243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7C3F34-64BA-614A-91A3-8ACFAF17D18A}"/>
              </a:ext>
            </a:extLst>
          </p:cNvPr>
          <p:cNvCxnSpPr/>
          <p:nvPr/>
        </p:nvCxnSpPr>
        <p:spPr>
          <a:xfrm>
            <a:off x="5619494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BA6F9-0C47-7245-B3CB-B76EFFD53115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 flipV="1">
            <a:off x="5705092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FFA2164-39A8-424D-9DEE-F5890BEE2F10}"/>
              </a:ext>
            </a:extLst>
          </p:cNvPr>
          <p:cNvSpPr>
            <a:spLocks noChangeAspect="1"/>
          </p:cNvSpPr>
          <p:nvPr/>
        </p:nvSpPr>
        <p:spPr>
          <a:xfrm>
            <a:off x="5525092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5565ED-4594-F143-8E4D-EA47CBBF607C}"/>
              </a:ext>
            </a:extLst>
          </p:cNvPr>
          <p:cNvSpPr>
            <a:spLocks noChangeAspect="1"/>
          </p:cNvSpPr>
          <p:nvPr/>
        </p:nvSpPr>
        <p:spPr>
          <a:xfrm>
            <a:off x="7201243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067F7-908F-C24B-A8B7-A9C2628ECE34}"/>
              </a:ext>
            </a:extLst>
          </p:cNvPr>
          <p:cNvSpPr txBox="1"/>
          <p:nvPr/>
        </p:nvSpPr>
        <p:spPr>
          <a:xfrm>
            <a:off x="5228119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60FF5-7820-0C48-A7D8-12D34A1DF9A2}"/>
              </a:ext>
            </a:extLst>
          </p:cNvPr>
          <p:cNvSpPr txBox="1"/>
          <p:nvPr/>
        </p:nvSpPr>
        <p:spPr>
          <a:xfrm>
            <a:off x="7341893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DF75D5-E436-AB48-9E9F-18BC298DE20A}"/>
              </a:ext>
            </a:extLst>
          </p:cNvPr>
          <p:cNvSpPr txBox="1"/>
          <p:nvPr/>
        </p:nvSpPr>
        <p:spPr>
          <a:xfrm>
            <a:off x="7341893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D8A787-0938-D144-9819-55AD9A18108F}"/>
              </a:ext>
            </a:extLst>
          </p:cNvPr>
          <p:cNvSpPr txBox="1"/>
          <p:nvPr/>
        </p:nvSpPr>
        <p:spPr>
          <a:xfrm>
            <a:off x="4811023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72E27C-D5BC-1449-BACC-EBA9A386BA19}"/>
              </a:ext>
            </a:extLst>
          </p:cNvPr>
          <p:cNvCxnSpPr>
            <a:cxnSpLocks/>
          </p:cNvCxnSpPr>
          <p:nvPr/>
        </p:nvCxnSpPr>
        <p:spPr>
          <a:xfrm flipH="1">
            <a:off x="5631496" y="3722115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66E408-05A4-D64C-B356-3F3BF89D0246}"/>
              </a:ext>
            </a:extLst>
          </p:cNvPr>
          <p:cNvSpPr txBox="1"/>
          <p:nvPr/>
        </p:nvSpPr>
        <p:spPr>
          <a:xfrm rot="21049782">
            <a:off x="6087623" y="3858729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8B3A7-23CE-1149-94C4-F85BFDF5339E}"/>
              </a:ext>
            </a:extLst>
          </p:cNvPr>
          <p:cNvSpPr txBox="1"/>
          <p:nvPr/>
        </p:nvSpPr>
        <p:spPr>
          <a:xfrm>
            <a:off x="7634434" y="25116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248F7-DE8A-8447-A78B-9E6B8D75ECBD}"/>
              </a:ext>
            </a:extLst>
          </p:cNvPr>
          <p:cNvSpPr txBox="1"/>
          <p:nvPr/>
        </p:nvSpPr>
        <p:spPr>
          <a:xfrm>
            <a:off x="4711371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F40B9-B05A-0E4D-9965-02C7E3A49351}"/>
              </a:ext>
            </a:extLst>
          </p:cNvPr>
          <p:cNvSpPr/>
          <p:nvPr/>
        </p:nvSpPr>
        <p:spPr>
          <a:xfrm>
            <a:off x="5340300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5073E-A532-3042-B391-1C7306008057}"/>
              </a:ext>
            </a:extLst>
          </p:cNvPr>
          <p:cNvSpPr/>
          <p:nvPr/>
        </p:nvSpPr>
        <p:spPr>
          <a:xfrm>
            <a:off x="1249611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1E87A91-905C-4D41-9990-451671D10440}"/>
              </a:ext>
            </a:extLst>
          </p:cNvPr>
          <p:cNvSpPr txBox="1"/>
          <p:nvPr/>
        </p:nvSpPr>
        <p:spPr>
          <a:xfrm>
            <a:off x="1449291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0F52AA-AB91-6B4E-83E9-5CC1EDD7EDAD}"/>
              </a:ext>
            </a:extLst>
          </p:cNvPr>
          <p:cNvSpPr txBox="1"/>
          <p:nvPr/>
        </p:nvSpPr>
        <p:spPr>
          <a:xfrm>
            <a:off x="3122613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0101098-7FAE-7B46-8B34-44181523F958}"/>
              </a:ext>
            </a:extLst>
          </p:cNvPr>
          <p:cNvCxnSpPr/>
          <p:nvPr/>
        </p:nvCxnSpPr>
        <p:spPr>
          <a:xfrm>
            <a:off x="3327102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BD1ADA-D96E-C745-B96D-91D519E2A1AA}"/>
              </a:ext>
            </a:extLst>
          </p:cNvPr>
          <p:cNvCxnSpPr/>
          <p:nvPr/>
        </p:nvCxnSpPr>
        <p:spPr>
          <a:xfrm>
            <a:off x="1655353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853EBFB-50D2-6D46-A3C7-2C455043279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2508209" y="3306983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0172D94-00F7-A04E-BB7B-69F9F03CD9D8}"/>
              </a:ext>
            </a:extLst>
          </p:cNvPr>
          <p:cNvCxnSpPr>
            <a:cxnSpLocks/>
            <a:stCxn id="151" idx="2"/>
            <a:endCxn id="150" idx="6"/>
          </p:cNvCxnSpPr>
          <p:nvPr/>
        </p:nvCxnSpPr>
        <p:spPr>
          <a:xfrm flipH="1" flipV="1">
            <a:off x="1740951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0F4FA1C-56FA-284B-BAE7-603FDBDF3D9B}"/>
              </a:ext>
            </a:extLst>
          </p:cNvPr>
          <p:cNvSpPr>
            <a:spLocks noChangeAspect="1"/>
          </p:cNvSpPr>
          <p:nvPr/>
        </p:nvSpPr>
        <p:spPr>
          <a:xfrm>
            <a:off x="1560951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D13CC42-BDD3-2748-A8BE-35AAF8507742}"/>
              </a:ext>
            </a:extLst>
          </p:cNvPr>
          <p:cNvSpPr>
            <a:spLocks noChangeAspect="1"/>
          </p:cNvSpPr>
          <p:nvPr/>
        </p:nvSpPr>
        <p:spPr>
          <a:xfrm>
            <a:off x="3237102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D484002-256E-B442-9914-67FA7624D3F0}"/>
              </a:ext>
            </a:extLst>
          </p:cNvPr>
          <p:cNvSpPr>
            <a:spLocks noChangeAspect="1"/>
          </p:cNvSpPr>
          <p:nvPr/>
        </p:nvSpPr>
        <p:spPr>
          <a:xfrm>
            <a:off x="3237102" y="32169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5333C42-6AB7-F845-9975-CC48DCA17178}"/>
              </a:ext>
            </a:extLst>
          </p:cNvPr>
          <p:cNvSpPr txBox="1"/>
          <p:nvPr/>
        </p:nvSpPr>
        <p:spPr>
          <a:xfrm>
            <a:off x="1263978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CC8D9A-5E3D-2642-8D28-650F5B2715A0}"/>
              </a:ext>
            </a:extLst>
          </p:cNvPr>
          <p:cNvSpPr txBox="1"/>
          <p:nvPr/>
        </p:nvSpPr>
        <p:spPr>
          <a:xfrm>
            <a:off x="3377752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AEE0EC-DE03-CA49-BE26-59175ED24915}"/>
              </a:ext>
            </a:extLst>
          </p:cNvPr>
          <p:cNvSpPr txBox="1"/>
          <p:nvPr/>
        </p:nvSpPr>
        <p:spPr>
          <a:xfrm>
            <a:off x="3377752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C9E0410-4D74-1C4A-8A70-9A70C729AE9F}"/>
              </a:ext>
            </a:extLst>
          </p:cNvPr>
          <p:cNvSpPr txBox="1"/>
          <p:nvPr/>
        </p:nvSpPr>
        <p:spPr>
          <a:xfrm>
            <a:off x="846882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2425424-8242-1944-A7BC-96917D064431}"/>
              </a:ext>
            </a:extLst>
          </p:cNvPr>
          <p:cNvCxnSpPr>
            <a:cxnSpLocks/>
          </p:cNvCxnSpPr>
          <p:nvPr/>
        </p:nvCxnSpPr>
        <p:spPr>
          <a:xfrm>
            <a:off x="1655353" y="2235488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967AED5-5936-174F-BE4A-C838C4DBE33F}"/>
              </a:ext>
            </a:extLst>
          </p:cNvPr>
          <p:cNvSpPr txBox="1"/>
          <p:nvPr/>
        </p:nvSpPr>
        <p:spPr>
          <a:xfrm rot="2389782">
            <a:off x="1972341" y="2415338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67CD6B-C111-4B4D-B877-7CE41F96F775}"/>
              </a:ext>
            </a:extLst>
          </p:cNvPr>
          <p:cNvSpPr txBox="1"/>
          <p:nvPr/>
        </p:nvSpPr>
        <p:spPr>
          <a:xfrm>
            <a:off x="747230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EBAD0D-1BEC-6647-9418-85ACA4CD9E27}"/>
              </a:ext>
            </a:extLst>
          </p:cNvPr>
          <p:cNvSpPr/>
          <p:nvPr/>
        </p:nvSpPr>
        <p:spPr>
          <a:xfrm>
            <a:off x="1376159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E09BBD-A89D-5B44-AE93-79A1C22D310B}"/>
              </a:ext>
            </a:extLst>
          </p:cNvPr>
          <p:cNvSpPr txBox="1"/>
          <p:nvPr/>
        </p:nvSpPr>
        <p:spPr>
          <a:xfrm>
            <a:off x="9751734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222F28-98AF-F04C-8F99-ECC983DABEC8}"/>
              </a:ext>
            </a:extLst>
          </p:cNvPr>
          <p:cNvSpPr txBox="1"/>
          <p:nvPr/>
        </p:nvSpPr>
        <p:spPr>
          <a:xfrm>
            <a:off x="10828887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9961C-5B62-9E4C-9E90-0959CCEF4C8C}"/>
              </a:ext>
            </a:extLst>
          </p:cNvPr>
          <p:cNvCxnSpPr/>
          <p:nvPr/>
        </p:nvCxnSpPr>
        <p:spPr>
          <a:xfrm>
            <a:off x="11033376" y="1277549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87669EF-F098-9742-9F8A-5820C885D03C}"/>
              </a:ext>
            </a:extLst>
          </p:cNvPr>
          <p:cNvCxnSpPr/>
          <p:nvPr/>
        </p:nvCxnSpPr>
        <p:spPr>
          <a:xfrm>
            <a:off x="9957796" y="1286362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8834C5-D9BE-2F44-A168-EEAB226955EB}"/>
              </a:ext>
            </a:extLst>
          </p:cNvPr>
          <p:cNvCxnSpPr>
            <a:cxnSpLocks/>
          </p:cNvCxnSpPr>
          <p:nvPr/>
        </p:nvCxnSpPr>
        <p:spPr>
          <a:xfrm flipH="1">
            <a:off x="9957796" y="1971873"/>
            <a:ext cx="1075581" cy="156585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D98CF9F-6E07-1046-AE2B-976E579B1EB8}"/>
              </a:ext>
            </a:extLst>
          </p:cNvPr>
          <p:cNvSpPr>
            <a:spLocks noChangeAspect="1"/>
          </p:cNvSpPr>
          <p:nvPr/>
        </p:nvSpPr>
        <p:spPr>
          <a:xfrm>
            <a:off x="10944290" y="15571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FB54EC7-3E2D-D448-94FB-6A5E56C757A2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9964607" y="1647170"/>
            <a:ext cx="979683" cy="828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4CF94054-B006-0642-805C-C4328AE87F86}"/>
              </a:ext>
            </a:extLst>
          </p:cNvPr>
          <p:cNvSpPr/>
          <p:nvPr/>
        </p:nvSpPr>
        <p:spPr>
          <a:xfrm>
            <a:off x="10126127" y="1584674"/>
            <a:ext cx="872658" cy="872658"/>
          </a:xfrm>
          <a:prstGeom prst="noSmoking">
            <a:avLst>
              <a:gd name="adj" fmla="val 58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499596-D024-CF43-99B1-A7145D78B500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5705092" y="32998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6F3E9608-3EE2-E544-8398-811F6973930F}"/>
              </a:ext>
            </a:extLst>
          </p:cNvPr>
          <p:cNvSpPr>
            <a:spLocks noChangeAspect="1"/>
          </p:cNvSpPr>
          <p:nvPr/>
        </p:nvSpPr>
        <p:spPr>
          <a:xfrm>
            <a:off x="7201243" y="3209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759BC2-9F38-4C48-8FCE-6927D0D83F8E}"/>
              </a:ext>
            </a:extLst>
          </p:cNvPr>
          <p:cNvSpPr>
            <a:spLocks noChangeAspect="1"/>
          </p:cNvSpPr>
          <p:nvPr/>
        </p:nvSpPr>
        <p:spPr>
          <a:xfrm>
            <a:off x="5525092" y="36025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3271D9E-4521-EE4B-A3EF-FCA823E84A28}"/>
              </a:ext>
            </a:extLst>
          </p:cNvPr>
          <p:cNvSpPr txBox="1"/>
          <p:nvPr/>
        </p:nvSpPr>
        <p:spPr>
          <a:xfrm>
            <a:off x="5228119" y="3507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24D3E-53E0-704C-A9FE-5400D397281D}"/>
              </a:ext>
            </a:extLst>
          </p:cNvPr>
          <p:cNvSpPr txBox="1"/>
          <p:nvPr/>
        </p:nvSpPr>
        <p:spPr>
          <a:xfrm rot="20700000">
            <a:off x="234427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DFA080-A91D-A447-819F-6879D71B7E51}"/>
              </a:ext>
            </a:extLst>
          </p:cNvPr>
          <p:cNvSpPr txBox="1"/>
          <p:nvPr/>
        </p:nvSpPr>
        <p:spPr>
          <a:xfrm rot="20700000">
            <a:off x="632645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125A4BC-D767-8948-8761-0A2EA902DDC9}"/>
              </a:ext>
            </a:extLst>
          </p:cNvPr>
          <p:cNvSpPr/>
          <p:nvPr/>
        </p:nvSpPr>
        <p:spPr>
          <a:xfrm>
            <a:off x="7794714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06EC0D-5673-F348-BBDE-1B62FEDF7221}"/>
              </a:ext>
            </a:extLst>
          </p:cNvPr>
          <p:cNvSpPr txBox="1"/>
          <p:nvPr/>
        </p:nvSpPr>
        <p:spPr>
          <a:xfrm>
            <a:off x="7535328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2689473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7311BF7-0FA0-9248-A2EB-2F33105CEE15}"/>
              </a:ext>
            </a:extLst>
          </p:cNvPr>
          <p:cNvSpPr/>
          <p:nvPr/>
        </p:nvSpPr>
        <p:spPr>
          <a:xfrm>
            <a:off x="6364321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01AFA-7264-B549-8E1B-258BC6DFF540}"/>
              </a:ext>
            </a:extLst>
          </p:cNvPr>
          <p:cNvSpPr/>
          <p:nvPr/>
        </p:nvSpPr>
        <p:spPr>
          <a:xfrm>
            <a:off x="4575626" y="1507943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31B8F-E795-A145-AB07-9E2414CAC515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2EF23-FC2B-C14D-9EBA-86FD1F846FA5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4002EC-A10F-644F-9A3E-E60C6EB1AD56}"/>
              </a:ext>
            </a:extLst>
          </p:cNvPr>
          <p:cNvCxnSpPr/>
          <p:nvPr/>
        </p:nvCxnSpPr>
        <p:spPr>
          <a:xfrm>
            <a:off x="6653117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91349-625A-3C47-AB92-52E243D3764A}"/>
              </a:ext>
            </a:extLst>
          </p:cNvPr>
          <p:cNvCxnSpPr/>
          <p:nvPr/>
        </p:nvCxnSpPr>
        <p:spPr>
          <a:xfrm>
            <a:off x="498136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472EF-9099-1141-953B-FB20CE6EFA28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>
            <a:off x="5066966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CF42F6-F25D-0049-871A-4DBCE719EDF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 flipV="1">
            <a:off x="5066966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A09C553-D045-0B40-B843-B73A3FF3EC21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0D6A20-3DD2-3440-92FE-70E0D26C86B7}"/>
              </a:ext>
            </a:extLst>
          </p:cNvPr>
          <p:cNvSpPr>
            <a:spLocks noChangeAspect="1"/>
          </p:cNvSpPr>
          <p:nvPr/>
        </p:nvSpPr>
        <p:spPr>
          <a:xfrm>
            <a:off x="6563117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C598C7-931D-374B-BB35-7E06E6D8B698}"/>
              </a:ext>
            </a:extLst>
          </p:cNvPr>
          <p:cNvSpPr>
            <a:spLocks noChangeAspect="1"/>
          </p:cNvSpPr>
          <p:nvPr/>
        </p:nvSpPr>
        <p:spPr>
          <a:xfrm>
            <a:off x="6563117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884EA7-7C49-DE43-BEF2-48E264E34275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5A88C-B497-3344-AA2E-BCB5331B07E4}"/>
              </a:ext>
            </a:extLst>
          </p:cNvPr>
          <p:cNvSpPr txBox="1"/>
          <p:nvPr/>
        </p:nvSpPr>
        <p:spPr>
          <a:xfrm>
            <a:off x="6703767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86D04-52D7-E548-A66A-AA2DA71D1F0A}"/>
              </a:ext>
            </a:extLst>
          </p:cNvPr>
          <p:cNvSpPr txBox="1"/>
          <p:nvPr/>
        </p:nvSpPr>
        <p:spPr>
          <a:xfrm>
            <a:off x="6703767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749DC-21DF-194B-B818-7D2213649F64}"/>
              </a:ext>
            </a:extLst>
          </p:cNvPr>
          <p:cNvSpPr txBox="1"/>
          <p:nvPr/>
        </p:nvSpPr>
        <p:spPr>
          <a:xfrm>
            <a:off x="4172897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69E5EC-F11C-BD45-80C2-345012FDD2D9}"/>
              </a:ext>
            </a:extLst>
          </p:cNvPr>
          <p:cNvCxnSpPr>
            <a:cxnSpLocks/>
          </p:cNvCxnSpPr>
          <p:nvPr/>
        </p:nvCxnSpPr>
        <p:spPr>
          <a:xfrm flipH="1">
            <a:off x="4993370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C9094-5386-3E48-BF18-B0FEABE00715}"/>
              </a:ext>
            </a:extLst>
          </p:cNvPr>
          <p:cNvSpPr txBox="1"/>
          <p:nvPr/>
        </p:nvSpPr>
        <p:spPr>
          <a:xfrm rot="21049782">
            <a:off x="5449497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3B35-39F3-644B-A455-31C7D6FF8102}"/>
              </a:ext>
            </a:extLst>
          </p:cNvPr>
          <p:cNvSpPr txBox="1"/>
          <p:nvPr/>
        </p:nvSpPr>
        <p:spPr>
          <a:xfrm>
            <a:off x="6996308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E9389D-ADCF-1E49-90ED-608E402CB681}"/>
              </a:ext>
            </a:extLst>
          </p:cNvPr>
          <p:cNvSpPr>
            <a:spLocks noChangeAspect="1"/>
          </p:cNvSpPr>
          <p:nvPr/>
        </p:nvSpPr>
        <p:spPr>
          <a:xfrm>
            <a:off x="4886966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D582B-0DC1-4143-B98B-7599D3EF0834}"/>
              </a:ext>
            </a:extLst>
          </p:cNvPr>
          <p:cNvSpPr txBox="1"/>
          <p:nvPr/>
        </p:nvSpPr>
        <p:spPr>
          <a:xfrm>
            <a:off x="4589993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95538-35E8-4F45-B37B-918F10EF59F2}"/>
              </a:ext>
            </a:extLst>
          </p:cNvPr>
          <p:cNvSpPr txBox="1"/>
          <p:nvPr/>
        </p:nvSpPr>
        <p:spPr>
          <a:xfrm>
            <a:off x="4073245" y="2506571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87708-8E3B-ED46-AA1E-5877E2678929}"/>
              </a:ext>
            </a:extLst>
          </p:cNvPr>
          <p:cNvSpPr/>
          <p:nvPr/>
        </p:nvSpPr>
        <p:spPr>
          <a:xfrm>
            <a:off x="4702174" y="2599824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94771-EE11-B841-9EDC-C0A3BFA92FAD}"/>
              </a:ext>
            </a:extLst>
          </p:cNvPr>
          <p:cNvSpPr txBox="1"/>
          <p:nvPr/>
        </p:nvSpPr>
        <p:spPr>
          <a:xfrm>
            <a:off x="4610111" y="232752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257078-7DA8-AF44-B505-52844A6C7418}"/>
              </a:ext>
            </a:extLst>
          </p:cNvPr>
          <p:cNvSpPr/>
          <p:nvPr/>
        </p:nvSpPr>
        <p:spPr>
          <a:xfrm>
            <a:off x="3502667" y="3472769"/>
            <a:ext cx="1099622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27174-F797-A54C-8E12-BE0C77630B86}"/>
              </a:ext>
            </a:extLst>
          </p:cNvPr>
          <p:cNvSpPr txBox="1"/>
          <p:nvPr/>
        </p:nvSpPr>
        <p:spPr>
          <a:xfrm>
            <a:off x="3310640" y="3113495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68DB80-9CEC-3C49-A2BE-D207070A460D}"/>
              </a:ext>
            </a:extLst>
          </p:cNvPr>
          <p:cNvSpPr txBox="1"/>
          <p:nvPr/>
        </p:nvSpPr>
        <p:spPr>
          <a:xfrm rot="20700000">
            <a:off x="5669006" y="32163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7CEC12-7258-1545-85DD-8B2BCEF36AE2}"/>
              </a:ext>
            </a:extLst>
          </p:cNvPr>
          <p:cNvSpPr/>
          <p:nvPr/>
        </p:nvSpPr>
        <p:spPr>
          <a:xfrm>
            <a:off x="7142969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E427B-35DF-6F48-807B-E763E243C970}"/>
              </a:ext>
            </a:extLst>
          </p:cNvPr>
          <p:cNvSpPr txBox="1"/>
          <p:nvPr/>
        </p:nvSpPr>
        <p:spPr>
          <a:xfrm>
            <a:off x="6883583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110736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297C8C-6A9A-5F47-B565-6382557FF906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6B9135C-BB68-8848-A36F-9D3C1F11AEBD}"/>
                </a:ext>
              </a:extLst>
            </p:cNvPr>
            <p:cNvGrpSpPr/>
            <p:nvPr/>
          </p:nvGrpSpPr>
          <p:grpSpPr>
            <a:xfrm>
              <a:off x="2173976" y="755780"/>
              <a:ext cx="807920" cy="338554"/>
              <a:chOff x="2173976" y="863623"/>
              <a:chExt cx="807920" cy="338554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59BCC5-875A-2048-8604-712B0BE86245}"/>
                  </a:ext>
                </a:extLst>
              </p:cNvPr>
              <p:cNvSpPr txBox="1"/>
              <p:nvPr/>
            </p:nvSpPr>
            <p:spPr>
              <a:xfrm>
                <a:off x="2173976" y="863623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13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630CFBD-7597-7740-B9C7-FCDCE6CDA838}"/>
                  </a:ext>
                </a:extLst>
              </p:cNvPr>
              <p:cNvSpPr/>
              <p:nvPr/>
            </p:nvSpPr>
            <p:spPr>
              <a:xfrm>
                <a:off x="2889955" y="996488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ABACF9E-E6CB-8244-9FEC-E5ED1E770CD3}"/>
                  </a:ext>
                </a:extLst>
              </p:cNvPr>
              <p:cNvSpPr txBox="1"/>
              <p:nvPr/>
            </p:nvSpPr>
            <p:spPr>
              <a:xfrm>
                <a:off x="2624671" y="957500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A28C7C-D704-0F47-8A5D-1156ED25C583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44E522-0F7A-1C40-988D-9C23ED442C00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3771FD4-EAD8-B34B-8DAB-EC0C6052DCD1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C9A5EFB-949D-E748-AE86-425D60FEF4ED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8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3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A796AD-A0EC-B44E-95CF-DF30A923F34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BBD9C-AAAE-2047-B909-2D46C8E6831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6BE77C3-7C62-E342-B19E-F9381959182C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E2971-3044-B94F-A844-73F127335871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F5C281-0DA8-FA41-ADF3-6DEDFE08CD12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F5C67F-1284-C942-B439-26097124B808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4F5C58D-AFF3-934B-AEB5-218A4FBAA43A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E7DB7F3-188B-8E47-B3C4-55BAC5CCC136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01" name="Straight Arrow Connector 4">
              <a:extLst>
                <a:ext uri="{FF2B5EF4-FFF2-40B4-BE49-F238E27FC236}">
                  <a16:creationId xmlns:a16="http://schemas.microsoft.com/office/drawing/2014/main" id="{BBBEDCD9-B0E1-EE49-8BE0-77E1A77D7D33}"/>
                </a:ext>
              </a:extLst>
            </p:cNvPr>
            <p:cNvCxnSpPr>
              <a:cxnSpLocks/>
              <a:stCxn id="3" idx="0"/>
              <a:endCxn id="11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">
              <a:extLst>
                <a:ext uri="{FF2B5EF4-FFF2-40B4-BE49-F238E27FC236}">
                  <a16:creationId xmlns:a16="http://schemas.microsoft.com/office/drawing/2014/main" id="{255EAF20-978D-3846-B0A9-F4569C1B8AB4}"/>
                </a:ext>
              </a:extLst>
            </p:cNvPr>
            <p:cNvCxnSpPr>
              <a:cxnSpLocks/>
              <a:stCxn id="116" idx="2"/>
              <a:endCxn id="3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4">
              <a:extLst>
                <a:ext uri="{FF2B5EF4-FFF2-40B4-BE49-F238E27FC236}">
                  <a16:creationId xmlns:a16="http://schemas.microsoft.com/office/drawing/2014/main" id="{2B1A5629-6B3A-E54D-BC68-C2A671556D57}"/>
                </a:ext>
              </a:extLst>
            </p:cNvPr>
            <p:cNvCxnSpPr>
              <a:cxnSpLocks/>
              <a:stCxn id="98" idx="0"/>
              <a:endCxn id="11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4">
              <a:extLst>
                <a:ext uri="{FF2B5EF4-FFF2-40B4-BE49-F238E27FC236}">
                  <a16:creationId xmlns:a16="http://schemas.microsoft.com/office/drawing/2014/main" id="{4DAFC14D-0028-F949-8CAF-85BC31F15802}"/>
                </a:ext>
              </a:extLst>
            </p:cNvPr>
            <p:cNvCxnSpPr>
              <a:cxnSpLocks/>
              <a:stCxn id="116" idx="2"/>
              <a:endCxn id="98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05ED32-3890-594E-9D0F-E59744943FBC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56492B-C1FF-854A-A09F-373F3B5F6D2B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CBBACD5-5D38-2546-9B77-311C054CA138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208A6C-A920-EE4A-904E-B3CE13758F8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A0CF87-AC29-A448-8FE9-5E23AB10C2A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04D139-03F9-F745-A7B5-DB64FB6159C0}"/>
                </a:ext>
              </a:extLst>
            </p:cNvPr>
            <p:cNvGrpSpPr/>
            <p:nvPr/>
          </p:nvGrpSpPr>
          <p:grpSpPr>
            <a:xfrm>
              <a:off x="3227232" y="1710213"/>
              <a:ext cx="813819" cy="338554"/>
              <a:chOff x="3241006" y="1586388"/>
              <a:chExt cx="813819" cy="33855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5B3A7C-5252-D647-BC30-CF4E6112FC69}"/>
                  </a:ext>
                </a:extLst>
              </p:cNvPr>
              <p:cNvSpPr txBox="1"/>
              <p:nvPr/>
            </p:nvSpPr>
            <p:spPr>
              <a:xfrm>
                <a:off x="3241006" y="1586388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32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787DE77-9995-D54D-9485-C8F4E3C64B9C}"/>
                  </a:ext>
                </a:extLst>
              </p:cNvPr>
              <p:cNvSpPr/>
              <p:nvPr/>
            </p:nvSpPr>
            <p:spPr>
              <a:xfrm>
                <a:off x="3962884" y="1763300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6349C34-12F2-2E46-BBEB-5997B2BEFCAA}"/>
                  </a:ext>
                </a:extLst>
              </p:cNvPr>
              <p:cNvSpPr txBox="1"/>
              <p:nvPr/>
            </p:nvSpPr>
            <p:spPr>
              <a:xfrm>
                <a:off x="3697600" y="1724312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4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FA22B8-103C-A84F-9B57-BC29BF97C1D9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A567D10-D576-8F43-B098-174847469D8D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74E3833-AE9E-5647-BEE2-05E7FC2D68A6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2FF396F-183F-E24E-BB4B-831422F3B9A9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0AF1E53-0786-4B4E-982F-C22E90A8DBED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E2C865A-FF98-A34D-9DAA-503A0F422CAC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78DE011-7518-7646-B6BD-0FF3BDB40B0F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DF499F5B-26CB-1549-8A29-C41A69018C35}"/>
                </a:ext>
              </a:extLst>
            </p:cNvPr>
            <p:cNvCxnSpPr>
              <a:cxnSpLocks/>
              <a:stCxn id="118" idx="0"/>
              <a:endCxn id="121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0F08CF13-5EDB-444B-A2BE-AE83247A7BD9}"/>
                </a:ext>
              </a:extLst>
            </p:cNvPr>
            <p:cNvCxnSpPr>
              <a:cxnSpLocks/>
              <a:stCxn id="121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24B50E-0A67-6B4D-A9B8-6BD0493A43AF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B3BFAA-F185-2548-A897-B5B9ED142A77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CB75EFF-B2FC-4143-8323-9C3024967307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35454-6113-3545-97FA-62858F84390C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4987CE-7D02-0E42-8C36-B581FD8BBA8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E46FEB-C8ED-1243-BD9D-FB8FD9BD702B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DC4D888-0052-9441-8A32-AC965A7A2FD0}"/>
                </a:ext>
              </a:extLst>
            </p:cNvPr>
            <p:cNvCxnSpPr>
              <a:cxnSpLocks/>
              <a:stCxn id="118" idx="0"/>
              <a:endCxn id="128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2943201F-3A6E-4D40-AE4B-CAC470A2F76D}"/>
                </a:ext>
              </a:extLst>
            </p:cNvPr>
            <p:cNvCxnSpPr>
              <a:cxnSpLocks/>
              <a:stCxn id="128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A0C7C6DF-B80D-2B4E-BFF8-7988C1AC5494}"/>
                </a:ext>
              </a:extLst>
            </p:cNvPr>
            <p:cNvCxnSpPr>
              <a:cxnSpLocks/>
              <a:stCxn id="121" idx="0"/>
              <a:endCxn id="128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53F754A5-22E3-E74F-9561-20A737C7860C}"/>
                </a:ext>
              </a:extLst>
            </p:cNvPr>
            <p:cNvCxnSpPr>
              <a:cxnSpLocks/>
              <a:stCxn id="128" idx="2"/>
              <a:endCxn id="121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A5B14D-93E8-A64E-A5D7-E1D1087ED405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99403D-3C7F-E64E-8985-C27FD4027A0A}"/>
                </a:ext>
              </a:extLst>
            </p:cNvPr>
            <p:cNvSpPr txBox="1"/>
            <p:nvPr/>
          </p:nvSpPr>
          <p:spPr>
            <a:xfrm>
              <a:off x="3227232" y="13408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14D9B57-B302-3A4A-8BED-5C556FF91E76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309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6AD617D-602A-4448-A5D6-F185DE3D231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E2AF154-3543-DF4E-879E-B1751FD44379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959D1A3-BB3B-C640-B0CB-DBA5FEDD4302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5876EE7-CD4F-D34A-BEAB-EFE8D71BE5D8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103E650-87DE-A144-87EB-450FA3C36C89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E56854-5653-A74A-B1D4-241CEC0433F3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F76772-EB39-A647-8D42-C30932612CAC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976C4F91-24E5-4445-B040-949ADC8E6EEF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0F86BC4F-E760-0E47-8BAB-2CAD35EA625F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86C351E-18B4-BF43-BAB6-CB2E5617ADE9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D106ECF-AFFD-A840-8C0A-E81E8248A98B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884B28E-03B3-2F4B-8A60-EC7FE2C1729F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0F6454C-D2E9-594A-BA1E-79DBB22DFCE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DFED353-B61C-8F43-86A5-C08C12781903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5B04566-59A1-414B-A963-691DBB73D37E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756429DA-6C9B-8247-8CBE-B740DE8D007B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2D75D2A0-549D-9E42-ADD2-FB542961B0B1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B9E1BB51-683E-0E40-AC8A-EC223FFD183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CE46FF49-6814-4F46-A2CE-8494DD8ED729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74F921D-10EA-D448-98AF-B7BECEF8FF9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5DF8999-6EB7-B149-9417-32B0F47211A1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9FF0553-51D6-1D42-991C-3DAFAF23181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AFAF319-F896-244C-8D2D-8392EF46A807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2946981-4C5E-BC44-8C97-A69F25AD7F5B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ADB742-5E85-2C48-86AC-28FBC66569A2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764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B1D769-42F9-2F49-887B-679C08407567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B84C62-404D-3D4F-AE46-D4CE1521615B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7B63F96-10E1-7A41-B81B-8E2FD2E72CD1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0E7B527-2634-EA4C-821A-2D9E99EEE102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593D26C-8960-4143-89D8-3C263FECFCE7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5441177-0500-4D4A-99FA-35289ED44AA1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C4161D8-199F-D046-BC68-B57F8CBBC16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0B8864BD-C988-664F-A6CB-55840189D659}"/>
                </a:ext>
              </a:extLst>
            </p:cNvPr>
            <p:cNvCxnSpPr>
              <a:cxnSpLocks/>
              <a:stCxn id="118" idx="0"/>
              <a:endCxn id="12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6A2EFBF-980C-7846-903F-8204719789AD}"/>
                </a:ext>
              </a:extLst>
            </p:cNvPr>
            <p:cNvCxnSpPr>
              <a:cxnSpLocks/>
              <a:stCxn id="123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1443C35-4592-AB4B-B519-2BE601ACC893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7F1FEE-D8C3-F84E-BC8E-F3EFC49D6BA4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2BA1113-83F9-0E4F-8081-631C96E0676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11707B6-1C44-E54D-9B81-AE7E9EDDF39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20398A3-6B2F-A74A-8897-7DAF94339CF6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E69B097-DA17-3748-BB10-0215F284ED71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E9803E6-68E7-1942-B3E2-154CC73151F5}"/>
                </a:ext>
              </a:extLst>
            </p:cNvPr>
            <p:cNvCxnSpPr>
              <a:cxnSpLocks/>
              <a:stCxn id="118" idx="0"/>
              <a:endCxn id="133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E654267A-2FE0-764A-AAD3-FAFF019F7968}"/>
                </a:ext>
              </a:extLst>
            </p:cNvPr>
            <p:cNvCxnSpPr>
              <a:cxnSpLocks/>
              <a:stCxn id="133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A1885073-AF69-1C42-8342-C62B5B3E2991}"/>
                </a:ext>
              </a:extLst>
            </p:cNvPr>
            <p:cNvCxnSpPr>
              <a:cxnSpLocks/>
              <a:stCxn id="123" idx="0"/>
              <a:endCxn id="133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B5C437D-E8FB-7F45-8CD7-805ECA3C702F}"/>
                </a:ext>
              </a:extLst>
            </p:cNvPr>
            <p:cNvCxnSpPr>
              <a:cxnSpLocks/>
              <a:stCxn id="133" idx="2"/>
              <a:endCxn id="12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32DD0B-71AE-1B46-A3DC-822EEFC3D4B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A47D26B-78BD-1B41-8BC1-68A174342784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5A4415-DF85-6C4A-9A46-BED62F2E2B8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01691AA-6FC9-F44D-902F-0AE83A2F21F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4812F98-C332-0444-99DB-07EBCF17059D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C06ECF4-A691-654B-9E95-8C888E2C3719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008FE7-3EA7-F746-A442-F698403745E4}"/>
              </a:ext>
            </a:extLst>
          </p:cNvPr>
          <p:cNvSpPr txBox="1"/>
          <p:nvPr/>
        </p:nvSpPr>
        <p:spPr>
          <a:xfrm>
            <a:off x="2789767" y="21996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7299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AA80829-DC24-6C41-9630-E326AF235BFB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E35F1-FAA3-B041-B330-D51AE0A36847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 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29D0DA-0906-2A44-8213-EAFCE435EA4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0671EA-BE23-F846-A72A-067ECFCA8927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DFBB47-E81A-344F-92F5-5C540523E356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4A8E30-6307-9747-81E0-74F3C57251C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6E539C-7299-D549-BE63-EC348E0C8B82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4024EA-3D74-624B-B8C3-F9F890E104C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0B4F7BA-6060-1E46-B35F-8546CD6E98A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0A822BD4-1AA1-9D46-9C18-7E33C0502937}"/>
                </a:ext>
              </a:extLst>
            </p:cNvPr>
            <p:cNvCxnSpPr>
              <a:cxnSpLocks/>
              <a:stCxn id="121" idx="0"/>
              <a:endCxn id="125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7DD0801-3603-084D-B2BF-17F2A7644160}"/>
                </a:ext>
              </a:extLst>
            </p:cNvPr>
            <p:cNvCxnSpPr>
              <a:cxnSpLocks/>
              <a:stCxn id="125" idx="2"/>
              <a:endCxn id="121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4286EF6-158A-C740-BD9B-2E9CA9A1B182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8BBD79-D753-2541-BED3-2CBD753D0DA9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523AF1E-8107-E340-AD17-C1F1A588F86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1B3D4E7-73E5-D443-A7A6-3175CBA8D64E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2593AA9-2CAD-CC43-8AF0-EA3A6C539E37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C6184B9-B659-2641-AA72-BC959FDBB2C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AED7BE-1865-1F4F-9EB1-B671E9B6265B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44BDF8E-BC97-464E-9A15-1F588AE00501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E8DDAE-6D1A-0147-9098-ACF073193CA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7C27C410-063D-3046-97B9-6F1AB56DDD21}"/>
                </a:ext>
              </a:extLst>
            </p:cNvPr>
            <p:cNvCxnSpPr>
              <a:cxnSpLocks/>
              <a:stCxn id="121" idx="0"/>
              <a:endCxn id="135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D2BBE3D-53F4-2D41-A8CD-163A4A2FCE56}"/>
                </a:ext>
              </a:extLst>
            </p:cNvPr>
            <p:cNvCxnSpPr>
              <a:cxnSpLocks/>
              <a:stCxn id="135" idx="2"/>
              <a:endCxn id="121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4">
              <a:extLst>
                <a:ext uri="{FF2B5EF4-FFF2-40B4-BE49-F238E27FC236}">
                  <a16:creationId xmlns:a16="http://schemas.microsoft.com/office/drawing/2014/main" id="{79861751-8965-DB4A-A692-61344E98FD2E}"/>
                </a:ext>
              </a:extLst>
            </p:cNvPr>
            <p:cNvCxnSpPr>
              <a:cxnSpLocks/>
              <a:stCxn id="125" idx="0"/>
              <a:endCxn id="135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4">
              <a:extLst>
                <a:ext uri="{FF2B5EF4-FFF2-40B4-BE49-F238E27FC236}">
                  <a16:creationId xmlns:a16="http://schemas.microsoft.com/office/drawing/2014/main" id="{09E611E0-5FB2-4744-B764-FDDF1A93AB88}"/>
                </a:ext>
              </a:extLst>
            </p:cNvPr>
            <p:cNvCxnSpPr>
              <a:cxnSpLocks/>
              <a:stCxn id="135" idx="2"/>
              <a:endCxn id="125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34DF3EE-31AB-5C44-900F-2EF3C752D5B1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C1F3299-8A61-204F-A050-6204C7C5C5DA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CF31418-498A-4240-94A8-93AF2C99CD30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08FCE09-79B5-4048-81B2-B5AC399E3F2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FA3650E-88B2-FF49-8FA8-F5F6EF94EA2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027B0BD-C3AD-2D4A-9FFB-1A9EF8B4CB6C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102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EA0A39-FD63-B74F-8702-77D6A17337E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5A29B0-88E0-4C47-848A-2D9032985485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4F185C-7992-5A48-B353-C8E5DAAC979D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D47056-81C6-124B-B1C3-AE98A644BB20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8" name="Straight Arrow Connector 4">
              <a:extLst>
                <a:ext uri="{FF2B5EF4-FFF2-40B4-BE49-F238E27FC236}">
                  <a16:creationId xmlns:a16="http://schemas.microsoft.com/office/drawing/2014/main" id="{5312AD10-CDC3-1247-8A62-3B09A3C5A352}"/>
                </a:ext>
              </a:extLst>
            </p:cNvPr>
            <p:cNvCxnSpPr>
              <a:cxnSpLocks/>
              <a:stCxn id="117" idx="0"/>
              <a:endCxn id="120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5156B6EB-0691-7541-ABA2-14ECAA7A2583}"/>
                </a:ext>
              </a:extLst>
            </p:cNvPr>
            <p:cNvCxnSpPr>
              <a:cxnSpLocks/>
              <a:stCxn id="120" idx="2"/>
              <a:endCxn id="11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09BA1C2-AF9A-7245-9E1F-346D3E9F9095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63EE090-FE56-3644-8211-50C80032F82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3F5B918-4C5E-0A47-87F0-A3B82FCE1DBE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029F489-347B-884F-9F3D-53C2429145AB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D550DF4-A161-B84B-B8D7-E4B7A30A3B6B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E79B2BD-7F1E-954B-BEF6-F3CF05624AAB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63CF6C2-13EA-2D4B-9E06-13B9E024FE95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6F0BF3A-80E2-A648-8EEB-700888A4F09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43F6E75-0B40-FB4F-BF33-78E2C81F807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5FB51C54-E72D-AD44-8C78-A31612B33847}"/>
                </a:ext>
              </a:extLst>
            </p:cNvPr>
            <p:cNvCxnSpPr>
              <a:cxnSpLocks/>
              <a:stCxn id="117" idx="0"/>
              <a:endCxn id="134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79CBBA7-317E-4141-8F4C-1662BB29A6D2}"/>
                </a:ext>
              </a:extLst>
            </p:cNvPr>
            <p:cNvCxnSpPr>
              <a:cxnSpLocks/>
              <a:stCxn id="134" idx="2"/>
              <a:endCxn id="11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3A84681A-5331-6745-ACEC-0577EC10907E}"/>
                </a:ext>
              </a:extLst>
            </p:cNvPr>
            <p:cNvCxnSpPr>
              <a:cxnSpLocks/>
              <a:stCxn id="120" idx="0"/>
              <a:endCxn id="134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4EC541A8-71FA-B74E-BC76-41543B53CEB9}"/>
                </a:ext>
              </a:extLst>
            </p:cNvPr>
            <p:cNvCxnSpPr>
              <a:cxnSpLocks/>
              <a:stCxn id="134" idx="2"/>
              <a:endCxn id="120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0B3F017-A804-7947-BA85-2E6783675DF0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045CBB-5CA2-8A44-BFAE-D87E5CEFAC25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84C7705-E445-4D42-B75E-B916D05A2DF7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EC810C-8F87-224B-8C5A-160426774F1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F5A508E-915B-844A-ABA0-40458EBA05C4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94D14F-C1FF-C44B-BB98-687BA3D2825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56FF887-F81D-1B41-BD10-32C8A3DEFD00}"/>
              </a:ext>
            </a:extLst>
          </p:cNvPr>
          <p:cNvSpPr txBox="1"/>
          <p:nvPr/>
        </p:nvSpPr>
        <p:spPr>
          <a:xfrm>
            <a:off x="1781533" y="12634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9794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6FB3B10-37E3-B046-821A-38F503397A85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AF4A161-C8A5-1742-9310-2D1410A446E1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4B546F4-C334-9249-A81F-31C4B131086F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DF9F587-8E17-3340-97AD-E29122E377D3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51" name="Straight Arrow Connector 4">
              <a:extLst>
                <a:ext uri="{FF2B5EF4-FFF2-40B4-BE49-F238E27FC236}">
                  <a16:creationId xmlns:a16="http://schemas.microsoft.com/office/drawing/2014/main" id="{DF3D7301-117E-DC4A-AFF7-DA327AEADE35}"/>
                </a:ext>
              </a:extLst>
            </p:cNvPr>
            <p:cNvCxnSpPr>
              <a:cxnSpLocks/>
              <a:stCxn id="150" idx="0"/>
              <a:endCxn id="15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">
              <a:extLst>
                <a:ext uri="{FF2B5EF4-FFF2-40B4-BE49-F238E27FC236}">
                  <a16:creationId xmlns:a16="http://schemas.microsoft.com/office/drawing/2014/main" id="{7A0BC84B-D2D9-6E4D-AC4F-3B2F1984EDDC}"/>
                </a:ext>
              </a:extLst>
            </p:cNvPr>
            <p:cNvCxnSpPr>
              <a:cxnSpLocks/>
              <a:stCxn id="153" idx="2"/>
              <a:endCxn id="150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561EB1-A619-7944-8A89-83655414D6E6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756846-1A4A-664E-B6FE-D710E97018D8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5338ACA-BAF7-934C-A4AC-43EF029C74A9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AB8E20-13ED-7F48-9D22-94D6FC4C2360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EEB51BF-B668-2C4D-B782-39028F398C2C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2E46FF3-D7AD-9749-8233-6A2E748C8D58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56" name="Straight Arrow Connector 4">
              <a:extLst>
                <a:ext uri="{FF2B5EF4-FFF2-40B4-BE49-F238E27FC236}">
                  <a16:creationId xmlns:a16="http://schemas.microsoft.com/office/drawing/2014/main" id="{959FBF3B-FAB4-6F47-8CCE-B7979A1A514F}"/>
                </a:ext>
              </a:extLst>
            </p:cNvPr>
            <p:cNvCxnSpPr>
              <a:cxnSpLocks/>
              <a:stCxn id="150" idx="0"/>
              <a:endCxn id="160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4">
              <a:extLst>
                <a:ext uri="{FF2B5EF4-FFF2-40B4-BE49-F238E27FC236}">
                  <a16:creationId xmlns:a16="http://schemas.microsoft.com/office/drawing/2014/main" id="{87D8DA72-B234-E74D-B9E0-D196858CFF20}"/>
                </a:ext>
              </a:extLst>
            </p:cNvPr>
            <p:cNvCxnSpPr>
              <a:cxnSpLocks/>
              <a:stCxn id="160" idx="2"/>
              <a:endCxn id="150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4">
              <a:extLst>
                <a:ext uri="{FF2B5EF4-FFF2-40B4-BE49-F238E27FC236}">
                  <a16:creationId xmlns:a16="http://schemas.microsoft.com/office/drawing/2014/main" id="{7A250EE7-214C-C64B-A272-60B7388C6D84}"/>
                </a:ext>
              </a:extLst>
            </p:cNvPr>
            <p:cNvCxnSpPr>
              <a:cxnSpLocks/>
              <a:stCxn id="153" idx="0"/>
              <a:endCxn id="160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4">
              <a:extLst>
                <a:ext uri="{FF2B5EF4-FFF2-40B4-BE49-F238E27FC236}">
                  <a16:creationId xmlns:a16="http://schemas.microsoft.com/office/drawing/2014/main" id="{620617AB-B892-5445-A283-881BBD60A876}"/>
                </a:ext>
              </a:extLst>
            </p:cNvPr>
            <p:cNvCxnSpPr>
              <a:cxnSpLocks/>
              <a:stCxn id="160" idx="2"/>
              <a:endCxn id="15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9E809B-8D11-FC43-A951-EA2F9B6AF81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B949E0B-BDE7-D845-A8F3-56BAE630801E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5CA38AE-137D-D742-ACD8-5EC1D64F11C5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DC1F851-86C9-DB46-AC10-44352D49A8DA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E0D0407-B19E-844E-AB7D-8C8C80A81D5F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F80A5C5-E6EB-8546-8B7C-A16CC83C3273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E422081-A388-F945-998A-546975B57CFB}"/>
              </a:ext>
            </a:extLst>
          </p:cNvPr>
          <p:cNvSpPr txBox="1"/>
          <p:nvPr/>
        </p:nvSpPr>
        <p:spPr>
          <a:xfrm>
            <a:off x="1781533" y="165083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9224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7A28A5-43D9-F241-B5E2-25EFE691C8C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C337CAD-4C9D-554A-9D4F-C4BEC9466616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97D1AA-D319-984E-9B36-520C56079AA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A04B83-F3B8-E649-8CBC-590729267C31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F7BE0456-9DAE-4143-9974-CAB8CF50D12C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FA639B6B-8215-3843-9081-D54B66663194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0F2CD5E-9352-2641-BC11-4A1894C6077E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C6861D0-FC76-5B46-B484-F0787C6003B5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7707C5-3FDC-5440-9215-CB6E83922947}"/>
                </a:ext>
              </a:extLst>
            </p:cNvPr>
            <p:cNvSpPr txBox="1"/>
            <p:nvPr/>
          </p:nvSpPr>
          <p:spPr>
            <a:xfrm>
              <a:off x="1176335" y="170324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D5922BB-F818-FA4B-8DDE-6408221F4200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8A1FC92E-201B-A144-8FE7-049D27236572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73BC7D3A-661D-A648-9E01-958CF7DB645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F3D50BD8-BD91-E846-8CF7-04CB6E54C803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50FEA6-1E70-2346-9E88-54D637D7042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F33A0AF-C615-7147-82FA-B15C9AABA059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77496D-AEEA-024B-8C1B-CA238754C021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B781894-F9D0-FB4B-A607-4F1B0618ACEC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0773331-CFD0-0046-A095-B9D5B2E24B92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4E0046-4D8D-5448-8FC6-7EE62E45048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D4608521-D3F0-764A-AB7E-877AA5460908}"/>
              </a:ext>
            </a:extLst>
          </p:cNvPr>
          <p:cNvSpPr txBox="1"/>
          <p:nvPr/>
        </p:nvSpPr>
        <p:spPr>
          <a:xfrm>
            <a:off x="3844552" y="13015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0343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35BEC2-0D0B-F649-B320-2860D6F917D9}"/>
              </a:ext>
            </a:extLst>
          </p:cNvPr>
          <p:cNvSpPr/>
          <p:nvPr/>
        </p:nvSpPr>
        <p:spPr>
          <a:xfrm>
            <a:off x="4372417" y="12893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EAB17F-A42E-444F-9577-51D66CBD020E}"/>
              </a:ext>
            </a:extLst>
          </p:cNvPr>
          <p:cNvSpPr/>
          <p:nvPr/>
        </p:nvSpPr>
        <p:spPr>
          <a:xfrm>
            <a:off x="5578940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31A8F-75B2-7640-AA1B-969021DBBD14}"/>
              </a:ext>
            </a:extLst>
          </p:cNvPr>
          <p:cNvSpPr/>
          <p:nvPr/>
        </p:nvSpPr>
        <p:spPr>
          <a:xfrm>
            <a:off x="3153195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15ECF-384D-0E40-AF5B-A8E47E90A94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3321905" y="1625659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D69702F5-8701-B64D-9B2A-AF2771AE6817}"/>
              </a:ext>
            </a:extLst>
          </p:cNvPr>
          <p:cNvCxnSpPr>
            <a:cxnSpLocks/>
            <a:stCxn id="4" idx="3"/>
            <a:endCxn id="7" idx="6"/>
          </p:cNvCxnSpPr>
          <p:nvPr/>
        </p:nvCxnSpPr>
        <p:spPr>
          <a:xfrm rot="5400000">
            <a:off x="3445231" y="1932300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6C9EEE4C-9003-924D-8576-000961F45CA0}"/>
              </a:ext>
            </a:extLst>
          </p:cNvPr>
          <p:cNvCxnSpPr>
            <a:cxnSpLocks/>
            <a:stCxn id="4" idx="6"/>
            <a:endCxn id="6" idx="7"/>
          </p:cNvCxnSpPr>
          <p:nvPr/>
        </p:nvCxnSpPr>
        <p:spPr>
          <a:xfrm>
            <a:off x="4870042" y="1545556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99D34BD2-0DD2-C143-A5FB-73F3A682D888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4797168" y="1726712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">
            <a:extLst>
              <a:ext uri="{FF2B5EF4-FFF2-40B4-BE49-F238E27FC236}">
                <a16:creationId xmlns:a16="http://schemas.microsoft.com/office/drawing/2014/main" id="{31E02470-A14C-D843-95F3-539DCCA2310A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5400000">
            <a:off x="4614881" y="1975682"/>
            <a:ext cx="12700" cy="2425745"/>
          </a:xfrm>
          <a:prstGeom prst="curvedConnector3">
            <a:avLst>
              <a:gd name="adj1" fmla="val 347368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A9456A29-E0ED-7E45-A62F-BCCB5AE5458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 rot="16200000" flipH="1">
            <a:off x="4614880" y="2076582"/>
            <a:ext cx="12700" cy="2073870"/>
          </a:xfrm>
          <a:prstGeom prst="curvedConnector3">
            <a:avLst>
              <a:gd name="adj1" fmla="val 239084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916987" y="128936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0123510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FFB57C1-76B5-274C-BE8E-D12D7F978677}"/>
              </a:ext>
            </a:extLst>
          </p:cNvPr>
          <p:cNvSpPr/>
          <p:nvPr/>
        </p:nvSpPr>
        <p:spPr>
          <a:xfrm>
            <a:off x="7697765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8" name="Straight Arrow Connector 8">
            <a:extLst>
              <a:ext uri="{FF2B5EF4-FFF2-40B4-BE49-F238E27FC236}">
                <a16:creationId xmlns:a16="http://schemas.microsoft.com/office/drawing/2014/main" id="{5AC07F3F-4060-1D46-B6B4-C7B66EDD5CFD}"/>
              </a:ext>
            </a:extLst>
          </p:cNvPr>
          <p:cNvCxnSpPr>
            <a:stCxn id="97" idx="0"/>
            <a:endCxn id="95" idx="2"/>
          </p:cNvCxnSpPr>
          <p:nvPr/>
        </p:nvCxnSpPr>
        <p:spPr>
          <a:xfrm rot="5400000" flipH="1" flipV="1">
            <a:off x="7866475" y="1625660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EBF1B02B-568C-0D4E-AC77-0891F97A1EE0}"/>
              </a:ext>
            </a:extLst>
          </p:cNvPr>
          <p:cNvCxnSpPr>
            <a:cxnSpLocks/>
            <a:stCxn id="95" idx="3"/>
            <a:endCxn id="97" idx="6"/>
          </p:cNvCxnSpPr>
          <p:nvPr/>
        </p:nvCxnSpPr>
        <p:spPr>
          <a:xfrm rot="5400000">
            <a:off x="7989801" y="1932301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6"/>
            <a:endCxn id="96" idx="7"/>
          </p:cNvCxnSpPr>
          <p:nvPr/>
        </p:nvCxnSpPr>
        <p:spPr>
          <a:xfrm>
            <a:off x="9414612" y="1545557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2"/>
            <a:endCxn id="95" idx="5"/>
          </p:cNvCxnSpPr>
          <p:nvPr/>
        </p:nvCxnSpPr>
        <p:spPr>
          <a:xfrm rot="10800000">
            <a:off x="9341738" y="1726713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456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201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B4BAD-F03E-B547-A8A0-C2275F6A8DCE}"/>
              </a:ext>
            </a:extLst>
          </p:cNvPr>
          <p:cNvSpPr/>
          <p:nvPr/>
        </p:nvSpPr>
        <p:spPr>
          <a:xfrm>
            <a:off x="8948237" y="2577584"/>
            <a:ext cx="1110160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62752-56F1-944F-951A-954E65DB1E65}"/>
              </a:ext>
            </a:extLst>
          </p:cNvPr>
          <p:cNvSpPr/>
          <p:nvPr/>
        </p:nvSpPr>
        <p:spPr>
          <a:xfrm>
            <a:off x="5322387" y="2437884"/>
            <a:ext cx="964905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7E1F7-E826-8741-B71E-CD502869D9D1}"/>
              </a:ext>
            </a:extLst>
          </p:cNvPr>
          <p:cNvSpPr txBox="1"/>
          <p:nvPr/>
        </p:nvSpPr>
        <p:spPr>
          <a:xfrm>
            <a:off x="3942124" y="8882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16BD2-4394-5A4A-997F-EAB8A6C08D63}"/>
              </a:ext>
            </a:extLst>
          </p:cNvPr>
          <p:cNvSpPr txBox="1"/>
          <p:nvPr/>
        </p:nvSpPr>
        <p:spPr>
          <a:xfrm>
            <a:off x="3942124" y="12819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1591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0"/>
            <a:ext cx="623377" cy="119750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600000">
            <a:off x="7411467" y="18746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25499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42985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40258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43885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67577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89208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88327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66677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44785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88308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68477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44785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66677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41798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65567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7144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42985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88308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44785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66677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40258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42985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40258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42985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40258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42985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40258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68002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63959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67924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89609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89591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89591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53638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76777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53284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76251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A6CB757-FA69-3F49-8BD6-179AF9873D3F}"/>
              </a:ext>
            </a:extLst>
          </p:cNvPr>
          <p:cNvSpPr/>
          <p:nvPr/>
        </p:nvSpPr>
        <p:spPr>
          <a:xfrm>
            <a:off x="2419350" y="2917651"/>
            <a:ext cx="7404039" cy="1899907"/>
          </a:xfrm>
          <a:custGeom>
            <a:avLst/>
            <a:gdLst>
              <a:gd name="connsiteX0" fmla="*/ 0 w 6337300"/>
              <a:gd name="connsiteY0" fmla="*/ 12700 h 2355679"/>
              <a:gd name="connsiteX1" fmla="*/ 1930400 w 6337300"/>
              <a:gd name="connsiteY1" fmla="*/ 342900 h 2355679"/>
              <a:gd name="connsiteX2" fmla="*/ 3130550 w 6337300"/>
              <a:gd name="connsiteY2" fmla="*/ 2298700 h 2355679"/>
              <a:gd name="connsiteX3" fmla="*/ 4419600 w 6337300"/>
              <a:gd name="connsiteY3" fmla="*/ 1714500 h 2355679"/>
              <a:gd name="connsiteX4" fmla="*/ 5314950 w 6337300"/>
              <a:gd name="connsiteY4" fmla="*/ 501650 h 2355679"/>
              <a:gd name="connsiteX5" fmla="*/ 6337300 w 6337300"/>
              <a:gd name="connsiteY5" fmla="*/ 469900 h 2355679"/>
              <a:gd name="connsiteX6" fmla="*/ 6337300 w 6337300"/>
              <a:gd name="connsiteY6" fmla="*/ 469900 h 235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7300" h="2355679">
                <a:moveTo>
                  <a:pt x="0" y="12700"/>
                </a:moveTo>
                <a:cubicBezTo>
                  <a:pt x="704321" y="-12700"/>
                  <a:pt x="1408642" y="-38100"/>
                  <a:pt x="1930400" y="342900"/>
                </a:cubicBezTo>
                <a:cubicBezTo>
                  <a:pt x="2452158" y="723900"/>
                  <a:pt x="2715683" y="2070100"/>
                  <a:pt x="3130550" y="2298700"/>
                </a:cubicBezTo>
                <a:cubicBezTo>
                  <a:pt x="3545417" y="2527300"/>
                  <a:pt x="4055533" y="2014008"/>
                  <a:pt x="4419600" y="1714500"/>
                </a:cubicBezTo>
                <a:cubicBezTo>
                  <a:pt x="4783667" y="1414992"/>
                  <a:pt x="4995333" y="709083"/>
                  <a:pt x="5314950" y="501650"/>
                </a:cubicBezTo>
                <a:cubicBezTo>
                  <a:pt x="5634567" y="294217"/>
                  <a:pt x="6337300" y="469900"/>
                  <a:pt x="6337300" y="469900"/>
                </a:cubicBezTo>
                <a:lnTo>
                  <a:pt x="6337300" y="46990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D3FBA-A45D-AC4C-8161-A1ACAFD905B5}"/>
              </a:ext>
            </a:extLst>
          </p:cNvPr>
          <p:cNvSpPr txBox="1"/>
          <p:nvPr/>
        </p:nvSpPr>
        <p:spPr>
          <a:xfrm>
            <a:off x="2819400" y="22796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B1987-9D85-D74C-AAD3-2CAF64ED7633}"/>
              </a:ext>
            </a:extLst>
          </p:cNvPr>
          <p:cNvSpPr txBox="1"/>
          <p:nvPr/>
        </p:nvSpPr>
        <p:spPr>
          <a:xfrm>
            <a:off x="2699640" y="3225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CEF70-3931-EB43-BD78-6D4995868D2C}"/>
              </a:ext>
            </a:extLst>
          </p:cNvPr>
          <p:cNvSpPr txBox="1"/>
          <p:nvPr/>
        </p:nvSpPr>
        <p:spPr>
          <a:xfrm>
            <a:off x="1877714" y="27329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6377-C916-0E49-8126-201445297BE4}"/>
              </a:ext>
            </a:extLst>
          </p:cNvPr>
          <p:cNvSpPr txBox="1"/>
          <p:nvPr/>
        </p:nvSpPr>
        <p:spPr>
          <a:xfrm>
            <a:off x="9801816" y="31058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2221347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193003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65731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02003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438915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11003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429915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181134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418823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193003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429915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165731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443173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443173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13122CD-B850-9340-9375-0160ED3B0158}"/>
              </a:ext>
            </a:extLst>
          </p:cNvPr>
          <p:cNvSpPr/>
          <p:nvPr/>
        </p:nvSpPr>
        <p:spPr>
          <a:xfrm>
            <a:off x="1098550" y="1949450"/>
            <a:ext cx="4114800" cy="546529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46529">
                <a:moveTo>
                  <a:pt x="0" y="0"/>
                </a:moveTo>
                <a:cubicBezTo>
                  <a:pt x="202671" y="265112"/>
                  <a:pt x="405342" y="530225"/>
                  <a:pt x="806450" y="546100"/>
                </a:cubicBezTo>
                <a:cubicBezTo>
                  <a:pt x="1207558" y="561975"/>
                  <a:pt x="1855258" y="132292"/>
                  <a:pt x="2406650" y="95250"/>
                </a:cubicBezTo>
                <a:cubicBezTo>
                  <a:pt x="2958042" y="58208"/>
                  <a:pt x="4114800" y="323850"/>
                  <a:pt x="4114800" y="323850"/>
                </a:cubicBezTo>
                <a:lnTo>
                  <a:pt x="4114800" y="32385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CD8D9-BC32-D347-A8C8-30FA501CE83D}"/>
              </a:ext>
            </a:extLst>
          </p:cNvPr>
          <p:cNvSpPr>
            <a:spLocks noChangeAspect="1"/>
          </p:cNvSpPr>
          <p:nvPr/>
        </p:nvSpPr>
        <p:spPr>
          <a:xfrm>
            <a:off x="78291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F2A0C-7D31-B64F-9F9E-738B911370A4}"/>
              </a:ext>
            </a:extLst>
          </p:cNvPr>
          <p:cNvSpPr txBox="1"/>
          <p:nvPr/>
        </p:nvSpPr>
        <p:spPr>
          <a:xfrm>
            <a:off x="75564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914D59-BB45-C040-9624-140C33D40BE2}"/>
              </a:ext>
            </a:extLst>
          </p:cNvPr>
          <p:cNvCxnSpPr/>
          <p:nvPr/>
        </p:nvCxnSpPr>
        <p:spPr>
          <a:xfrm>
            <a:off x="79191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9641E-F3AF-5E47-9031-C9DC813380E2}"/>
              </a:ext>
            </a:extLst>
          </p:cNvPr>
          <p:cNvCxnSpPr/>
          <p:nvPr/>
        </p:nvCxnSpPr>
        <p:spPr>
          <a:xfrm>
            <a:off x="102883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550C5-B7D8-6949-9ED1-B11DA6406EF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80091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0101A8-C718-CF40-9EA8-821DA19DB9F3}"/>
              </a:ext>
            </a:extLst>
          </p:cNvPr>
          <p:cNvSpPr>
            <a:spLocks noChangeAspect="1"/>
          </p:cNvSpPr>
          <p:nvPr/>
        </p:nvSpPr>
        <p:spPr>
          <a:xfrm>
            <a:off x="101983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434F6-51C6-5448-BB0F-9508C0D21713}"/>
              </a:ext>
            </a:extLst>
          </p:cNvPr>
          <p:cNvSpPr txBox="1"/>
          <p:nvPr/>
        </p:nvSpPr>
        <p:spPr>
          <a:xfrm>
            <a:off x="77104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7CC1A-F41A-5247-B3FC-42F738D22083}"/>
              </a:ext>
            </a:extLst>
          </p:cNvPr>
          <p:cNvSpPr txBox="1"/>
          <p:nvPr/>
        </p:nvSpPr>
        <p:spPr>
          <a:xfrm>
            <a:off x="100873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3E87B8-38D8-C841-BE30-E4881CC8875C}"/>
              </a:ext>
            </a:extLst>
          </p:cNvPr>
          <p:cNvSpPr>
            <a:spLocks noChangeAspect="1"/>
          </p:cNvSpPr>
          <p:nvPr/>
        </p:nvSpPr>
        <p:spPr>
          <a:xfrm>
            <a:off x="78291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EAF1A2-2B05-E74C-8B1D-28C403B37225}"/>
              </a:ext>
            </a:extLst>
          </p:cNvPr>
          <p:cNvSpPr>
            <a:spLocks noChangeAspect="1"/>
          </p:cNvSpPr>
          <p:nvPr/>
        </p:nvSpPr>
        <p:spPr>
          <a:xfrm>
            <a:off x="101983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4AF53-4203-1445-BB5A-8D4693415400}"/>
              </a:ext>
            </a:extLst>
          </p:cNvPr>
          <p:cNvSpPr txBox="1"/>
          <p:nvPr/>
        </p:nvSpPr>
        <p:spPr>
          <a:xfrm>
            <a:off x="75564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3E78D-68E6-A54A-A260-31A5C34C3BB2}"/>
              </a:ext>
            </a:extLst>
          </p:cNvPr>
          <p:cNvSpPr txBox="1"/>
          <p:nvPr/>
        </p:nvSpPr>
        <p:spPr>
          <a:xfrm>
            <a:off x="103308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A1564-6907-824D-B80E-0D92E342B6AD}"/>
              </a:ext>
            </a:extLst>
          </p:cNvPr>
          <p:cNvSpPr txBox="1"/>
          <p:nvPr/>
        </p:nvSpPr>
        <p:spPr>
          <a:xfrm>
            <a:off x="103308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D291D0-F3D8-A14F-9388-5C644D531F8A}"/>
              </a:ext>
            </a:extLst>
          </p:cNvPr>
          <p:cNvSpPr/>
          <p:nvPr/>
        </p:nvSpPr>
        <p:spPr>
          <a:xfrm flipH="1">
            <a:off x="6848269" y="1736210"/>
            <a:ext cx="4114787" cy="936341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  <a:gd name="connsiteX0" fmla="*/ 0 w 4114800"/>
              <a:gd name="connsiteY0" fmla="*/ 382582 h 936341"/>
              <a:gd name="connsiteX1" fmla="*/ 806450 w 4114800"/>
              <a:gd name="connsiteY1" fmla="*/ 928682 h 936341"/>
              <a:gd name="connsiteX2" fmla="*/ 2940052 w 4114800"/>
              <a:gd name="connsiteY2" fmla="*/ 1582 h 936341"/>
              <a:gd name="connsiteX3" fmla="*/ 4114800 w 4114800"/>
              <a:gd name="connsiteY3" fmla="*/ 706432 h 936341"/>
              <a:gd name="connsiteX4" fmla="*/ 4114800 w 4114800"/>
              <a:gd name="connsiteY4" fmla="*/ 706432 h 9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936341">
                <a:moveTo>
                  <a:pt x="0" y="382582"/>
                </a:moveTo>
                <a:cubicBezTo>
                  <a:pt x="202671" y="647694"/>
                  <a:pt x="316441" y="992182"/>
                  <a:pt x="806450" y="928682"/>
                </a:cubicBezTo>
                <a:cubicBezTo>
                  <a:pt x="1296459" y="865182"/>
                  <a:pt x="2388660" y="38624"/>
                  <a:pt x="2940052" y="1582"/>
                </a:cubicBezTo>
                <a:cubicBezTo>
                  <a:pt x="3491444" y="-35460"/>
                  <a:pt x="3919009" y="588957"/>
                  <a:pt x="4114800" y="706432"/>
                </a:cubicBezTo>
                <a:lnTo>
                  <a:pt x="4114800" y="706432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ED057-6C63-104B-87A7-24F9874E2790}"/>
              </a:ext>
            </a:extLst>
          </p:cNvPr>
          <p:cNvSpPr txBox="1"/>
          <p:nvPr/>
        </p:nvSpPr>
        <p:spPr>
          <a:xfrm>
            <a:off x="103505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2344E-152B-A145-B1D0-4587C9A8AE9C}"/>
              </a:ext>
            </a:extLst>
          </p:cNvPr>
          <p:cNvSpPr txBox="1"/>
          <p:nvPr/>
        </p:nvSpPr>
        <p:spPr>
          <a:xfrm>
            <a:off x="103505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0CA7D-ABD1-E44C-AEA9-4FD5215A7207}"/>
              </a:ext>
            </a:extLst>
          </p:cNvPr>
          <p:cNvSpPr txBox="1"/>
          <p:nvPr/>
        </p:nvSpPr>
        <p:spPr>
          <a:xfrm>
            <a:off x="698500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FF866-2889-8645-A469-A26075210A0F}"/>
              </a:ext>
            </a:extLst>
          </p:cNvPr>
          <p:cNvSpPr txBox="1"/>
          <p:nvPr/>
        </p:nvSpPr>
        <p:spPr>
          <a:xfrm>
            <a:off x="698500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6656-82CF-254C-B33B-8339B930E1A4}"/>
              </a:ext>
            </a:extLst>
          </p:cNvPr>
          <p:cNvSpPr txBox="1"/>
          <p:nvPr/>
        </p:nvSpPr>
        <p:spPr>
          <a:xfrm>
            <a:off x="2432969" y="3340100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AD5D0E-43F4-B043-AB18-26EBEEDBB266}"/>
              </a:ext>
            </a:extLst>
          </p:cNvPr>
          <p:cNvSpPr txBox="1"/>
          <p:nvPr/>
        </p:nvSpPr>
        <p:spPr>
          <a:xfrm>
            <a:off x="8256137" y="3340100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Inconsistent Cut</a:t>
            </a:r>
          </a:p>
        </p:txBody>
      </p:sp>
    </p:spTree>
    <p:extLst>
      <p:ext uri="{BB962C8B-B14F-4D97-AF65-F5344CB8AC3E}">
        <p14:creationId xmlns:p14="http://schemas.microsoft.com/office/powerpoint/2010/main" val="2416397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395325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AFE67C3-0800-2E44-8A3C-05A64E852D41}"/>
              </a:ext>
            </a:extLst>
          </p:cNvPr>
          <p:cNvSpPr/>
          <p:nvPr/>
        </p:nvSpPr>
        <p:spPr>
          <a:xfrm>
            <a:off x="5276850" y="2062216"/>
            <a:ext cx="6470650" cy="3201143"/>
          </a:xfrm>
          <a:custGeom>
            <a:avLst/>
            <a:gdLst>
              <a:gd name="connsiteX0" fmla="*/ 0 w 6070600"/>
              <a:gd name="connsiteY0" fmla="*/ 0 h 3105486"/>
              <a:gd name="connsiteX1" fmla="*/ 1816100 w 6070600"/>
              <a:gd name="connsiteY1" fmla="*/ 1079500 h 3105486"/>
              <a:gd name="connsiteX2" fmla="*/ 2508250 w 6070600"/>
              <a:gd name="connsiteY2" fmla="*/ 2800350 h 3105486"/>
              <a:gd name="connsiteX3" fmla="*/ 3587750 w 6070600"/>
              <a:gd name="connsiteY3" fmla="*/ 2965450 h 3105486"/>
              <a:gd name="connsiteX4" fmla="*/ 4451350 w 6070600"/>
              <a:gd name="connsiteY4" fmla="*/ 1308100 h 3105486"/>
              <a:gd name="connsiteX5" fmla="*/ 5048250 w 6070600"/>
              <a:gd name="connsiteY5" fmla="*/ 158750 h 3105486"/>
              <a:gd name="connsiteX6" fmla="*/ 6070600 w 6070600"/>
              <a:gd name="connsiteY6" fmla="*/ 82550 h 3105486"/>
              <a:gd name="connsiteX7" fmla="*/ 6070600 w 6070600"/>
              <a:gd name="connsiteY7" fmla="*/ 82550 h 3105486"/>
              <a:gd name="connsiteX8" fmla="*/ 6070600 w 6070600"/>
              <a:gd name="connsiteY8" fmla="*/ 82550 h 3105486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92325"/>
              <a:gd name="connsiteX1" fmla="*/ 2901950 w 6464300"/>
              <a:gd name="connsiteY1" fmla="*/ 2757434 h 3092325"/>
              <a:gd name="connsiteX2" fmla="*/ 3981450 w 6464300"/>
              <a:gd name="connsiteY2" fmla="*/ 2922534 h 3092325"/>
              <a:gd name="connsiteX3" fmla="*/ 4845050 w 6464300"/>
              <a:gd name="connsiteY3" fmla="*/ 1265184 h 3092325"/>
              <a:gd name="connsiteX4" fmla="*/ 5441950 w 6464300"/>
              <a:gd name="connsiteY4" fmla="*/ 115834 h 3092325"/>
              <a:gd name="connsiteX5" fmla="*/ 6464300 w 6464300"/>
              <a:gd name="connsiteY5" fmla="*/ 39634 h 3092325"/>
              <a:gd name="connsiteX6" fmla="*/ 6464300 w 6464300"/>
              <a:gd name="connsiteY6" fmla="*/ 39634 h 3092325"/>
              <a:gd name="connsiteX7" fmla="*/ 6464300 w 6464300"/>
              <a:gd name="connsiteY7" fmla="*/ 39634 h 3092325"/>
              <a:gd name="connsiteX0" fmla="*/ 0 w 6426200"/>
              <a:gd name="connsiteY0" fmla="*/ 3043184 h 3205179"/>
              <a:gd name="connsiteX1" fmla="*/ 2863850 w 6426200"/>
              <a:gd name="connsiteY1" fmla="*/ 2757434 h 3205179"/>
              <a:gd name="connsiteX2" fmla="*/ 3943350 w 6426200"/>
              <a:gd name="connsiteY2" fmla="*/ 2922534 h 3205179"/>
              <a:gd name="connsiteX3" fmla="*/ 4806950 w 6426200"/>
              <a:gd name="connsiteY3" fmla="*/ 1265184 h 3205179"/>
              <a:gd name="connsiteX4" fmla="*/ 5403850 w 6426200"/>
              <a:gd name="connsiteY4" fmla="*/ 115834 h 3205179"/>
              <a:gd name="connsiteX5" fmla="*/ 6426200 w 6426200"/>
              <a:gd name="connsiteY5" fmla="*/ 39634 h 3205179"/>
              <a:gd name="connsiteX6" fmla="*/ 6426200 w 6426200"/>
              <a:gd name="connsiteY6" fmla="*/ 39634 h 3205179"/>
              <a:gd name="connsiteX7" fmla="*/ 6426200 w 6426200"/>
              <a:gd name="connsiteY7" fmla="*/ 39634 h 3205179"/>
              <a:gd name="connsiteX0" fmla="*/ 0 w 6426200"/>
              <a:gd name="connsiteY0" fmla="*/ 3043184 h 3224115"/>
              <a:gd name="connsiteX1" fmla="*/ 2368550 w 6426200"/>
              <a:gd name="connsiteY1" fmla="*/ 2871734 h 3224115"/>
              <a:gd name="connsiteX2" fmla="*/ 3943350 w 6426200"/>
              <a:gd name="connsiteY2" fmla="*/ 2922534 h 3224115"/>
              <a:gd name="connsiteX3" fmla="*/ 4806950 w 6426200"/>
              <a:gd name="connsiteY3" fmla="*/ 1265184 h 3224115"/>
              <a:gd name="connsiteX4" fmla="*/ 5403850 w 6426200"/>
              <a:gd name="connsiteY4" fmla="*/ 115834 h 3224115"/>
              <a:gd name="connsiteX5" fmla="*/ 6426200 w 6426200"/>
              <a:gd name="connsiteY5" fmla="*/ 39634 h 3224115"/>
              <a:gd name="connsiteX6" fmla="*/ 6426200 w 6426200"/>
              <a:gd name="connsiteY6" fmla="*/ 39634 h 3224115"/>
              <a:gd name="connsiteX7" fmla="*/ 6426200 w 6426200"/>
              <a:gd name="connsiteY7" fmla="*/ 39634 h 3224115"/>
              <a:gd name="connsiteX0" fmla="*/ 0 w 6470650"/>
              <a:gd name="connsiteY0" fmla="*/ 3132084 h 3300039"/>
              <a:gd name="connsiteX1" fmla="*/ 2413000 w 6470650"/>
              <a:gd name="connsiteY1" fmla="*/ 2871734 h 3300039"/>
              <a:gd name="connsiteX2" fmla="*/ 3987800 w 6470650"/>
              <a:gd name="connsiteY2" fmla="*/ 2922534 h 3300039"/>
              <a:gd name="connsiteX3" fmla="*/ 4851400 w 6470650"/>
              <a:gd name="connsiteY3" fmla="*/ 1265184 h 3300039"/>
              <a:gd name="connsiteX4" fmla="*/ 5448300 w 6470650"/>
              <a:gd name="connsiteY4" fmla="*/ 115834 h 3300039"/>
              <a:gd name="connsiteX5" fmla="*/ 6470650 w 6470650"/>
              <a:gd name="connsiteY5" fmla="*/ 39634 h 3300039"/>
              <a:gd name="connsiteX6" fmla="*/ 6470650 w 6470650"/>
              <a:gd name="connsiteY6" fmla="*/ 39634 h 3300039"/>
              <a:gd name="connsiteX7" fmla="*/ 6470650 w 6470650"/>
              <a:gd name="connsiteY7" fmla="*/ 39634 h 3300039"/>
              <a:gd name="connsiteX0" fmla="*/ 0 w 6470650"/>
              <a:gd name="connsiteY0" fmla="*/ 3132084 h 3201143"/>
              <a:gd name="connsiteX1" fmla="*/ 2413000 w 6470650"/>
              <a:gd name="connsiteY1" fmla="*/ 2871734 h 3201143"/>
              <a:gd name="connsiteX2" fmla="*/ 3987800 w 6470650"/>
              <a:gd name="connsiteY2" fmla="*/ 2922534 h 3201143"/>
              <a:gd name="connsiteX3" fmla="*/ 4851400 w 6470650"/>
              <a:gd name="connsiteY3" fmla="*/ 1265184 h 3201143"/>
              <a:gd name="connsiteX4" fmla="*/ 5448300 w 6470650"/>
              <a:gd name="connsiteY4" fmla="*/ 115834 h 3201143"/>
              <a:gd name="connsiteX5" fmla="*/ 6470650 w 6470650"/>
              <a:gd name="connsiteY5" fmla="*/ 39634 h 3201143"/>
              <a:gd name="connsiteX6" fmla="*/ 6470650 w 6470650"/>
              <a:gd name="connsiteY6" fmla="*/ 39634 h 3201143"/>
              <a:gd name="connsiteX7" fmla="*/ 6470650 w 6470650"/>
              <a:gd name="connsiteY7" fmla="*/ 39634 h 32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0650" h="3201143">
                <a:moveTo>
                  <a:pt x="0" y="3132084"/>
                </a:moveTo>
                <a:cubicBezTo>
                  <a:pt x="1620573" y="3373649"/>
                  <a:pt x="1748367" y="2906659"/>
                  <a:pt x="2413000" y="2871734"/>
                </a:cubicBezTo>
                <a:cubicBezTo>
                  <a:pt x="3077633" y="2836809"/>
                  <a:pt x="3581400" y="3190292"/>
                  <a:pt x="3987800" y="2922534"/>
                </a:cubicBezTo>
                <a:cubicBezTo>
                  <a:pt x="4394200" y="2654776"/>
                  <a:pt x="4851400" y="1265184"/>
                  <a:pt x="4851400" y="1265184"/>
                </a:cubicBezTo>
                <a:cubicBezTo>
                  <a:pt x="5094817" y="797401"/>
                  <a:pt x="5178425" y="320092"/>
                  <a:pt x="5448300" y="115834"/>
                </a:cubicBezTo>
                <a:cubicBezTo>
                  <a:pt x="5718175" y="-88424"/>
                  <a:pt x="6470650" y="39634"/>
                  <a:pt x="6470650" y="39634"/>
                </a:cubicBezTo>
                <a:lnTo>
                  <a:pt x="6470650" y="39634"/>
                </a:lnTo>
                <a:lnTo>
                  <a:pt x="6470650" y="39634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B1545-4028-B34B-8E7E-47E57FA4050E}"/>
              </a:ext>
            </a:extLst>
          </p:cNvPr>
          <p:cNvSpPr txBox="1"/>
          <p:nvPr/>
        </p:nvSpPr>
        <p:spPr>
          <a:xfrm>
            <a:off x="5226050" y="4705589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42F2D7-75A0-504C-AF9C-EFE81622AD62}"/>
              </a:ext>
            </a:extLst>
          </p:cNvPr>
          <p:cNvSpPr txBox="1"/>
          <p:nvPr/>
        </p:nvSpPr>
        <p:spPr>
          <a:xfrm>
            <a:off x="5226050" y="537868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9906154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38A1FD5-FF36-7443-AC54-3A099C4F4B41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462E38-2D25-C24F-A422-3C4DFB2C023B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7D7F0D-511C-BD40-B99E-CE634381EA13}"/>
              </a:ext>
            </a:extLst>
          </p:cNvPr>
          <p:cNvGrpSpPr/>
          <p:nvPr/>
        </p:nvGrpSpPr>
        <p:grpSpPr>
          <a:xfrm>
            <a:off x="7199725" y="1328030"/>
            <a:ext cx="1778001" cy="2786770"/>
            <a:chOff x="7199725" y="1328030"/>
            <a:chExt cx="1778001" cy="304426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C98546-5642-A24D-9270-EF6FC7133EF1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F4DE01-4399-ED4B-9F97-944BCBD2C12F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A10EE7-E3C7-F34B-9AB1-B6F2F14EC660}"/>
              </a:ext>
            </a:extLst>
          </p:cNvPr>
          <p:cNvCxnSpPr>
            <a:cxnSpLocks/>
            <a:stCxn id="65" idx="6"/>
            <a:endCxn id="92" idx="2"/>
          </p:cNvCxnSpPr>
          <p:nvPr/>
        </p:nvCxnSpPr>
        <p:spPr>
          <a:xfrm>
            <a:off x="7285323" y="15724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ED9135F-279F-B24A-8DE7-1AEB80E72451}"/>
              </a:ext>
            </a:extLst>
          </p:cNvPr>
          <p:cNvSpPr>
            <a:spLocks noChangeAspect="1"/>
          </p:cNvSpPr>
          <p:nvPr/>
        </p:nvSpPr>
        <p:spPr>
          <a:xfrm>
            <a:off x="7105323" y="1482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809D6BA-0DA4-334B-8D98-5F0FC7176557}"/>
              </a:ext>
            </a:extLst>
          </p:cNvPr>
          <p:cNvSpPr>
            <a:spLocks noChangeAspect="1"/>
          </p:cNvSpPr>
          <p:nvPr/>
        </p:nvSpPr>
        <p:spPr>
          <a:xfrm>
            <a:off x="8887726" y="2489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8587A8-55D1-AE4F-9847-4CFF8FFB6C37}"/>
              </a:ext>
            </a:extLst>
          </p:cNvPr>
          <p:cNvSpPr>
            <a:spLocks noChangeAspect="1"/>
          </p:cNvSpPr>
          <p:nvPr/>
        </p:nvSpPr>
        <p:spPr>
          <a:xfrm>
            <a:off x="8887726" y="29965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D7148E-B432-3843-901B-4EC3B41D079F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7285323" y="2803275"/>
            <a:ext cx="1602403" cy="283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FF41CEF-FD24-B94E-86F7-48BD9219301A}"/>
              </a:ext>
            </a:extLst>
          </p:cNvPr>
          <p:cNvSpPr>
            <a:spLocks noChangeAspect="1"/>
          </p:cNvSpPr>
          <p:nvPr/>
        </p:nvSpPr>
        <p:spPr>
          <a:xfrm>
            <a:off x="7105323" y="27132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4A19A61-5727-154C-B748-0C5FBE5168BA}"/>
              </a:ext>
            </a:extLst>
          </p:cNvPr>
          <p:cNvSpPr>
            <a:spLocks noChangeAspect="1"/>
          </p:cNvSpPr>
          <p:nvPr/>
        </p:nvSpPr>
        <p:spPr>
          <a:xfrm>
            <a:off x="7109725" y="3321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5F01BF-B41A-D64C-9556-5A6908A4023D}"/>
              </a:ext>
            </a:extLst>
          </p:cNvPr>
          <p:cNvCxnSpPr>
            <a:cxnSpLocks/>
            <a:stCxn id="89" idx="6"/>
            <a:endCxn id="97" idx="2"/>
          </p:cNvCxnSpPr>
          <p:nvPr/>
        </p:nvCxnSpPr>
        <p:spPr>
          <a:xfrm>
            <a:off x="7289725" y="3411690"/>
            <a:ext cx="1598001" cy="318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1DE8E1D-7647-7542-96FA-ACBEF9FEA292}"/>
              </a:ext>
            </a:extLst>
          </p:cNvPr>
          <p:cNvSpPr>
            <a:spLocks noChangeAspect="1"/>
          </p:cNvSpPr>
          <p:nvPr/>
        </p:nvSpPr>
        <p:spPr>
          <a:xfrm>
            <a:off x="8887726" y="1818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7A53136-7FB5-2E46-9218-FC119209AEA6}"/>
              </a:ext>
            </a:extLst>
          </p:cNvPr>
          <p:cNvSpPr>
            <a:spLocks noChangeAspect="1"/>
          </p:cNvSpPr>
          <p:nvPr/>
        </p:nvSpPr>
        <p:spPr>
          <a:xfrm>
            <a:off x="7105323" y="2142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F3992E-18BA-DD46-9663-EE7872B85648}"/>
              </a:ext>
            </a:extLst>
          </p:cNvPr>
          <p:cNvCxnSpPr>
            <a:cxnSpLocks/>
            <a:stCxn id="68" idx="2"/>
            <a:endCxn id="93" idx="6"/>
          </p:cNvCxnSpPr>
          <p:nvPr/>
        </p:nvCxnSpPr>
        <p:spPr>
          <a:xfrm flipH="1" flipV="1">
            <a:off x="7285323" y="22328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589436-B3B9-4D41-842E-DF38E91D1D47}"/>
              </a:ext>
            </a:extLst>
          </p:cNvPr>
          <p:cNvSpPr txBox="1"/>
          <p:nvPr/>
        </p:nvSpPr>
        <p:spPr>
          <a:xfrm>
            <a:off x="9016781" y="1726868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65FF78-EB5C-DE45-A376-3D75F8B7F927}"/>
              </a:ext>
            </a:extLst>
          </p:cNvPr>
          <p:cNvSpPr txBox="1"/>
          <p:nvPr/>
        </p:nvSpPr>
        <p:spPr>
          <a:xfrm>
            <a:off x="9016781" y="2402729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C6FD4E-0C40-8B4A-96C1-E0FFCFBA34FF}"/>
              </a:ext>
            </a:extLst>
          </p:cNvPr>
          <p:cNvSpPr>
            <a:spLocks noChangeAspect="1"/>
          </p:cNvSpPr>
          <p:nvPr/>
        </p:nvSpPr>
        <p:spPr>
          <a:xfrm>
            <a:off x="8887726" y="364037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229102-90E7-BC42-93FB-3C6A015DC5E3}"/>
              </a:ext>
            </a:extLst>
          </p:cNvPr>
          <p:cNvSpPr txBox="1"/>
          <p:nvPr/>
        </p:nvSpPr>
        <p:spPr>
          <a:xfrm>
            <a:off x="9015017" y="2904766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93D890-D16D-2549-A637-AF72BF0DB382}"/>
              </a:ext>
            </a:extLst>
          </p:cNvPr>
          <p:cNvSpPr txBox="1"/>
          <p:nvPr/>
        </p:nvSpPr>
        <p:spPr>
          <a:xfrm>
            <a:off x="9015853" y="3545710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605280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1569951" y="29400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2491623" y="37935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Timing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320089" y="8956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1285562" y="89848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7"/>
            <a:endCxn id="96" idx="1"/>
          </p:cNvCxnSpPr>
          <p:nvPr/>
        </p:nvCxnSpPr>
        <p:spPr>
          <a:xfrm rot="16200000" flipH="1">
            <a:off x="10050227" y="-334688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3"/>
            <a:endCxn id="95" idx="5"/>
          </p:cNvCxnSpPr>
          <p:nvPr/>
        </p:nvCxnSpPr>
        <p:spPr>
          <a:xfrm rot="5400000" flipH="1">
            <a:off x="10050227" y="27623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5524A0-F155-E242-AE5A-940B20B06B24}"/>
              </a:ext>
            </a:extLst>
          </p:cNvPr>
          <p:cNvSpPr txBox="1"/>
          <p:nvPr/>
        </p:nvSpPr>
        <p:spPr>
          <a:xfrm>
            <a:off x="9855909" y="2984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FA25F-8E1A-1E48-9B96-C3A047D3BBFB}"/>
              </a:ext>
            </a:extLst>
          </p:cNvPr>
          <p:cNvSpPr txBox="1"/>
          <p:nvPr/>
        </p:nvSpPr>
        <p:spPr>
          <a:xfrm>
            <a:off x="9793392" y="16382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011488" y="44685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3563938" y="50292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</p:spTree>
    <p:extLst>
      <p:ext uri="{BB962C8B-B14F-4D97-AF65-F5344CB8AC3E}">
        <p14:creationId xmlns:p14="http://schemas.microsoft.com/office/powerpoint/2010/main" val="19732942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2331951" y="12128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3253623" y="20663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773488" y="27413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4325938" y="33020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44699-B992-D74B-A8FF-BAD0C7450B7F}"/>
              </a:ext>
            </a:extLst>
          </p:cNvPr>
          <p:cNvSpPr txBox="1"/>
          <p:nvPr/>
        </p:nvSpPr>
        <p:spPr>
          <a:xfrm>
            <a:off x="4672759" y="2139438"/>
            <a:ext cx="237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Detectable</a:t>
            </a:r>
          </a:p>
        </p:txBody>
      </p:sp>
    </p:spTree>
    <p:extLst>
      <p:ext uri="{BB962C8B-B14F-4D97-AF65-F5344CB8AC3E}">
        <p14:creationId xmlns:p14="http://schemas.microsoft.com/office/powerpoint/2010/main" val="1333259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5ACF4AA-2621-3E40-8C49-68D332F189F9}"/>
              </a:ext>
            </a:extLst>
          </p:cNvPr>
          <p:cNvSpPr/>
          <p:nvPr/>
        </p:nvSpPr>
        <p:spPr>
          <a:xfrm>
            <a:off x="2165350" y="3155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8249BC-AEB7-BF49-BAA8-D2A666B5FB74}"/>
              </a:ext>
            </a:extLst>
          </p:cNvPr>
          <p:cNvSpPr/>
          <p:nvPr/>
        </p:nvSpPr>
        <p:spPr>
          <a:xfrm>
            <a:off x="1841500" y="34607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7B090E-D55C-5447-93D2-40ADBF3B98CA}"/>
              </a:ext>
            </a:extLst>
          </p:cNvPr>
          <p:cNvSpPr/>
          <p:nvPr/>
        </p:nvSpPr>
        <p:spPr>
          <a:xfrm>
            <a:off x="2232025" y="35020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CCCC01-C814-D043-A7D7-93FBA801083E}"/>
              </a:ext>
            </a:extLst>
          </p:cNvPr>
          <p:cNvSpPr/>
          <p:nvPr/>
        </p:nvSpPr>
        <p:spPr>
          <a:xfrm>
            <a:off x="2555875" y="3292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A0E9B6-F716-1248-B567-2F7F4B2F7C58}"/>
              </a:ext>
            </a:extLst>
          </p:cNvPr>
          <p:cNvSpPr/>
          <p:nvPr/>
        </p:nvSpPr>
        <p:spPr>
          <a:xfrm>
            <a:off x="1812925" y="30194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8C8DE9-ECFF-7A48-8E91-3FE7AD05A083}"/>
              </a:ext>
            </a:extLst>
          </p:cNvPr>
          <p:cNvSpPr/>
          <p:nvPr/>
        </p:nvSpPr>
        <p:spPr>
          <a:xfrm>
            <a:off x="2165350" y="2774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1CDC1D-4434-0D45-B809-6D9D5DDF50FC}"/>
              </a:ext>
            </a:extLst>
          </p:cNvPr>
          <p:cNvSpPr/>
          <p:nvPr/>
        </p:nvSpPr>
        <p:spPr>
          <a:xfrm>
            <a:off x="2555875" y="2911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3DE66-55A8-104B-B12E-86E14B8A1482}"/>
              </a:ext>
            </a:extLst>
          </p:cNvPr>
          <p:cNvSpPr txBox="1"/>
          <p:nvPr/>
        </p:nvSpPr>
        <p:spPr>
          <a:xfrm>
            <a:off x="1588346" y="2332593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Alice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0435A-EB66-544A-B37E-B4DE890DA6F1}"/>
              </a:ext>
            </a:extLst>
          </p:cNvPr>
          <p:cNvSpPr/>
          <p:nvPr/>
        </p:nvSpPr>
        <p:spPr>
          <a:xfrm>
            <a:off x="9133802" y="3324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DCF8D-6CCF-2545-90D8-FAFAD858BB37}"/>
              </a:ext>
            </a:extLst>
          </p:cNvPr>
          <p:cNvSpPr/>
          <p:nvPr/>
        </p:nvSpPr>
        <p:spPr>
          <a:xfrm>
            <a:off x="8809952" y="36290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29B820-1A2A-E547-899F-9A21E8852BD8}"/>
              </a:ext>
            </a:extLst>
          </p:cNvPr>
          <p:cNvSpPr/>
          <p:nvPr/>
        </p:nvSpPr>
        <p:spPr>
          <a:xfrm>
            <a:off x="9200477" y="36703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C3C8D0-82A2-5548-8016-784261CA825B}"/>
              </a:ext>
            </a:extLst>
          </p:cNvPr>
          <p:cNvSpPr/>
          <p:nvPr/>
        </p:nvSpPr>
        <p:spPr>
          <a:xfrm>
            <a:off x="9524327" y="3460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C6D3D-E6FE-FD49-9C0F-0AAB0D022626}"/>
              </a:ext>
            </a:extLst>
          </p:cNvPr>
          <p:cNvSpPr/>
          <p:nvPr/>
        </p:nvSpPr>
        <p:spPr>
          <a:xfrm>
            <a:off x="8781377" y="31877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91E179-90E9-0043-BE52-82A7A05776CC}"/>
              </a:ext>
            </a:extLst>
          </p:cNvPr>
          <p:cNvSpPr/>
          <p:nvPr/>
        </p:nvSpPr>
        <p:spPr>
          <a:xfrm>
            <a:off x="9133802" y="2943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174F96-4232-4C43-9BAB-FB3175C54E3A}"/>
              </a:ext>
            </a:extLst>
          </p:cNvPr>
          <p:cNvSpPr/>
          <p:nvPr/>
        </p:nvSpPr>
        <p:spPr>
          <a:xfrm>
            <a:off x="9524327" y="3079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A20E41-875B-474D-873E-FBE4969ECD93}"/>
              </a:ext>
            </a:extLst>
          </p:cNvPr>
          <p:cNvSpPr txBox="1"/>
          <p:nvPr/>
        </p:nvSpPr>
        <p:spPr>
          <a:xfrm>
            <a:off x="8598476" y="2497693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Bob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3386D42-B2E2-EE4F-BDF6-A950D7D5837F}"/>
              </a:ext>
            </a:extLst>
          </p:cNvPr>
          <p:cNvSpPr/>
          <p:nvPr/>
        </p:nvSpPr>
        <p:spPr>
          <a:xfrm>
            <a:off x="1212851" y="2025597"/>
            <a:ext cx="9166226" cy="2173242"/>
          </a:xfrm>
          <a:custGeom>
            <a:avLst/>
            <a:gdLst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841750 w 9302750"/>
              <a:gd name="connsiteY4" fmla="*/ 2635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535595 w 9302750"/>
              <a:gd name="connsiteY4" fmla="*/ 2762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535595 w 9302750"/>
              <a:gd name="connsiteY4" fmla="*/ 27622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3013267 w 9302750"/>
              <a:gd name="connsiteY3" fmla="*/ 101917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55234"/>
              <a:gd name="connsiteY0" fmla="*/ 1673227 h 2389766"/>
              <a:gd name="connsiteX1" fmla="*/ 1011334 w 9355234"/>
              <a:gd name="connsiteY1" fmla="*/ 232092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389766"/>
              <a:gd name="connsiteX1" fmla="*/ 958850 w 9355234"/>
              <a:gd name="connsiteY1" fmla="*/ 220027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540200"/>
              <a:gd name="connsiteX1" fmla="*/ 958850 w 9355234"/>
              <a:gd name="connsiteY1" fmla="*/ 2200277 h 2540200"/>
              <a:gd name="connsiteX2" fmla="*/ 2474160 w 9355234"/>
              <a:gd name="connsiteY2" fmla="*/ 2066927 h 2540200"/>
              <a:gd name="connsiteX3" fmla="*/ 3065751 w 9355234"/>
              <a:gd name="connsiteY3" fmla="*/ 1019177 h 2540200"/>
              <a:gd name="connsiteX4" fmla="*/ 3911729 w 9355234"/>
              <a:gd name="connsiteY4" fmla="*/ 295277 h 2540200"/>
              <a:gd name="connsiteX5" fmla="*/ 4757049 w 9355234"/>
              <a:gd name="connsiteY5" fmla="*/ 974727 h 2540200"/>
              <a:gd name="connsiteX6" fmla="*/ 5591425 w 9355234"/>
              <a:gd name="connsiteY6" fmla="*/ 2530477 h 2540200"/>
              <a:gd name="connsiteX7" fmla="*/ 6180234 w 9355234"/>
              <a:gd name="connsiteY7" fmla="*/ 1565277 h 2540200"/>
              <a:gd name="connsiteX8" fmla="*/ 7208934 w 9355234"/>
              <a:gd name="connsiteY8" fmla="*/ 180977 h 2540200"/>
              <a:gd name="connsiteX9" fmla="*/ 8561484 w 9355234"/>
              <a:gd name="connsiteY9" fmla="*/ 231777 h 2540200"/>
              <a:gd name="connsiteX10" fmla="*/ 9355234 w 9355234"/>
              <a:gd name="connsiteY10" fmla="*/ 2149477 h 2540200"/>
              <a:gd name="connsiteX11" fmla="*/ 9355234 w 9355234"/>
              <a:gd name="connsiteY11" fmla="*/ 2149477 h 2540200"/>
              <a:gd name="connsiteX0" fmla="*/ 0 w 9355234"/>
              <a:gd name="connsiteY0" fmla="*/ 1637020 h 2494281"/>
              <a:gd name="connsiteX1" fmla="*/ 958850 w 9355234"/>
              <a:gd name="connsiteY1" fmla="*/ 2164070 h 2494281"/>
              <a:gd name="connsiteX2" fmla="*/ 2474160 w 9355234"/>
              <a:gd name="connsiteY2" fmla="*/ 2030720 h 2494281"/>
              <a:gd name="connsiteX3" fmla="*/ 3065751 w 9355234"/>
              <a:gd name="connsiteY3" fmla="*/ 982970 h 2494281"/>
              <a:gd name="connsiteX4" fmla="*/ 3911729 w 9355234"/>
              <a:gd name="connsiteY4" fmla="*/ 259070 h 2494281"/>
              <a:gd name="connsiteX5" fmla="*/ 4757049 w 9355234"/>
              <a:gd name="connsiteY5" fmla="*/ 938520 h 2494281"/>
              <a:gd name="connsiteX6" fmla="*/ 5591425 w 9355234"/>
              <a:gd name="connsiteY6" fmla="*/ 2494270 h 2494281"/>
              <a:gd name="connsiteX7" fmla="*/ 6512631 w 9355234"/>
              <a:gd name="connsiteY7" fmla="*/ 913120 h 2494281"/>
              <a:gd name="connsiteX8" fmla="*/ 7208934 w 9355234"/>
              <a:gd name="connsiteY8" fmla="*/ 144770 h 2494281"/>
              <a:gd name="connsiteX9" fmla="*/ 8561484 w 9355234"/>
              <a:gd name="connsiteY9" fmla="*/ 195570 h 2494281"/>
              <a:gd name="connsiteX10" fmla="*/ 9355234 w 9355234"/>
              <a:gd name="connsiteY10" fmla="*/ 2113270 h 2494281"/>
              <a:gd name="connsiteX11" fmla="*/ 9355234 w 9355234"/>
              <a:gd name="connsiteY11" fmla="*/ 2113270 h 2494281"/>
              <a:gd name="connsiteX0" fmla="*/ 0 w 9355234"/>
              <a:gd name="connsiteY0" fmla="*/ 1630963 h 2488224"/>
              <a:gd name="connsiteX1" fmla="*/ 958850 w 9355234"/>
              <a:gd name="connsiteY1" fmla="*/ 2158013 h 2488224"/>
              <a:gd name="connsiteX2" fmla="*/ 2474160 w 9355234"/>
              <a:gd name="connsiteY2" fmla="*/ 2024663 h 2488224"/>
              <a:gd name="connsiteX3" fmla="*/ 3065751 w 9355234"/>
              <a:gd name="connsiteY3" fmla="*/ 976913 h 2488224"/>
              <a:gd name="connsiteX4" fmla="*/ 3911729 w 9355234"/>
              <a:gd name="connsiteY4" fmla="*/ 253013 h 2488224"/>
              <a:gd name="connsiteX5" fmla="*/ 4757049 w 9355234"/>
              <a:gd name="connsiteY5" fmla="*/ 932463 h 2488224"/>
              <a:gd name="connsiteX6" fmla="*/ 5591425 w 9355234"/>
              <a:gd name="connsiteY6" fmla="*/ 2488213 h 2488224"/>
              <a:gd name="connsiteX7" fmla="*/ 6512631 w 9355234"/>
              <a:gd name="connsiteY7" fmla="*/ 907063 h 2488224"/>
              <a:gd name="connsiteX8" fmla="*/ 7751266 w 9355234"/>
              <a:gd name="connsiteY8" fmla="*/ 151413 h 2488224"/>
              <a:gd name="connsiteX9" fmla="*/ 8561484 w 9355234"/>
              <a:gd name="connsiteY9" fmla="*/ 189513 h 2488224"/>
              <a:gd name="connsiteX10" fmla="*/ 9355234 w 9355234"/>
              <a:gd name="connsiteY10" fmla="*/ 2107213 h 2488224"/>
              <a:gd name="connsiteX11" fmla="*/ 9355234 w 9355234"/>
              <a:gd name="connsiteY11" fmla="*/ 2107213 h 2488224"/>
              <a:gd name="connsiteX0" fmla="*/ 0 w 9355341"/>
              <a:gd name="connsiteY0" fmla="*/ 1490805 h 2348066"/>
              <a:gd name="connsiteX1" fmla="*/ 958850 w 9355341"/>
              <a:gd name="connsiteY1" fmla="*/ 2017855 h 2348066"/>
              <a:gd name="connsiteX2" fmla="*/ 2474160 w 9355341"/>
              <a:gd name="connsiteY2" fmla="*/ 1884505 h 2348066"/>
              <a:gd name="connsiteX3" fmla="*/ 3065751 w 9355341"/>
              <a:gd name="connsiteY3" fmla="*/ 836755 h 2348066"/>
              <a:gd name="connsiteX4" fmla="*/ 3911729 w 9355341"/>
              <a:gd name="connsiteY4" fmla="*/ 112855 h 2348066"/>
              <a:gd name="connsiteX5" fmla="*/ 4757049 w 9355341"/>
              <a:gd name="connsiteY5" fmla="*/ 792305 h 2348066"/>
              <a:gd name="connsiteX6" fmla="*/ 5591425 w 9355341"/>
              <a:gd name="connsiteY6" fmla="*/ 2348055 h 2348066"/>
              <a:gd name="connsiteX7" fmla="*/ 6512631 w 9355341"/>
              <a:gd name="connsiteY7" fmla="*/ 766905 h 2348066"/>
              <a:gd name="connsiteX8" fmla="*/ 7751266 w 9355341"/>
              <a:gd name="connsiteY8" fmla="*/ 11255 h 2348066"/>
              <a:gd name="connsiteX9" fmla="*/ 9173796 w 9355341"/>
              <a:gd name="connsiteY9" fmla="*/ 1300305 h 2348066"/>
              <a:gd name="connsiteX10" fmla="*/ 9355234 w 9355341"/>
              <a:gd name="connsiteY10" fmla="*/ 1967055 h 2348066"/>
              <a:gd name="connsiteX11" fmla="*/ 9355234 w 9355341"/>
              <a:gd name="connsiteY11" fmla="*/ 1967055 h 2348066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9355234 w 12198106"/>
              <a:gd name="connsiteY10" fmla="*/ 1967055 h 2348066"/>
              <a:gd name="connsiteX11" fmla="*/ 12198106 w 12198106"/>
              <a:gd name="connsiteY11" fmla="*/ 2113105 h 2348066"/>
              <a:gd name="connsiteX0" fmla="*/ 0 w 12198106"/>
              <a:gd name="connsiteY0" fmla="*/ 1490805 h 2435629"/>
              <a:gd name="connsiteX1" fmla="*/ 958850 w 12198106"/>
              <a:gd name="connsiteY1" fmla="*/ 2017855 h 2435629"/>
              <a:gd name="connsiteX2" fmla="*/ 2474160 w 12198106"/>
              <a:gd name="connsiteY2" fmla="*/ 1884505 h 2435629"/>
              <a:gd name="connsiteX3" fmla="*/ 3065751 w 12198106"/>
              <a:gd name="connsiteY3" fmla="*/ 836755 h 2435629"/>
              <a:gd name="connsiteX4" fmla="*/ 3911729 w 12198106"/>
              <a:gd name="connsiteY4" fmla="*/ 112855 h 2435629"/>
              <a:gd name="connsiteX5" fmla="*/ 4757049 w 12198106"/>
              <a:gd name="connsiteY5" fmla="*/ 792305 h 2435629"/>
              <a:gd name="connsiteX6" fmla="*/ 5591425 w 12198106"/>
              <a:gd name="connsiteY6" fmla="*/ 2348055 h 2435629"/>
              <a:gd name="connsiteX7" fmla="*/ 6512631 w 12198106"/>
              <a:gd name="connsiteY7" fmla="*/ 766905 h 2435629"/>
              <a:gd name="connsiteX8" fmla="*/ 7751266 w 12198106"/>
              <a:gd name="connsiteY8" fmla="*/ 11255 h 2435629"/>
              <a:gd name="connsiteX9" fmla="*/ 9173796 w 12198106"/>
              <a:gd name="connsiteY9" fmla="*/ 1300305 h 2435629"/>
              <a:gd name="connsiteX10" fmla="*/ 10492383 w 12198106"/>
              <a:gd name="connsiteY10" fmla="*/ 2411555 h 2435629"/>
              <a:gd name="connsiteX11" fmla="*/ 12198106 w 12198106"/>
              <a:gd name="connsiteY11" fmla="*/ 2113105 h 2435629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10588603 w 12198106"/>
              <a:gd name="connsiteY10" fmla="*/ 2055955 h 2348066"/>
              <a:gd name="connsiteX11" fmla="*/ 12198106 w 12198106"/>
              <a:gd name="connsiteY11" fmla="*/ 21131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81314 h 2340003"/>
              <a:gd name="connsiteX1" fmla="*/ 958850 w 12338063"/>
              <a:gd name="connsiteY1" fmla="*/ 2008364 h 2340003"/>
              <a:gd name="connsiteX2" fmla="*/ 2474160 w 12338063"/>
              <a:gd name="connsiteY2" fmla="*/ 1875014 h 2340003"/>
              <a:gd name="connsiteX3" fmla="*/ 3065751 w 12338063"/>
              <a:gd name="connsiteY3" fmla="*/ 827264 h 2340003"/>
              <a:gd name="connsiteX4" fmla="*/ 3911729 w 12338063"/>
              <a:gd name="connsiteY4" fmla="*/ 103364 h 2340003"/>
              <a:gd name="connsiteX5" fmla="*/ 4757049 w 12338063"/>
              <a:gd name="connsiteY5" fmla="*/ 782814 h 2340003"/>
              <a:gd name="connsiteX6" fmla="*/ 5591425 w 12338063"/>
              <a:gd name="connsiteY6" fmla="*/ 2338564 h 2340003"/>
              <a:gd name="connsiteX7" fmla="*/ 6670082 w 12338063"/>
              <a:gd name="connsiteY7" fmla="*/ 1043164 h 2340003"/>
              <a:gd name="connsiteX8" fmla="*/ 7751266 w 12338063"/>
              <a:gd name="connsiteY8" fmla="*/ 1764 h 2340003"/>
              <a:gd name="connsiteX9" fmla="*/ 9173796 w 12338063"/>
              <a:gd name="connsiteY9" fmla="*/ 1290814 h 2340003"/>
              <a:gd name="connsiteX10" fmla="*/ 10588603 w 12338063"/>
              <a:gd name="connsiteY10" fmla="*/ 2046464 h 2340003"/>
              <a:gd name="connsiteX11" fmla="*/ 12338063 w 12338063"/>
              <a:gd name="connsiteY11" fmla="*/ 1824214 h 2340003"/>
              <a:gd name="connsiteX0" fmla="*/ 0 w 12338063"/>
              <a:gd name="connsiteY0" fmla="*/ 1481318 h 2352691"/>
              <a:gd name="connsiteX1" fmla="*/ 958850 w 12338063"/>
              <a:gd name="connsiteY1" fmla="*/ 2008368 h 2352691"/>
              <a:gd name="connsiteX2" fmla="*/ 2474160 w 12338063"/>
              <a:gd name="connsiteY2" fmla="*/ 1875018 h 2352691"/>
              <a:gd name="connsiteX3" fmla="*/ 3065751 w 12338063"/>
              <a:gd name="connsiteY3" fmla="*/ 827268 h 2352691"/>
              <a:gd name="connsiteX4" fmla="*/ 3911729 w 12338063"/>
              <a:gd name="connsiteY4" fmla="*/ 103368 h 2352691"/>
              <a:gd name="connsiteX5" fmla="*/ 4757049 w 12338063"/>
              <a:gd name="connsiteY5" fmla="*/ 782818 h 2352691"/>
              <a:gd name="connsiteX6" fmla="*/ 5783865 w 12338063"/>
              <a:gd name="connsiteY6" fmla="*/ 2351268 h 2352691"/>
              <a:gd name="connsiteX7" fmla="*/ 6670082 w 12338063"/>
              <a:gd name="connsiteY7" fmla="*/ 1043168 h 2352691"/>
              <a:gd name="connsiteX8" fmla="*/ 7751266 w 12338063"/>
              <a:gd name="connsiteY8" fmla="*/ 1768 h 2352691"/>
              <a:gd name="connsiteX9" fmla="*/ 9173796 w 12338063"/>
              <a:gd name="connsiteY9" fmla="*/ 1290818 h 2352691"/>
              <a:gd name="connsiteX10" fmla="*/ 10588603 w 12338063"/>
              <a:gd name="connsiteY10" fmla="*/ 2046468 h 2352691"/>
              <a:gd name="connsiteX11" fmla="*/ 12338063 w 12338063"/>
              <a:gd name="connsiteY11" fmla="*/ 1824218 h 2352691"/>
              <a:gd name="connsiteX0" fmla="*/ 0 w 12338063"/>
              <a:gd name="connsiteY0" fmla="*/ 1481318 h 2351996"/>
              <a:gd name="connsiteX1" fmla="*/ 958850 w 12338063"/>
              <a:gd name="connsiteY1" fmla="*/ 2008368 h 2351996"/>
              <a:gd name="connsiteX2" fmla="*/ 2474160 w 12338063"/>
              <a:gd name="connsiteY2" fmla="*/ 1875018 h 2351996"/>
              <a:gd name="connsiteX3" fmla="*/ 3065751 w 12338063"/>
              <a:gd name="connsiteY3" fmla="*/ 827268 h 2351996"/>
              <a:gd name="connsiteX4" fmla="*/ 3911729 w 12338063"/>
              <a:gd name="connsiteY4" fmla="*/ 103368 h 2351996"/>
              <a:gd name="connsiteX5" fmla="*/ 4757049 w 12338063"/>
              <a:gd name="connsiteY5" fmla="*/ 782818 h 2351996"/>
              <a:gd name="connsiteX6" fmla="*/ 5783865 w 12338063"/>
              <a:gd name="connsiteY6" fmla="*/ 2351268 h 2351996"/>
              <a:gd name="connsiteX7" fmla="*/ 6670082 w 12338063"/>
              <a:gd name="connsiteY7" fmla="*/ 1043168 h 2351996"/>
              <a:gd name="connsiteX8" fmla="*/ 7751266 w 12338063"/>
              <a:gd name="connsiteY8" fmla="*/ 1768 h 2351996"/>
              <a:gd name="connsiteX9" fmla="*/ 9173796 w 12338063"/>
              <a:gd name="connsiteY9" fmla="*/ 1290818 h 2351996"/>
              <a:gd name="connsiteX10" fmla="*/ 10588603 w 12338063"/>
              <a:gd name="connsiteY10" fmla="*/ 2046468 h 2351996"/>
              <a:gd name="connsiteX11" fmla="*/ 12338063 w 12338063"/>
              <a:gd name="connsiteY11" fmla="*/ 1824218 h 2351996"/>
              <a:gd name="connsiteX0" fmla="*/ 0 w 12338063"/>
              <a:gd name="connsiteY0" fmla="*/ 1479884 h 2353431"/>
              <a:gd name="connsiteX1" fmla="*/ 958850 w 12338063"/>
              <a:gd name="connsiteY1" fmla="*/ 2006934 h 2353431"/>
              <a:gd name="connsiteX2" fmla="*/ 2474160 w 12338063"/>
              <a:gd name="connsiteY2" fmla="*/ 1873584 h 2353431"/>
              <a:gd name="connsiteX3" fmla="*/ 3065751 w 12338063"/>
              <a:gd name="connsiteY3" fmla="*/ 825834 h 2353431"/>
              <a:gd name="connsiteX4" fmla="*/ 3911729 w 12338063"/>
              <a:gd name="connsiteY4" fmla="*/ 101934 h 2353431"/>
              <a:gd name="connsiteX5" fmla="*/ 4757049 w 12338063"/>
              <a:gd name="connsiteY5" fmla="*/ 781384 h 2353431"/>
              <a:gd name="connsiteX6" fmla="*/ 5783865 w 12338063"/>
              <a:gd name="connsiteY6" fmla="*/ 2349834 h 2353431"/>
              <a:gd name="connsiteX7" fmla="*/ 6993732 w 12338063"/>
              <a:gd name="connsiteY7" fmla="*/ 1175084 h 2353431"/>
              <a:gd name="connsiteX8" fmla="*/ 7751266 w 12338063"/>
              <a:gd name="connsiteY8" fmla="*/ 334 h 2353431"/>
              <a:gd name="connsiteX9" fmla="*/ 9173796 w 12338063"/>
              <a:gd name="connsiteY9" fmla="*/ 1289384 h 2353431"/>
              <a:gd name="connsiteX10" fmla="*/ 10588603 w 12338063"/>
              <a:gd name="connsiteY10" fmla="*/ 2045034 h 2353431"/>
              <a:gd name="connsiteX11" fmla="*/ 12338063 w 12338063"/>
              <a:gd name="connsiteY11" fmla="*/ 1822784 h 2353431"/>
              <a:gd name="connsiteX0" fmla="*/ 0 w 12338063"/>
              <a:gd name="connsiteY0" fmla="*/ 1479860 h 2353173"/>
              <a:gd name="connsiteX1" fmla="*/ 958850 w 12338063"/>
              <a:gd name="connsiteY1" fmla="*/ 2006910 h 2353173"/>
              <a:gd name="connsiteX2" fmla="*/ 2474160 w 12338063"/>
              <a:gd name="connsiteY2" fmla="*/ 1873560 h 2353173"/>
              <a:gd name="connsiteX3" fmla="*/ 3065751 w 12338063"/>
              <a:gd name="connsiteY3" fmla="*/ 825810 h 2353173"/>
              <a:gd name="connsiteX4" fmla="*/ 3911729 w 12338063"/>
              <a:gd name="connsiteY4" fmla="*/ 101910 h 2353173"/>
              <a:gd name="connsiteX5" fmla="*/ 4757049 w 12338063"/>
              <a:gd name="connsiteY5" fmla="*/ 781360 h 2353173"/>
              <a:gd name="connsiteX6" fmla="*/ 5783865 w 12338063"/>
              <a:gd name="connsiteY6" fmla="*/ 2349810 h 2353173"/>
              <a:gd name="connsiteX7" fmla="*/ 6993732 w 12338063"/>
              <a:gd name="connsiteY7" fmla="*/ 1175060 h 2353173"/>
              <a:gd name="connsiteX8" fmla="*/ 7751266 w 12338063"/>
              <a:gd name="connsiteY8" fmla="*/ 310 h 2353173"/>
              <a:gd name="connsiteX9" fmla="*/ 9173796 w 12338063"/>
              <a:gd name="connsiteY9" fmla="*/ 1289360 h 2353173"/>
              <a:gd name="connsiteX10" fmla="*/ 10588603 w 12338063"/>
              <a:gd name="connsiteY10" fmla="*/ 2045010 h 2353173"/>
              <a:gd name="connsiteX11" fmla="*/ 12338063 w 12338063"/>
              <a:gd name="connsiteY11" fmla="*/ 1822760 h 2353173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065751 w 12338063"/>
              <a:gd name="connsiteY3" fmla="*/ 82581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80021 h 2353248"/>
              <a:gd name="connsiteX1" fmla="*/ 958850 w 12338063"/>
              <a:gd name="connsiteY1" fmla="*/ 2007071 h 2353248"/>
              <a:gd name="connsiteX2" fmla="*/ 2474160 w 12338063"/>
              <a:gd name="connsiteY2" fmla="*/ 1873721 h 2353248"/>
              <a:gd name="connsiteX3" fmla="*/ 3100740 w 12338063"/>
              <a:gd name="connsiteY3" fmla="*/ 1010121 h 2353248"/>
              <a:gd name="connsiteX4" fmla="*/ 3911729 w 12338063"/>
              <a:gd name="connsiteY4" fmla="*/ 102071 h 2353248"/>
              <a:gd name="connsiteX5" fmla="*/ 4634588 w 12338063"/>
              <a:gd name="connsiteY5" fmla="*/ 756121 h 2353248"/>
              <a:gd name="connsiteX6" fmla="*/ 5783865 w 12338063"/>
              <a:gd name="connsiteY6" fmla="*/ 2349971 h 2353248"/>
              <a:gd name="connsiteX7" fmla="*/ 7457339 w 12338063"/>
              <a:gd name="connsiteY7" fmla="*/ 1149821 h 2353248"/>
              <a:gd name="connsiteX8" fmla="*/ 7751266 w 12338063"/>
              <a:gd name="connsiteY8" fmla="*/ 471 h 2353248"/>
              <a:gd name="connsiteX9" fmla="*/ 9173796 w 12338063"/>
              <a:gd name="connsiteY9" fmla="*/ 1289521 h 2353248"/>
              <a:gd name="connsiteX10" fmla="*/ 10588603 w 12338063"/>
              <a:gd name="connsiteY10" fmla="*/ 2045171 h 2353248"/>
              <a:gd name="connsiteX11" fmla="*/ 12338063 w 12338063"/>
              <a:gd name="connsiteY11" fmla="*/ 1822921 h 2353248"/>
              <a:gd name="connsiteX0" fmla="*/ 0 w 12338063"/>
              <a:gd name="connsiteY0" fmla="*/ 1461020 h 2334457"/>
              <a:gd name="connsiteX1" fmla="*/ 958850 w 12338063"/>
              <a:gd name="connsiteY1" fmla="*/ 1988070 h 2334457"/>
              <a:gd name="connsiteX2" fmla="*/ 2474160 w 12338063"/>
              <a:gd name="connsiteY2" fmla="*/ 1854720 h 2334457"/>
              <a:gd name="connsiteX3" fmla="*/ 3100740 w 12338063"/>
              <a:gd name="connsiteY3" fmla="*/ 991120 h 2334457"/>
              <a:gd name="connsiteX4" fmla="*/ 3911729 w 12338063"/>
              <a:gd name="connsiteY4" fmla="*/ 83070 h 2334457"/>
              <a:gd name="connsiteX5" fmla="*/ 4634588 w 12338063"/>
              <a:gd name="connsiteY5" fmla="*/ 737120 h 2334457"/>
              <a:gd name="connsiteX6" fmla="*/ 5783865 w 12338063"/>
              <a:gd name="connsiteY6" fmla="*/ 2330970 h 2334457"/>
              <a:gd name="connsiteX7" fmla="*/ 7457339 w 12338063"/>
              <a:gd name="connsiteY7" fmla="*/ 1130820 h 2334457"/>
              <a:gd name="connsiteX8" fmla="*/ 8687227 w 12338063"/>
              <a:gd name="connsiteY8" fmla="*/ 520 h 2334457"/>
              <a:gd name="connsiteX9" fmla="*/ 9173796 w 12338063"/>
              <a:gd name="connsiteY9" fmla="*/ 1270520 h 2334457"/>
              <a:gd name="connsiteX10" fmla="*/ 10588603 w 12338063"/>
              <a:gd name="connsiteY10" fmla="*/ 2026170 h 2334457"/>
              <a:gd name="connsiteX11" fmla="*/ 12338063 w 12338063"/>
              <a:gd name="connsiteY11" fmla="*/ 1803920 h 2334457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0588603 w 12338063"/>
              <a:gd name="connsiteY10" fmla="*/ 2032842 h 2341129"/>
              <a:gd name="connsiteX11" fmla="*/ 12338063 w 12338063"/>
              <a:gd name="connsiteY11" fmla="*/ 1810592 h 2341129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1402102 w 12338063"/>
              <a:gd name="connsiteY10" fmla="*/ 2242392 h 2341129"/>
              <a:gd name="connsiteX11" fmla="*/ 12338063 w 12338063"/>
              <a:gd name="connsiteY11" fmla="*/ 181059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0511 h 2368459"/>
              <a:gd name="connsiteX1" fmla="*/ 958850 w 12626724"/>
              <a:gd name="connsiteY1" fmla="*/ 1987561 h 2368459"/>
              <a:gd name="connsiteX2" fmla="*/ 2474160 w 12626724"/>
              <a:gd name="connsiteY2" fmla="*/ 1854211 h 2368459"/>
              <a:gd name="connsiteX3" fmla="*/ 3100740 w 12626724"/>
              <a:gd name="connsiteY3" fmla="*/ 990611 h 2368459"/>
              <a:gd name="connsiteX4" fmla="*/ 3911729 w 12626724"/>
              <a:gd name="connsiteY4" fmla="*/ 82561 h 2368459"/>
              <a:gd name="connsiteX5" fmla="*/ 4634588 w 12626724"/>
              <a:gd name="connsiteY5" fmla="*/ 736611 h 2368459"/>
              <a:gd name="connsiteX6" fmla="*/ 5783865 w 12626724"/>
              <a:gd name="connsiteY6" fmla="*/ 2330461 h 2368459"/>
              <a:gd name="connsiteX7" fmla="*/ 7527317 w 12626724"/>
              <a:gd name="connsiteY7" fmla="*/ 1714511 h 2368459"/>
              <a:gd name="connsiteX8" fmla="*/ 8687227 w 12626724"/>
              <a:gd name="connsiteY8" fmla="*/ 11 h 2368459"/>
              <a:gd name="connsiteX9" fmla="*/ 9654898 w 12626724"/>
              <a:gd name="connsiteY9" fmla="*/ 1689111 h 2368459"/>
              <a:gd name="connsiteX10" fmla="*/ 11402102 w 12626724"/>
              <a:gd name="connsiteY10" fmla="*/ 2235211 h 2368459"/>
              <a:gd name="connsiteX11" fmla="*/ 12626724 w 12626724"/>
              <a:gd name="connsiteY11" fmla="*/ 1530361 h 2368459"/>
              <a:gd name="connsiteX0" fmla="*/ 0 w 12626724"/>
              <a:gd name="connsiteY0" fmla="*/ 1460511 h 2237540"/>
              <a:gd name="connsiteX1" fmla="*/ 958850 w 12626724"/>
              <a:gd name="connsiteY1" fmla="*/ 1987561 h 2237540"/>
              <a:gd name="connsiteX2" fmla="*/ 2474160 w 12626724"/>
              <a:gd name="connsiteY2" fmla="*/ 1854211 h 2237540"/>
              <a:gd name="connsiteX3" fmla="*/ 3100740 w 12626724"/>
              <a:gd name="connsiteY3" fmla="*/ 990611 h 2237540"/>
              <a:gd name="connsiteX4" fmla="*/ 3911729 w 12626724"/>
              <a:gd name="connsiteY4" fmla="*/ 82561 h 2237540"/>
              <a:gd name="connsiteX5" fmla="*/ 4634588 w 12626724"/>
              <a:gd name="connsiteY5" fmla="*/ 736611 h 2237540"/>
              <a:gd name="connsiteX6" fmla="*/ 5661403 w 12626724"/>
              <a:gd name="connsiteY6" fmla="*/ 1924061 h 2237540"/>
              <a:gd name="connsiteX7" fmla="*/ 7527317 w 12626724"/>
              <a:gd name="connsiteY7" fmla="*/ 1714511 h 2237540"/>
              <a:gd name="connsiteX8" fmla="*/ 8687227 w 12626724"/>
              <a:gd name="connsiteY8" fmla="*/ 11 h 2237540"/>
              <a:gd name="connsiteX9" fmla="*/ 9654898 w 12626724"/>
              <a:gd name="connsiteY9" fmla="*/ 1689111 h 2237540"/>
              <a:gd name="connsiteX10" fmla="*/ 11402102 w 12626724"/>
              <a:gd name="connsiteY10" fmla="*/ 2235211 h 2237540"/>
              <a:gd name="connsiteX11" fmla="*/ 12626724 w 12626724"/>
              <a:gd name="connsiteY11" fmla="*/ 1530361 h 22375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4634588 w 12626724"/>
              <a:gd name="connsiteY5" fmla="*/ 673111 h 2173940"/>
              <a:gd name="connsiteX6" fmla="*/ 5661403 w 12626724"/>
              <a:gd name="connsiteY6" fmla="*/ 1860561 h 2173940"/>
              <a:gd name="connsiteX7" fmla="*/ 7527317 w 12626724"/>
              <a:gd name="connsiteY7" fmla="*/ 1651011 h 2173940"/>
              <a:gd name="connsiteX8" fmla="*/ 8774700 w 12626724"/>
              <a:gd name="connsiteY8" fmla="*/ 11 h 2173940"/>
              <a:gd name="connsiteX9" fmla="*/ 9654898 w 12626724"/>
              <a:gd name="connsiteY9" fmla="*/ 1625611 h 2173940"/>
              <a:gd name="connsiteX10" fmla="*/ 11402102 w 12626724"/>
              <a:gd name="connsiteY10" fmla="*/ 2171711 h 2173940"/>
              <a:gd name="connsiteX11" fmla="*/ 12626724 w 12626724"/>
              <a:gd name="connsiteY11" fmla="*/ 1466861 h 2173940"/>
              <a:gd name="connsiteX0" fmla="*/ 0 w 12626724"/>
              <a:gd name="connsiteY0" fmla="*/ 1398955 h 2175884"/>
              <a:gd name="connsiteX1" fmla="*/ 958850 w 12626724"/>
              <a:gd name="connsiteY1" fmla="*/ 1926005 h 2175884"/>
              <a:gd name="connsiteX2" fmla="*/ 2474160 w 12626724"/>
              <a:gd name="connsiteY2" fmla="*/ 1792655 h 2175884"/>
              <a:gd name="connsiteX3" fmla="*/ 3100740 w 12626724"/>
              <a:gd name="connsiteY3" fmla="*/ 929055 h 2175884"/>
              <a:gd name="connsiteX4" fmla="*/ 3911729 w 12626724"/>
              <a:gd name="connsiteY4" fmla="*/ 21005 h 2175884"/>
              <a:gd name="connsiteX5" fmla="*/ 5661403 w 12626724"/>
              <a:gd name="connsiteY5" fmla="*/ 1862505 h 2175884"/>
              <a:gd name="connsiteX6" fmla="*/ 7527317 w 12626724"/>
              <a:gd name="connsiteY6" fmla="*/ 1652955 h 2175884"/>
              <a:gd name="connsiteX7" fmla="*/ 8774700 w 12626724"/>
              <a:gd name="connsiteY7" fmla="*/ 1955 h 2175884"/>
              <a:gd name="connsiteX8" fmla="*/ 9654898 w 12626724"/>
              <a:gd name="connsiteY8" fmla="*/ 1627555 h 2175884"/>
              <a:gd name="connsiteX9" fmla="*/ 11402102 w 12626724"/>
              <a:gd name="connsiteY9" fmla="*/ 2173655 h 2175884"/>
              <a:gd name="connsiteX10" fmla="*/ 12626724 w 12626724"/>
              <a:gd name="connsiteY10" fmla="*/ 1468805 h 2175884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5661403 w 12626724"/>
              <a:gd name="connsiteY5" fmla="*/ 1860561 h 2173940"/>
              <a:gd name="connsiteX6" fmla="*/ 7527317 w 12626724"/>
              <a:gd name="connsiteY6" fmla="*/ 1651011 h 2173940"/>
              <a:gd name="connsiteX7" fmla="*/ 8774700 w 12626724"/>
              <a:gd name="connsiteY7" fmla="*/ 11 h 2173940"/>
              <a:gd name="connsiteX8" fmla="*/ 9654898 w 12626724"/>
              <a:gd name="connsiteY8" fmla="*/ 1625611 h 2173940"/>
              <a:gd name="connsiteX9" fmla="*/ 11402102 w 12626724"/>
              <a:gd name="connsiteY9" fmla="*/ 2171711 h 2173940"/>
              <a:gd name="connsiteX10" fmla="*/ 12626724 w 12626724"/>
              <a:gd name="connsiteY10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54 h 2173064"/>
              <a:gd name="connsiteX1" fmla="*/ 958850 w 12626724"/>
              <a:gd name="connsiteY1" fmla="*/ 1924104 h 2173064"/>
              <a:gd name="connsiteX2" fmla="*/ 2474160 w 12626724"/>
              <a:gd name="connsiteY2" fmla="*/ 1790754 h 2173064"/>
              <a:gd name="connsiteX3" fmla="*/ 3911729 w 12626724"/>
              <a:gd name="connsiteY3" fmla="*/ 19104 h 2173064"/>
              <a:gd name="connsiteX4" fmla="*/ 5661403 w 12626724"/>
              <a:gd name="connsiteY4" fmla="*/ 1860604 h 2173064"/>
              <a:gd name="connsiteX5" fmla="*/ 7527317 w 12626724"/>
              <a:gd name="connsiteY5" fmla="*/ 1651054 h 2173064"/>
              <a:gd name="connsiteX6" fmla="*/ 8774700 w 12626724"/>
              <a:gd name="connsiteY6" fmla="*/ 54 h 2173064"/>
              <a:gd name="connsiteX7" fmla="*/ 9899822 w 12626724"/>
              <a:gd name="connsiteY7" fmla="*/ 1593904 h 2173064"/>
              <a:gd name="connsiteX8" fmla="*/ 11402102 w 12626724"/>
              <a:gd name="connsiteY8" fmla="*/ 2171754 h 2173064"/>
              <a:gd name="connsiteX9" fmla="*/ 12626724 w 12626724"/>
              <a:gd name="connsiteY9" fmla="*/ 1466904 h 2173064"/>
              <a:gd name="connsiteX0" fmla="*/ 0 w 12626724"/>
              <a:gd name="connsiteY0" fmla="*/ 1397055 h 2173242"/>
              <a:gd name="connsiteX1" fmla="*/ 958850 w 12626724"/>
              <a:gd name="connsiteY1" fmla="*/ 1924105 h 2173242"/>
              <a:gd name="connsiteX2" fmla="*/ 2474160 w 12626724"/>
              <a:gd name="connsiteY2" fmla="*/ 1790755 h 2173242"/>
              <a:gd name="connsiteX3" fmla="*/ 3911729 w 12626724"/>
              <a:gd name="connsiteY3" fmla="*/ 19105 h 2173242"/>
              <a:gd name="connsiteX4" fmla="*/ 5661403 w 12626724"/>
              <a:gd name="connsiteY4" fmla="*/ 1860605 h 2173242"/>
              <a:gd name="connsiteX5" fmla="*/ 7527317 w 12626724"/>
              <a:gd name="connsiteY5" fmla="*/ 1651055 h 2173242"/>
              <a:gd name="connsiteX6" fmla="*/ 8774700 w 12626724"/>
              <a:gd name="connsiteY6" fmla="*/ 55 h 2173242"/>
              <a:gd name="connsiteX7" fmla="*/ 9899822 w 12626724"/>
              <a:gd name="connsiteY7" fmla="*/ 1593905 h 2173242"/>
              <a:gd name="connsiteX8" fmla="*/ 11402102 w 12626724"/>
              <a:gd name="connsiteY8" fmla="*/ 2171755 h 2173242"/>
              <a:gd name="connsiteX9" fmla="*/ 12626724 w 12626724"/>
              <a:gd name="connsiteY9" fmla="*/ 1466905 h 217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26724" h="2173242">
                <a:moveTo>
                  <a:pt x="0" y="1397055"/>
                </a:moveTo>
                <a:cubicBezTo>
                  <a:pt x="311150" y="1567976"/>
                  <a:pt x="441523" y="1794988"/>
                  <a:pt x="958850" y="1924105"/>
                </a:cubicBezTo>
                <a:cubicBezTo>
                  <a:pt x="1476177" y="2053222"/>
                  <a:pt x="1982014" y="2108255"/>
                  <a:pt x="2474160" y="1790755"/>
                </a:cubicBezTo>
                <a:cubicBezTo>
                  <a:pt x="2966307" y="1473255"/>
                  <a:pt x="3380522" y="7463"/>
                  <a:pt x="3911729" y="19105"/>
                </a:cubicBezTo>
                <a:cubicBezTo>
                  <a:pt x="4442936" y="30747"/>
                  <a:pt x="5058805" y="1588613"/>
                  <a:pt x="5661403" y="1860605"/>
                </a:cubicBezTo>
                <a:cubicBezTo>
                  <a:pt x="6264001" y="2132597"/>
                  <a:pt x="7008434" y="1961147"/>
                  <a:pt x="7527317" y="1651055"/>
                </a:cubicBezTo>
                <a:cubicBezTo>
                  <a:pt x="8046200" y="1340963"/>
                  <a:pt x="8379283" y="9580"/>
                  <a:pt x="8774700" y="55"/>
                </a:cubicBezTo>
                <a:cubicBezTo>
                  <a:pt x="9170117" y="-9470"/>
                  <a:pt x="9531901" y="1200205"/>
                  <a:pt x="9899822" y="1593905"/>
                </a:cubicBezTo>
                <a:cubicBezTo>
                  <a:pt x="10267743" y="1987605"/>
                  <a:pt x="10947618" y="2192922"/>
                  <a:pt x="11402102" y="2171755"/>
                </a:cubicBezTo>
                <a:cubicBezTo>
                  <a:pt x="11856586" y="2150588"/>
                  <a:pt x="12107717" y="1919872"/>
                  <a:pt x="12626724" y="1466905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15FCC2-903E-B94B-8133-A7748F3F84BF}"/>
              </a:ext>
            </a:extLst>
          </p:cNvPr>
          <p:cNvSpPr/>
          <p:nvPr/>
        </p:nvSpPr>
        <p:spPr>
          <a:xfrm>
            <a:off x="5831802" y="3070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013E0-4A2A-5746-9B65-FD8BB5FEB76B}"/>
              </a:ext>
            </a:extLst>
          </p:cNvPr>
          <p:cNvSpPr/>
          <p:nvPr/>
        </p:nvSpPr>
        <p:spPr>
          <a:xfrm>
            <a:off x="5507952" y="33750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404238-9C62-474C-ACAF-874F0DB8D51A}"/>
              </a:ext>
            </a:extLst>
          </p:cNvPr>
          <p:cNvSpPr/>
          <p:nvPr/>
        </p:nvSpPr>
        <p:spPr>
          <a:xfrm>
            <a:off x="5898477" y="34163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55AC4F-D112-7440-A240-67333657043F}"/>
              </a:ext>
            </a:extLst>
          </p:cNvPr>
          <p:cNvSpPr/>
          <p:nvPr/>
        </p:nvSpPr>
        <p:spPr>
          <a:xfrm>
            <a:off x="6222327" y="3206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1AE412-AF0E-0145-B0C2-61952C2A7DF2}"/>
              </a:ext>
            </a:extLst>
          </p:cNvPr>
          <p:cNvSpPr/>
          <p:nvPr/>
        </p:nvSpPr>
        <p:spPr>
          <a:xfrm>
            <a:off x="5479377" y="29337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041B82-D471-7D46-B335-7379F6ADF062}"/>
              </a:ext>
            </a:extLst>
          </p:cNvPr>
          <p:cNvSpPr/>
          <p:nvPr/>
        </p:nvSpPr>
        <p:spPr>
          <a:xfrm>
            <a:off x="5831802" y="2689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85335D-57AF-D54C-9988-A657569BF099}"/>
              </a:ext>
            </a:extLst>
          </p:cNvPr>
          <p:cNvSpPr/>
          <p:nvPr/>
        </p:nvSpPr>
        <p:spPr>
          <a:xfrm>
            <a:off x="6222327" y="2825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CD41E2-FC70-8042-A47C-D3B4739AD4EE}"/>
              </a:ext>
            </a:extLst>
          </p:cNvPr>
          <p:cNvSpPr txBox="1"/>
          <p:nvPr/>
        </p:nvSpPr>
        <p:spPr>
          <a:xfrm>
            <a:off x="5559144" y="2283381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20027044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7E3C7D2-77C4-0046-BC2E-E7DAB314AE66}"/>
              </a:ext>
            </a:extLst>
          </p:cNvPr>
          <p:cNvSpPr txBox="1"/>
          <p:nvPr/>
        </p:nvSpPr>
        <p:spPr>
          <a:xfrm>
            <a:off x="671069" y="9709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03AA2-EF6E-3F47-B89F-91D3D7947DA6}"/>
              </a:ext>
            </a:extLst>
          </p:cNvPr>
          <p:cNvSpPr txBox="1"/>
          <p:nvPr/>
        </p:nvSpPr>
        <p:spPr>
          <a:xfrm>
            <a:off x="2490748" y="97096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0B2B12-FED5-8F4B-AE0E-DC226A1E923A}"/>
              </a:ext>
            </a:extLst>
          </p:cNvPr>
          <p:cNvGrpSpPr/>
          <p:nvPr/>
        </p:nvGrpSpPr>
        <p:grpSpPr>
          <a:xfrm>
            <a:off x="989425" y="1359780"/>
            <a:ext cx="1778001" cy="2786770"/>
            <a:chOff x="7199725" y="1328030"/>
            <a:chExt cx="1778001" cy="304426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2FD3B3-30DF-614E-889E-275DB8192E95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580AC5-B3EF-434E-B3CE-EE2D2D76B66C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79C7E4-A438-FF4A-AC63-A37CD8149AD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075023" y="1604235"/>
            <a:ext cx="801201" cy="167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8A47C49-C3D5-824D-A92F-FAB44C882281}"/>
              </a:ext>
            </a:extLst>
          </p:cNvPr>
          <p:cNvSpPr>
            <a:spLocks noChangeAspect="1"/>
          </p:cNvSpPr>
          <p:nvPr/>
        </p:nvSpPr>
        <p:spPr>
          <a:xfrm>
            <a:off x="8950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395317-8B6F-E642-A7F0-B7DE3DD260AE}"/>
              </a:ext>
            </a:extLst>
          </p:cNvPr>
          <p:cNvSpPr>
            <a:spLocks noChangeAspect="1"/>
          </p:cNvSpPr>
          <p:nvPr/>
        </p:nvSpPr>
        <p:spPr>
          <a:xfrm>
            <a:off x="26774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7822B2-F16B-164A-BC56-F77F55E57150}"/>
              </a:ext>
            </a:extLst>
          </p:cNvPr>
          <p:cNvSpPr>
            <a:spLocks noChangeAspect="1"/>
          </p:cNvSpPr>
          <p:nvPr/>
        </p:nvSpPr>
        <p:spPr>
          <a:xfrm>
            <a:off x="26774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EA1750-8B45-8140-87FB-487D39AAD561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10750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AD4601F-DD2D-E641-B8E8-7989BA4B584A}"/>
              </a:ext>
            </a:extLst>
          </p:cNvPr>
          <p:cNvSpPr>
            <a:spLocks noChangeAspect="1"/>
          </p:cNvSpPr>
          <p:nvPr/>
        </p:nvSpPr>
        <p:spPr>
          <a:xfrm>
            <a:off x="8950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567037-BC9C-7B47-9CF2-2F8B3F26BEB8}"/>
              </a:ext>
            </a:extLst>
          </p:cNvPr>
          <p:cNvSpPr>
            <a:spLocks noChangeAspect="1"/>
          </p:cNvSpPr>
          <p:nvPr/>
        </p:nvSpPr>
        <p:spPr>
          <a:xfrm>
            <a:off x="899425" y="33534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9B810F-FA18-3943-89BB-0F742B0A181B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 flipV="1">
            <a:off x="1079425" y="2917643"/>
            <a:ext cx="1598001" cy="5257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1C509E6-7FA5-2540-A5C8-93A04833C487}"/>
              </a:ext>
            </a:extLst>
          </p:cNvPr>
          <p:cNvSpPr>
            <a:spLocks noChangeAspect="1"/>
          </p:cNvSpPr>
          <p:nvPr/>
        </p:nvSpPr>
        <p:spPr>
          <a:xfrm>
            <a:off x="8950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AC23DB-7A31-7C4E-B37D-046978C925A5}"/>
              </a:ext>
            </a:extLst>
          </p:cNvPr>
          <p:cNvCxnSpPr>
            <a:cxnSpLocks/>
            <a:stCxn id="40" idx="2"/>
            <a:endCxn id="47" idx="6"/>
          </p:cNvCxnSpPr>
          <p:nvPr/>
        </p:nvCxnSpPr>
        <p:spPr>
          <a:xfrm flipH="1" flipV="1">
            <a:off x="10750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44601D9-C128-4A4A-AA67-9C34285E8018}"/>
              </a:ext>
            </a:extLst>
          </p:cNvPr>
          <p:cNvSpPr>
            <a:spLocks noChangeAspect="1"/>
          </p:cNvSpPr>
          <p:nvPr/>
        </p:nvSpPr>
        <p:spPr>
          <a:xfrm>
            <a:off x="2677426" y="282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44FFE-4183-344A-ADA2-FD3D61F9F571}"/>
              </a:ext>
            </a:extLst>
          </p:cNvPr>
          <p:cNvSpPr txBox="1"/>
          <p:nvPr/>
        </p:nvSpPr>
        <p:spPr>
          <a:xfrm rot="720000">
            <a:off x="1107863" y="150629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80C002-5860-C645-9B89-77ECBB9F1EDB}"/>
              </a:ext>
            </a:extLst>
          </p:cNvPr>
          <p:cNvSpPr txBox="1"/>
          <p:nvPr/>
        </p:nvSpPr>
        <p:spPr>
          <a:xfrm rot="720000">
            <a:off x="1107863" y="217304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B13971-1B6B-E947-833D-05DB031E7708}"/>
              </a:ext>
            </a:extLst>
          </p:cNvPr>
          <p:cNvSpPr txBox="1"/>
          <p:nvPr/>
        </p:nvSpPr>
        <p:spPr>
          <a:xfrm rot="720000">
            <a:off x="1107863" y="2725495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78FCC2-8491-5948-BFCD-2DFAE21F0859}"/>
              </a:ext>
            </a:extLst>
          </p:cNvPr>
          <p:cNvSpPr txBox="1"/>
          <p:nvPr/>
        </p:nvSpPr>
        <p:spPr>
          <a:xfrm rot="20460000">
            <a:off x="1086928" y="310649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F9F598-5110-094C-8F67-998028D321A2}"/>
              </a:ext>
            </a:extLst>
          </p:cNvPr>
          <p:cNvSpPr txBox="1"/>
          <p:nvPr/>
        </p:nvSpPr>
        <p:spPr>
          <a:xfrm>
            <a:off x="1676666" y="151733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C9458A-EBBE-D749-A15F-4FE48F15DC45}"/>
              </a:ext>
            </a:extLst>
          </p:cNvPr>
          <p:cNvSpPr txBox="1"/>
          <p:nvPr/>
        </p:nvSpPr>
        <p:spPr>
          <a:xfrm>
            <a:off x="355396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FA4BEC-B361-3D4A-9C3E-B2F4A45454BB}"/>
              </a:ext>
            </a:extLst>
          </p:cNvPr>
          <p:cNvSpPr txBox="1"/>
          <p:nvPr/>
        </p:nvSpPr>
        <p:spPr>
          <a:xfrm>
            <a:off x="531649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4B75EF-79D1-764E-93AD-62CD7D481EF2}"/>
              </a:ext>
            </a:extLst>
          </p:cNvPr>
          <p:cNvGrpSpPr/>
          <p:nvPr/>
        </p:nvGrpSpPr>
        <p:grpSpPr>
          <a:xfrm>
            <a:off x="3872325" y="1359780"/>
            <a:ext cx="1778001" cy="2786770"/>
            <a:chOff x="7199725" y="1328030"/>
            <a:chExt cx="1778001" cy="304426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29C69AE-DEA4-314F-85A3-D66380C887C7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ADF720A-6508-0C4F-894B-1D73B5C9D723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BC386E-5369-4D4C-88F9-650D322CAF1E}"/>
              </a:ext>
            </a:extLst>
          </p:cNvPr>
          <p:cNvCxnSpPr>
            <a:cxnSpLocks/>
            <a:stCxn id="64" idx="6"/>
            <a:endCxn id="79" idx="2"/>
          </p:cNvCxnSpPr>
          <p:nvPr/>
        </p:nvCxnSpPr>
        <p:spPr>
          <a:xfrm>
            <a:off x="395792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2E0465A-48A5-FF4C-9682-8FCE9B687655}"/>
              </a:ext>
            </a:extLst>
          </p:cNvPr>
          <p:cNvSpPr>
            <a:spLocks noChangeAspect="1"/>
          </p:cNvSpPr>
          <p:nvPr/>
        </p:nvSpPr>
        <p:spPr>
          <a:xfrm>
            <a:off x="37779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53502F5-3047-8544-ABC7-A65E3F414B42}"/>
              </a:ext>
            </a:extLst>
          </p:cNvPr>
          <p:cNvSpPr>
            <a:spLocks noChangeAspect="1"/>
          </p:cNvSpPr>
          <p:nvPr/>
        </p:nvSpPr>
        <p:spPr>
          <a:xfrm>
            <a:off x="55603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F398EE-28AE-CF48-B71C-EFA80988CA4E}"/>
              </a:ext>
            </a:extLst>
          </p:cNvPr>
          <p:cNvSpPr>
            <a:spLocks noChangeAspect="1"/>
          </p:cNvSpPr>
          <p:nvPr/>
        </p:nvSpPr>
        <p:spPr>
          <a:xfrm>
            <a:off x="55603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A6F28C-5626-B54E-9F15-08C09A35C950}"/>
              </a:ext>
            </a:extLst>
          </p:cNvPr>
          <p:cNvCxnSpPr>
            <a:cxnSpLocks/>
            <a:stCxn id="68" idx="6"/>
            <a:endCxn id="66" idx="2"/>
          </p:cNvCxnSpPr>
          <p:nvPr/>
        </p:nvCxnSpPr>
        <p:spPr>
          <a:xfrm>
            <a:off x="39579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C241FE9-583F-3A4E-A76A-2654C802A39B}"/>
              </a:ext>
            </a:extLst>
          </p:cNvPr>
          <p:cNvSpPr>
            <a:spLocks noChangeAspect="1"/>
          </p:cNvSpPr>
          <p:nvPr/>
        </p:nvSpPr>
        <p:spPr>
          <a:xfrm>
            <a:off x="37779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5B91D73-D60A-A84B-BE48-46EDA5359616}"/>
              </a:ext>
            </a:extLst>
          </p:cNvPr>
          <p:cNvSpPr>
            <a:spLocks noChangeAspect="1"/>
          </p:cNvSpPr>
          <p:nvPr/>
        </p:nvSpPr>
        <p:spPr>
          <a:xfrm>
            <a:off x="37779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6B9488-6B5F-B447-9A24-AE585EBB3712}"/>
              </a:ext>
            </a:extLst>
          </p:cNvPr>
          <p:cNvCxnSpPr>
            <a:cxnSpLocks/>
            <a:stCxn id="65" idx="2"/>
            <a:endCxn id="71" idx="6"/>
          </p:cNvCxnSpPr>
          <p:nvPr/>
        </p:nvCxnSpPr>
        <p:spPr>
          <a:xfrm flipH="1" flipV="1">
            <a:off x="39579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9F6B26-F5AC-BC4B-A0CC-BAB3EF4612DF}"/>
              </a:ext>
            </a:extLst>
          </p:cNvPr>
          <p:cNvSpPr txBox="1"/>
          <p:nvPr/>
        </p:nvSpPr>
        <p:spPr>
          <a:xfrm rot="780000">
            <a:off x="455137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B19448-5EA9-2445-A0A6-5A18A185D48A}"/>
              </a:ext>
            </a:extLst>
          </p:cNvPr>
          <p:cNvSpPr txBox="1"/>
          <p:nvPr/>
        </p:nvSpPr>
        <p:spPr>
          <a:xfrm rot="720000">
            <a:off x="455268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EC3214A-1BB9-F349-815C-9A6B3DE92A8E}"/>
              </a:ext>
            </a:extLst>
          </p:cNvPr>
          <p:cNvSpPr>
            <a:spLocks noChangeAspect="1"/>
          </p:cNvSpPr>
          <p:nvPr/>
        </p:nvSpPr>
        <p:spPr>
          <a:xfrm>
            <a:off x="556032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46A438-45FF-9447-BB19-248CE050632D}"/>
              </a:ext>
            </a:extLst>
          </p:cNvPr>
          <p:cNvSpPr txBox="1"/>
          <p:nvPr/>
        </p:nvSpPr>
        <p:spPr>
          <a:xfrm rot="720000">
            <a:off x="455268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6ADBFD-F23D-C34A-8490-5C0145DC48A1}"/>
              </a:ext>
            </a:extLst>
          </p:cNvPr>
          <p:cNvSpPr txBox="1"/>
          <p:nvPr/>
        </p:nvSpPr>
        <p:spPr>
          <a:xfrm>
            <a:off x="643051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3046A-D1EE-7E44-855A-2196D0D3F7CD}"/>
              </a:ext>
            </a:extLst>
          </p:cNvPr>
          <p:cNvSpPr txBox="1"/>
          <p:nvPr/>
        </p:nvSpPr>
        <p:spPr>
          <a:xfrm>
            <a:off x="819304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3917ED-0EA6-E34B-9E92-FC9CE577F581}"/>
              </a:ext>
            </a:extLst>
          </p:cNvPr>
          <p:cNvGrpSpPr/>
          <p:nvPr/>
        </p:nvGrpSpPr>
        <p:grpSpPr>
          <a:xfrm>
            <a:off x="6748875" y="1359780"/>
            <a:ext cx="1778001" cy="2786770"/>
            <a:chOff x="7199725" y="1328030"/>
            <a:chExt cx="1778001" cy="3044260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0094BA-C619-AD4F-9E39-1211CE447692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9ADCFFD-3898-7240-AFB3-7CBC796DF9B9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B16687-F5DC-CC4D-A8BC-D2191BF7CDC6}"/>
              </a:ext>
            </a:extLst>
          </p:cNvPr>
          <p:cNvCxnSpPr>
            <a:cxnSpLocks/>
            <a:stCxn id="87" idx="6"/>
            <a:endCxn id="96" idx="2"/>
          </p:cNvCxnSpPr>
          <p:nvPr/>
        </p:nvCxnSpPr>
        <p:spPr>
          <a:xfrm>
            <a:off x="683447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FC294D9-8918-534B-ACDA-DEEC5F15991F}"/>
              </a:ext>
            </a:extLst>
          </p:cNvPr>
          <p:cNvSpPr>
            <a:spLocks noChangeAspect="1"/>
          </p:cNvSpPr>
          <p:nvPr/>
        </p:nvSpPr>
        <p:spPr>
          <a:xfrm>
            <a:off x="665447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01BBD70-C7EB-D44B-8A1D-9BA7B6C5A2B0}"/>
              </a:ext>
            </a:extLst>
          </p:cNvPr>
          <p:cNvSpPr>
            <a:spLocks noChangeAspect="1"/>
          </p:cNvSpPr>
          <p:nvPr/>
        </p:nvSpPr>
        <p:spPr>
          <a:xfrm>
            <a:off x="843687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5C963B-1A0D-DC43-8166-365FB8FDF5E9}"/>
              </a:ext>
            </a:extLst>
          </p:cNvPr>
          <p:cNvSpPr>
            <a:spLocks noChangeAspect="1"/>
          </p:cNvSpPr>
          <p:nvPr/>
        </p:nvSpPr>
        <p:spPr>
          <a:xfrm>
            <a:off x="843687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91E0107-3A13-774C-BF83-F15313F18DC5}"/>
              </a:ext>
            </a:extLst>
          </p:cNvPr>
          <p:cNvCxnSpPr>
            <a:cxnSpLocks/>
            <a:stCxn id="91" idx="6"/>
            <a:endCxn id="89" idx="2"/>
          </p:cNvCxnSpPr>
          <p:nvPr/>
        </p:nvCxnSpPr>
        <p:spPr>
          <a:xfrm>
            <a:off x="683447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054A0BC-2CC4-1143-B201-0DB7008EE6C2}"/>
              </a:ext>
            </a:extLst>
          </p:cNvPr>
          <p:cNvSpPr>
            <a:spLocks noChangeAspect="1"/>
          </p:cNvSpPr>
          <p:nvPr/>
        </p:nvSpPr>
        <p:spPr>
          <a:xfrm>
            <a:off x="665447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F6A3A8E-8344-B241-A876-52A332B93CBF}"/>
              </a:ext>
            </a:extLst>
          </p:cNvPr>
          <p:cNvSpPr>
            <a:spLocks noChangeAspect="1"/>
          </p:cNvSpPr>
          <p:nvPr/>
        </p:nvSpPr>
        <p:spPr>
          <a:xfrm>
            <a:off x="665447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7AE55A-C530-8A4B-9C62-6E3E27FDAF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683447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72B05D-DAE5-B443-A625-EB573F5DE4F1}"/>
              </a:ext>
            </a:extLst>
          </p:cNvPr>
          <p:cNvSpPr txBox="1"/>
          <p:nvPr/>
        </p:nvSpPr>
        <p:spPr>
          <a:xfrm rot="780000">
            <a:off x="742792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E10FB1-1466-0749-8F95-AFC400677600}"/>
              </a:ext>
            </a:extLst>
          </p:cNvPr>
          <p:cNvSpPr txBox="1"/>
          <p:nvPr/>
        </p:nvSpPr>
        <p:spPr>
          <a:xfrm rot="720000">
            <a:off x="742923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C1ECE8D-B53F-D140-93A7-FB6584B4195E}"/>
              </a:ext>
            </a:extLst>
          </p:cNvPr>
          <p:cNvSpPr>
            <a:spLocks noChangeAspect="1"/>
          </p:cNvSpPr>
          <p:nvPr/>
        </p:nvSpPr>
        <p:spPr>
          <a:xfrm>
            <a:off x="843687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418BE7-7F25-5947-926E-31F2DBAEA0C4}"/>
              </a:ext>
            </a:extLst>
          </p:cNvPr>
          <p:cNvSpPr txBox="1"/>
          <p:nvPr/>
        </p:nvSpPr>
        <p:spPr>
          <a:xfrm rot="720000">
            <a:off x="742923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C51D8-883C-2C42-BB53-403EE9C5CAF9}"/>
              </a:ext>
            </a:extLst>
          </p:cNvPr>
          <p:cNvSpPr txBox="1"/>
          <p:nvPr/>
        </p:nvSpPr>
        <p:spPr>
          <a:xfrm>
            <a:off x="4075256" y="353344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problem!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AAF08B-0A8E-4043-A6AC-5476FC83AE67}"/>
              </a:ext>
            </a:extLst>
          </p:cNvPr>
          <p:cNvSpPr txBox="1"/>
          <p:nvPr/>
        </p:nvSpPr>
        <p:spPr>
          <a:xfrm>
            <a:off x="7185069" y="353344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Uh oh!!</a:t>
            </a:r>
          </a:p>
        </p:txBody>
      </p:sp>
    </p:spTree>
    <p:extLst>
      <p:ext uri="{BB962C8B-B14F-4D97-AF65-F5344CB8AC3E}">
        <p14:creationId xmlns:p14="http://schemas.microsoft.com/office/powerpoint/2010/main" val="121816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FF8F16B-7057-F448-86B9-34BC47D1D476}"/>
              </a:ext>
            </a:extLst>
          </p:cNvPr>
          <p:cNvCxnSpPr>
            <a:cxnSpLocks/>
          </p:cNvCxnSpPr>
          <p:nvPr/>
        </p:nvCxnSpPr>
        <p:spPr>
          <a:xfrm>
            <a:off x="8836238" y="1315073"/>
            <a:ext cx="0" cy="18330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0F1917BA-7C6C-184D-AC66-887E658E4B97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983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602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7" name="Picture 1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77C886-47B3-DA42-9E72-4692B553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4489404"/>
            <a:ext cx="284011" cy="284011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580A1E1-4FCE-C64D-8901-96CB5863CFD1}"/>
              </a:ext>
            </a:extLst>
          </p:cNvPr>
          <p:cNvCxnSpPr/>
          <p:nvPr/>
        </p:nvCxnSpPr>
        <p:spPr>
          <a:xfrm>
            <a:off x="607378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18305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6046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087D6B52-78C6-4A4A-B052-154316386AAA}"/>
              </a:ext>
            </a:extLst>
          </p:cNvPr>
          <p:cNvSpPr/>
          <p:nvPr/>
        </p:nvSpPr>
        <p:spPr>
          <a:xfrm>
            <a:off x="7239842" y="4491137"/>
            <a:ext cx="508000" cy="80139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A99E9D-4923-F148-843D-6B25FEC7F3C9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8992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73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5917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EC5A37-632D-B54E-BC93-C69556689F9F}"/>
              </a:ext>
            </a:extLst>
          </p:cNvPr>
          <p:cNvCxnSpPr/>
          <p:nvPr/>
        </p:nvCxnSpPr>
        <p:spPr>
          <a:xfrm>
            <a:off x="6077792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21480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7EF144-75DF-AA4C-8943-49F88FBE5056}"/>
              </a:ext>
            </a:extLst>
          </p:cNvPr>
          <p:cNvSpPr>
            <a:spLocks noChangeAspect="1"/>
          </p:cNvSpPr>
          <p:nvPr/>
        </p:nvSpPr>
        <p:spPr>
          <a:xfrm>
            <a:off x="7398992" y="48394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987D92-3F46-804F-AEC6-2718A60DF0A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68619" y="4929439"/>
            <a:ext cx="1330373" cy="381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F7E70E-B1DB-4440-9EE5-9351E3D54541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7578992" y="4929439"/>
            <a:ext cx="1248072" cy="266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E9C940-311F-BB49-8BD8-3A316A6DB49B}"/>
              </a:ext>
            </a:extLst>
          </p:cNvPr>
          <p:cNvSpPr txBox="1"/>
          <p:nvPr/>
        </p:nvSpPr>
        <p:spPr>
          <a:xfrm>
            <a:off x="7333536" y="49070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EFEAB-14F6-714D-A770-A3F5B6F0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82" y="5012704"/>
            <a:ext cx="284011" cy="284011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22E78948-6D02-2845-90EF-8579A34D4F28}"/>
              </a:ext>
            </a:extLst>
          </p:cNvPr>
          <p:cNvSpPr>
            <a:spLocks noChangeAspect="1"/>
          </p:cNvSpPr>
          <p:nvPr/>
        </p:nvSpPr>
        <p:spPr>
          <a:xfrm>
            <a:off x="1366161" y="42234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A221A4-B8FE-F54F-B2DA-942CFE70CAD8}"/>
              </a:ext>
            </a:extLst>
          </p:cNvPr>
          <p:cNvSpPr txBox="1"/>
          <p:nvPr/>
        </p:nvSpPr>
        <p:spPr>
          <a:xfrm>
            <a:off x="1138704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E84D70-53EC-FF46-9CF1-1DE974CB92D8}"/>
              </a:ext>
            </a:extLst>
          </p:cNvPr>
          <p:cNvSpPr txBox="1"/>
          <p:nvPr/>
        </p:nvSpPr>
        <p:spPr>
          <a:xfrm>
            <a:off x="2599142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5D41D6-F249-BE49-9FE0-9E9A7A8BB4CA}"/>
              </a:ext>
            </a:extLst>
          </p:cNvPr>
          <p:cNvCxnSpPr/>
          <p:nvPr/>
        </p:nvCxnSpPr>
        <p:spPr>
          <a:xfrm>
            <a:off x="2866519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5234B1-CC21-E944-A73D-760BD242659F}"/>
              </a:ext>
            </a:extLst>
          </p:cNvPr>
          <p:cNvCxnSpPr/>
          <p:nvPr/>
        </p:nvCxnSpPr>
        <p:spPr>
          <a:xfrm>
            <a:off x="4214607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35CF52D-77F2-4440-981D-CBCAB38DFD92}"/>
              </a:ext>
            </a:extLst>
          </p:cNvPr>
          <p:cNvSpPr txBox="1"/>
          <p:nvPr/>
        </p:nvSpPr>
        <p:spPr>
          <a:xfrm>
            <a:off x="3883084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661A1E-17AF-B34A-8732-9F781712355D}"/>
              </a:ext>
            </a:extLst>
          </p:cNvPr>
          <p:cNvCxnSpPr>
            <a:cxnSpLocks/>
            <a:stCxn id="60" idx="6"/>
            <a:endCxn id="67" idx="2"/>
          </p:cNvCxnSpPr>
          <p:nvPr/>
        </p:nvCxnSpPr>
        <p:spPr>
          <a:xfrm>
            <a:off x="1546161" y="4313458"/>
            <a:ext cx="1230358" cy="15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48FDC1-6FB4-4948-A55D-F23155E86522}"/>
              </a:ext>
            </a:extLst>
          </p:cNvPr>
          <p:cNvSpPr>
            <a:spLocks noChangeAspect="1"/>
          </p:cNvSpPr>
          <p:nvPr/>
        </p:nvSpPr>
        <p:spPr>
          <a:xfrm>
            <a:off x="2776519" y="4375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490934-2A68-454F-A1F9-93345661A213}"/>
              </a:ext>
            </a:extLst>
          </p:cNvPr>
          <p:cNvCxnSpPr/>
          <p:nvPr/>
        </p:nvCxnSpPr>
        <p:spPr>
          <a:xfrm>
            <a:off x="1455319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5624327-4C5C-2C4D-8845-65B779FFDB10}"/>
              </a:ext>
            </a:extLst>
          </p:cNvPr>
          <p:cNvSpPr>
            <a:spLocks noChangeAspect="1"/>
          </p:cNvSpPr>
          <p:nvPr/>
        </p:nvSpPr>
        <p:spPr>
          <a:xfrm>
            <a:off x="2776519" y="48828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AA4F7B-0FDF-EA46-B618-6332218A8DB5}"/>
              </a:ext>
            </a:extLst>
          </p:cNvPr>
          <p:cNvCxnSpPr>
            <a:cxnSpLocks/>
            <a:stCxn id="82" idx="2"/>
            <a:endCxn id="87" idx="6"/>
          </p:cNvCxnSpPr>
          <p:nvPr/>
        </p:nvCxnSpPr>
        <p:spPr>
          <a:xfrm flipH="1">
            <a:off x="2956519" y="5221539"/>
            <a:ext cx="1164845" cy="57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A39623-71F4-504B-B401-E35FA685965F}"/>
              </a:ext>
            </a:extLst>
          </p:cNvPr>
          <p:cNvCxnSpPr>
            <a:cxnSpLocks/>
            <a:stCxn id="72" idx="6"/>
            <a:endCxn id="90" idx="2"/>
          </p:cNvCxnSpPr>
          <p:nvPr/>
        </p:nvCxnSpPr>
        <p:spPr>
          <a:xfrm>
            <a:off x="2956519" y="4972820"/>
            <a:ext cx="1164845" cy="606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310EB0-9795-8447-B4EF-B7E5E491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09" y="5177804"/>
            <a:ext cx="284011" cy="284011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065DA2CA-C3C2-3E42-99E6-5E6E27632B88}"/>
              </a:ext>
            </a:extLst>
          </p:cNvPr>
          <p:cNvSpPr>
            <a:spLocks noChangeAspect="1"/>
          </p:cNvSpPr>
          <p:nvPr/>
        </p:nvSpPr>
        <p:spPr>
          <a:xfrm>
            <a:off x="4121364" y="48203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65429D-1810-AA45-8C7F-CA6AA9EC3029}"/>
              </a:ext>
            </a:extLst>
          </p:cNvPr>
          <p:cNvCxnSpPr>
            <a:cxnSpLocks/>
            <a:stCxn id="60" idx="6"/>
            <a:endCxn id="79" idx="2"/>
          </p:cNvCxnSpPr>
          <p:nvPr/>
        </p:nvCxnSpPr>
        <p:spPr>
          <a:xfrm>
            <a:off x="1546161" y="4313458"/>
            <a:ext cx="2575203" cy="59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344788A-C857-1A47-BFF0-FFF6FC69EE82}"/>
              </a:ext>
            </a:extLst>
          </p:cNvPr>
          <p:cNvSpPr>
            <a:spLocks noChangeAspect="1"/>
          </p:cNvSpPr>
          <p:nvPr/>
        </p:nvSpPr>
        <p:spPr>
          <a:xfrm>
            <a:off x="4121364" y="51315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159BDD-C159-5245-A3E1-B4384A91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0" y="5106138"/>
            <a:ext cx="284011" cy="284011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54F974E4-C68E-994E-B30C-2A3480FBBC9F}"/>
              </a:ext>
            </a:extLst>
          </p:cNvPr>
          <p:cNvSpPr>
            <a:spLocks noChangeAspect="1"/>
          </p:cNvSpPr>
          <p:nvPr/>
        </p:nvSpPr>
        <p:spPr>
          <a:xfrm>
            <a:off x="2776519" y="5701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4D0446D-450E-3043-86CE-5925EEE3B37A}"/>
              </a:ext>
            </a:extLst>
          </p:cNvPr>
          <p:cNvSpPr>
            <a:spLocks noChangeAspect="1"/>
          </p:cNvSpPr>
          <p:nvPr/>
        </p:nvSpPr>
        <p:spPr>
          <a:xfrm>
            <a:off x="4121364" y="54889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EC812D-AFBF-414E-A6B1-9173C899DB0D}"/>
              </a:ext>
            </a:extLst>
          </p:cNvPr>
          <p:cNvCxnSpPr/>
          <p:nvPr/>
        </p:nvCxnSpPr>
        <p:spPr>
          <a:xfrm>
            <a:off x="88351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59842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98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DAA122-21B9-4D4B-83EE-853EDE9F4B73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6039995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EF5727F-F702-C74A-AB45-BB54F24AD9A0}"/>
              </a:ext>
            </a:extLst>
          </p:cNvPr>
          <p:cNvSpPr/>
          <p:nvPr/>
        </p:nvSpPr>
        <p:spPr>
          <a:xfrm>
            <a:off x="4154496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Behaviour on run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4C4798-4E8B-1E46-9C54-DFF4353D443A}"/>
              </a:ext>
            </a:extLst>
          </p:cNvPr>
          <p:cNvSpPr/>
          <p:nvPr/>
        </p:nvSpPr>
        <p:spPr>
          <a:xfrm>
            <a:off x="570668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>
                <a:solidFill>
                  <a:schemeClr val="bg2">
                    <a:lumMod val="50000"/>
                  </a:schemeClr>
                </a:solidFill>
              </a:rPr>
              <a:t>Behaviour on run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954806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909200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856700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01032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1963795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1000411" y="1391925"/>
            <a:ext cx="973181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1973592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3065569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2968394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3024147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1973592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2064803" y="1391925"/>
            <a:ext cx="959344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1873637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1394252" y="1344289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8480000">
            <a:off x="2423253" y="1713866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81B216-0EA8-0949-876C-60C9EA0F9554}"/>
              </a:ext>
            </a:extLst>
          </p:cNvPr>
          <p:cNvCxnSpPr/>
          <p:nvPr/>
        </p:nvCxnSpPr>
        <p:spPr>
          <a:xfrm>
            <a:off x="4532014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CEDFC38-C0FD-BC48-9C03-0443AFF0038F}"/>
              </a:ext>
            </a:extLst>
          </p:cNvPr>
          <p:cNvSpPr>
            <a:spLocks noChangeAspect="1"/>
          </p:cNvSpPr>
          <p:nvPr/>
        </p:nvSpPr>
        <p:spPr>
          <a:xfrm>
            <a:off x="4486408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D953F-482D-BE47-BD87-A43864B86473}"/>
              </a:ext>
            </a:extLst>
          </p:cNvPr>
          <p:cNvSpPr txBox="1"/>
          <p:nvPr/>
        </p:nvSpPr>
        <p:spPr>
          <a:xfrm>
            <a:off x="4433908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5D89BB-2382-7949-BA5D-1BC5D306870D}"/>
              </a:ext>
            </a:extLst>
          </p:cNvPr>
          <p:cNvCxnSpPr/>
          <p:nvPr/>
        </p:nvCxnSpPr>
        <p:spPr>
          <a:xfrm>
            <a:off x="5607491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91ED75-B42D-EC4C-86EB-A12C3CD8D1FA}"/>
              </a:ext>
            </a:extLst>
          </p:cNvPr>
          <p:cNvSpPr txBox="1"/>
          <p:nvPr/>
        </p:nvSpPr>
        <p:spPr>
          <a:xfrm>
            <a:off x="5560959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467CC2-D7D8-7A4E-A6CB-E8CE58CA9BAA}"/>
              </a:ext>
            </a:extLst>
          </p:cNvPr>
          <p:cNvCxnSpPr>
            <a:cxnSpLocks/>
            <a:stCxn id="47" idx="6"/>
            <a:endCxn id="56" idx="2"/>
          </p:cNvCxnSpPr>
          <p:nvPr/>
        </p:nvCxnSpPr>
        <p:spPr>
          <a:xfrm>
            <a:off x="4577619" y="1391925"/>
            <a:ext cx="993137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EBF0693-7395-BE45-A7E5-3323C0BAF088}"/>
              </a:ext>
            </a:extLst>
          </p:cNvPr>
          <p:cNvSpPr>
            <a:spLocks noChangeAspect="1"/>
          </p:cNvSpPr>
          <p:nvPr/>
        </p:nvSpPr>
        <p:spPr>
          <a:xfrm>
            <a:off x="5570756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22C-3063-D043-B3AF-3DB8238C69DB}"/>
              </a:ext>
            </a:extLst>
          </p:cNvPr>
          <p:cNvCxnSpPr/>
          <p:nvPr/>
        </p:nvCxnSpPr>
        <p:spPr>
          <a:xfrm>
            <a:off x="664277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D4C2B7-E6EA-204C-8FE3-9366FA8E8E17}"/>
              </a:ext>
            </a:extLst>
          </p:cNvPr>
          <p:cNvSpPr txBox="1"/>
          <p:nvPr/>
        </p:nvSpPr>
        <p:spPr>
          <a:xfrm>
            <a:off x="6545602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F137AB4-AFBB-CE4C-9CCA-946F259467CF}"/>
              </a:ext>
            </a:extLst>
          </p:cNvPr>
          <p:cNvSpPr>
            <a:spLocks noChangeAspect="1"/>
          </p:cNvSpPr>
          <p:nvPr/>
        </p:nvSpPr>
        <p:spPr>
          <a:xfrm>
            <a:off x="6601355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D958A5-1C11-724A-B641-B3ECED90A8BF}"/>
              </a:ext>
            </a:extLst>
          </p:cNvPr>
          <p:cNvSpPr>
            <a:spLocks noChangeAspect="1"/>
          </p:cNvSpPr>
          <p:nvPr/>
        </p:nvSpPr>
        <p:spPr>
          <a:xfrm>
            <a:off x="5570756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C893F-BF6B-9F45-8915-237ADC83A681}"/>
              </a:ext>
            </a:extLst>
          </p:cNvPr>
          <p:cNvCxnSpPr>
            <a:cxnSpLocks/>
            <a:stCxn id="55" idx="2"/>
            <a:endCxn id="52" idx="6"/>
          </p:cNvCxnSpPr>
          <p:nvPr/>
        </p:nvCxnSpPr>
        <p:spPr>
          <a:xfrm flipH="1">
            <a:off x="5661967" y="1391925"/>
            <a:ext cx="939388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72A6196-D7D4-0B44-9F0E-14ABA2A79D56}"/>
              </a:ext>
            </a:extLst>
          </p:cNvPr>
          <p:cNvSpPr txBox="1"/>
          <p:nvPr/>
        </p:nvSpPr>
        <p:spPr>
          <a:xfrm>
            <a:off x="5470801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26B6AD-5A86-E246-BB4C-94033C21E30D}"/>
              </a:ext>
            </a:extLst>
          </p:cNvPr>
          <p:cNvSpPr txBox="1"/>
          <p:nvPr/>
        </p:nvSpPr>
        <p:spPr>
          <a:xfrm rot="2940000">
            <a:off x="4971460" y="1749640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D95E83-06B1-8145-98B2-C1D6AF2EEE72}"/>
              </a:ext>
            </a:extLst>
          </p:cNvPr>
          <p:cNvSpPr txBox="1"/>
          <p:nvPr/>
        </p:nvSpPr>
        <p:spPr>
          <a:xfrm rot="20400000">
            <a:off x="6000461" y="1369794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</p:spTree>
    <p:extLst>
      <p:ext uri="{BB962C8B-B14F-4D97-AF65-F5344CB8AC3E}">
        <p14:creationId xmlns:p14="http://schemas.microsoft.com/office/powerpoint/2010/main" val="3456027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5583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1908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367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0180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88" idx="2"/>
            <a:endCxn id="28" idx="6"/>
          </p:cNvCxnSpPr>
          <p:nvPr/>
        </p:nvCxnSpPr>
        <p:spPr>
          <a:xfrm flipH="1">
            <a:off x="2702238" y="3648310"/>
            <a:ext cx="4545224" cy="428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6600722" y="499796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is unknown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600000">
            <a:off x="3501247" y="161601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380000">
            <a:off x="5733696" y="276927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F30313-BB3B-7445-87D9-F32927B0DCFA}"/>
              </a:ext>
            </a:extLst>
          </p:cNvPr>
          <p:cNvSpPr>
            <a:spLocks noChangeAspect="1"/>
          </p:cNvSpPr>
          <p:nvPr/>
        </p:nvSpPr>
        <p:spPr>
          <a:xfrm>
            <a:off x="2522238" y="3986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843DB5-B297-4A40-8F2E-6A6D2CCA8ACE}"/>
              </a:ext>
            </a:extLst>
          </p:cNvPr>
          <p:cNvSpPr txBox="1"/>
          <p:nvPr/>
        </p:nvSpPr>
        <p:spPr>
          <a:xfrm rot="21300000">
            <a:off x="3179046" y="366706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1380293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4533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9520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4082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88" idx="6"/>
          </p:cNvCxnSpPr>
          <p:nvPr/>
        </p:nvCxnSpPr>
        <p:spPr>
          <a:xfrm flipH="1">
            <a:off x="7427462" y="3042051"/>
            <a:ext cx="1976285" cy="501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105341" y="169518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4CBF0C-4DFB-E14F-B970-04EE27B659DF}"/>
              </a:ext>
            </a:extLst>
          </p:cNvPr>
          <p:cNvSpPr>
            <a:spLocks noChangeAspect="1"/>
          </p:cNvSpPr>
          <p:nvPr/>
        </p:nvSpPr>
        <p:spPr>
          <a:xfrm>
            <a:off x="2522238" y="26279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ADC1D7-8744-E244-967A-1038F468C9B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588263" y="31986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3B76C2-5596-2041-9B22-E738CDE689E9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702238" y="27179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31086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F9B4F-60D6-9D45-99ED-DACF231FE6BB}"/>
              </a:ext>
            </a:extLst>
          </p:cNvPr>
          <p:cNvSpPr txBox="1"/>
          <p:nvPr/>
        </p:nvSpPr>
        <p:spPr>
          <a:xfrm rot="780000">
            <a:off x="3058856" y="26730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F7113D-2BE7-1842-B6E3-AB945E8F6733}"/>
              </a:ext>
            </a:extLst>
          </p:cNvPr>
          <p:cNvSpPr txBox="1"/>
          <p:nvPr/>
        </p:nvSpPr>
        <p:spPr>
          <a:xfrm rot="21360000">
            <a:off x="3444999" y="32634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6F0002-9CAF-B045-9616-47BCAB6D8219}"/>
              </a:ext>
            </a:extLst>
          </p:cNvPr>
          <p:cNvCxnSpPr>
            <a:cxnSpLocks/>
            <a:stCxn id="94" idx="6"/>
            <a:endCxn id="98" idx="2"/>
          </p:cNvCxnSpPr>
          <p:nvPr/>
        </p:nvCxnSpPr>
        <p:spPr>
          <a:xfrm>
            <a:off x="4905875" y="2220740"/>
            <a:ext cx="2341586" cy="1952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39" idx="6"/>
            <a:endCxn id="88" idx="2"/>
          </p:cNvCxnSpPr>
          <p:nvPr/>
        </p:nvCxnSpPr>
        <p:spPr>
          <a:xfrm>
            <a:off x="4905875" y="3198640"/>
            <a:ext cx="2341587" cy="344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8FB2C3-DE13-FC4C-9582-73F9538EC32A}"/>
              </a:ext>
            </a:extLst>
          </p:cNvPr>
          <p:cNvSpPr txBox="1"/>
          <p:nvPr/>
        </p:nvSpPr>
        <p:spPr>
          <a:xfrm rot="2400000">
            <a:off x="5023041" y="24952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480000">
            <a:off x="5008307" y="331443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0760000">
            <a:off x="7992219" y="29987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543321"/>
            <a:ext cx="2057973" cy="3657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600000">
            <a:off x="7863977" y="373388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$40 overdrawn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8190" y="37243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452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674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3045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9399762" y="34805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39" idx="6"/>
          </p:cNvCxnSpPr>
          <p:nvPr/>
        </p:nvCxnSpPr>
        <p:spPr>
          <a:xfrm flipH="1">
            <a:off x="4905875" y="2394567"/>
            <a:ext cx="4497872" cy="474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058854" y="16951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27791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8" idx="2"/>
            <a:endCxn id="88" idx="2"/>
          </p:cNvCxnSpPr>
          <p:nvPr/>
        </p:nvCxnSpPr>
        <p:spPr>
          <a:xfrm flipH="1">
            <a:off x="7247462" y="3570591"/>
            <a:ext cx="2152300" cy="194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21300000">
            <a:off x="7761298" y="3387092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1240000">
            <a:off x="7906376" y="221674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905875" y="2869109"/>
            <a:ext cx="4579616" cy="3792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300000">
            <a:off x="8124382" y="290504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0478" y="41206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764865"/>
            <a:ext cx="2058029" cy="54043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127263-5BB3-6647-B6A7-BFE1C83B9420}"/>
              </a:ext>
            </a:extLst>
          </p:cNvPr>
          <p:cNvSpPr txBox="1"/>
          <p:nvPr/>
        </p:nvSpPr>
        <p:spPr>
          <a:xfrm rot="900000">
            <a:off x="7626645" y="403539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insufficient funds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7F152A-C260-0745-814C-2743DD0AF83A}"/>
              </a:ext>
            </a:extLst>
          </p:cNvPr>
          <p:cNvSpPr txBox="1"/>
          <p:nvPr/>
        </p:nvSpPr>
        <p:spPr>
          <a:xfrm>
            <a:off x="6600721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</p:spTree>
    <p:extLst>
      <p:ext uri="{BB962C8B-B14F-4D97-AF65-F5344CB8AC3E}">
        <p14:creationId xmlns:p14="http://schemas.microsoft.com/office/powerpoint/2010/main" val="12668065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E9405-C862-3A48-BF45-26A706E116E4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920623" y="2465272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F55050-FEC9-864E-84E8-2C35AEE9AB95}"/>
              </a:ext>
            </a:extLst>
          </p:cNvPr>
          <p:cNvSpPr txBox="1"/>
          <p:nvPr/>
        </p:nvSpPr>
        <p:spPr>
          <a:xfrm>
            <a:off x="1955744" y="2095940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consistency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7ED206-4513-4C40-AE16-CE5ABA5C230F}"/>
              </a:ext>
            </a:extLst>
          </p:cNvPr>
          <p:cNvSpPr txBox="1"/>
          <p:nvPr/>
        </p:nvSpPr>
        <p:spPr>
          <a:xfrm>
            <a:off x="2050545" y="2986495"/>
            <a:ext cx="174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 consistency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9AB84B-67CB-B843-A7AC-F647A630CF9B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2920623" y="335582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213D11-535B-6C48-B5DB-6A8E96B63E32}"/>
              </a:ext>
            </a:extLst>
          </p:cNvPr>
          <p:cNvSpPr txBox="1"/>
          <p:nvPr/>
        </p:nvSpPr>
        <p:spPr>
          <a:xfrm>
            <a:off x="1458300" y="3877050"/>
            <a:ext cx="292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Read-your-writes consistency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88DEF9-AED6-B645-BE68-B2F93E304C78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>
            <a:off x="2920623" y="157471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AEC8CF-FE00-984E-B7CB-CA41581C7C33}"/>
              </a:ext>
            </a:extLst>
          </p:cNvPr>
          <p:cNvSpPr txBox="1"/>
          <p:nvPr/>
        </p:nvSpPr>
        <p:spPr>
          <a:xfrm>
            <a:off x="1954397" y="1205385"/>
            <a:ext cx="19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39042744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31E4AF-BFF0-1945-A91E-843D62607BD7}"/>
              </a:ext>
            </a:extLst>
          </p:cNvPr>
          <p:cNvSpPr txBox="1"/>
          <p:nvPr/>
        </p:nvSpPr>
        <p:spPr>
          <a:xfrm>
            <a:off x="1353153" y="800100"/>
            <a:ext cx="34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Write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83834B-E294-364D-92CF-322E28BAB8FE}"/>
              </a:ext>
            </a:extLst>
          </p:cNvPr>
          <p:cNvGrpSpPr/>
          <p:nvPr/>
        </p:nvGrpSpPr>
        <p:grpSpPr>
          <a:xfrm>
            <a:off x="438136" y="1269281"/>
            <a:ext cx="5270528" cy="4521919"/>
            <a:chOff x="438136" y="1269281"/>
            <a:chExt cx="5270528" cy="4521919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966CDF0-D433-B445-B012-7FEC057667C9}"/>
                </a:ext>
              </a:extLst>
            </p:cNvPr>
            <p:cNvCxnSpPr/>
            <p:nvPr/>
          </p:nvCxnSpPr>
          <p:spPr>
            <a:xfrm>
              <a:off x="593474" y="163892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4BCA4D7-9BA6-A147-B878-C9A52C040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4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C91C476-6FB9-7C4B-B557-340ADFB939A5}"/>
                </a:ext>
              </a:extLst>
            </p:cNvPr>
            <p:cNvSpPr txBox="1"/>
            <p:nvPr/>
          </p:nvSpPr>
          <p:spPr>
            <a:xfrm>
              <a:off x="4381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C32B556D-EEA0-304F-BDB6-03CE12E3BD77}"/>
                </a:ext>
              </a:extLst>
            </p:cNvPr>
            <p:cNvCxnSpPr/>
            <p:nvPr/>
          </p:nvCxnSpPr>
          <p:spPr>
            <a:xfrm>
              <a:off x="2286619" y="163892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C4579F3-A79F-014A-94D1-BF3FFC60B90C}"/>
                </a:ext>
              </a:extLst>
            </p:cNvPr>
            <p:cNvSpPr txBox="1"/>
            <p:nvPr/>
          </p:nvSpPr>
          <p:spPr>
            <a:xfrm>
              <a:off x="2136759" y="126928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277B0F0-26E8-6C41-9F39-C0DDE72ED9EF}"/>
                </a:ext>
              </a:extLst>
            </p:cNvPr>
            <p:cNvCxnSpPr/>
            <p:nvPr/>
          </p:nvCxnSpPr>
          <p:spPr>
            <a:xfrm>
              <a:off x="3982706" y="163892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61F60C7-279E-9248-BC7C-8B52E53CE0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270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922C6EE-0C27-D842-B5D8-451C6066B1C9}"/>
                </a:ext>
              </a:extLst>
            </p:cNvPr>
            <p:cNvSpPr txBox="1"/>
            <p:nvPr/>
          </p:nvSpPr>
          <p:spPr>
            <a:xfrm>
              <a:off x="3770455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5E79511-44CB-3340-BCB7-123CDCF9EEF0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 flipH="1">
              <a:off x="592185" y="4498490"/>
              <a:ext cx="1604434" cy="1373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CA2FF36-58FE-3742-8EB7-DDF6E686ED79}"/>
                </a:ext>
              </a:extLst>
            </p:cNvPr>
            <p:cNvCxnSpPr>
              <a:cxnSpLocks/>
              <a:stCxn id="75" idx="6"/>
              <a:endCxn id="94" idx="2"/>
            </p:cNvCxnSpPr>
            <p:nvPr/>
          </p:nvCxnSpPr>
          <p:spPr>
            <a:xfrm>
              <a:off x="68347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6A95D4E-829E-504D-B509-64414F9EEC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9661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698193B-0F9C-5648-8EA7-1AE2FCA1673E}"/>
                </a:ext>
              </a:extLst>
            </p:cNvPr>
            <p:cNvCxnSpPr/>
            <p:nvPr/>
          </p:nvCxnSpPr>
          <p:spPr>
            <a:xfrm>
              <a:off x="5492596" y="163892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0BB8D64-361F-864F-BEF7-ADA867AB8F22}"/>
                </a:ext>
              </a:extLst>
            </p:cNvPr>
            <p:cNvSpPr txBox="1"/>
            <p:nvPr/>
          </p:nvSpPr>
          <p:spPr>
            <a:xfrm>
              <a:off x="5281944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B2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BF8B678-4D87-4748-B9CC-FF794B784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10852" y="389603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25550FD-0697-0F49-BD3F-27BC29820633}"/>
                </a:ext>
              </a:extLst>
            </p:cNvPr>
            <p:cNvSpPr txBox="1"/>
            <p:nvPr/>
          </p:nvSpPr>
          <p:spPr>
            <a:xfrm rot="21300000">
              <a:off x="1227487" y="43142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E1E3564-FB35-2B48-B740-4800B4BC91AA}"/>
                </a:ext>
              </a:extLst>
            </p:cNvPr>
            <p:cNvCxnSpPr>
              <a:cxnSpLocks/>
              <a:stCxn id="94" idx="6"/>
              <a:endCxn id="88" idx="2"/>
            </p:cNvCxnSpPr>
            <p:nvPr/>
          </p:nvCxnSpPr>
          <p:spPr>
            <a:xfrm>
              <a:off x="237661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35A5A27-18AD-1D41-B20B-95DA3A5202E5}"/>
                </a:ext>
              </a:extLst>
            </p:cNvPr>
            <p:cNvCxnSpPr>
              <a:cxnSpLocks/>
              <a:stCxn id="97" idx="2"/>
            </p:cNvCxnSpPr>
            <p:nvPr/>
          </p:nvCxnSpPr>
          <p:spPr>
            <a:xfrm flipH="1">
              <a:off x="2278364" y="3986031"/>
              <a:ext cx="3132488" cy="3394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6858355-AF3F-FB4B-B32C-90016C543B59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2278364" y="2960687"/>
              <a:ext cx="1614342" cy="4303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F43C85E-D26A-A74F-83DD-F39B408FCEBE}"/>
                </a:ext>
              </a:extLst>
            </p:cNvPr>
            <p:cNvCxnSpPr>
              <a:cxnSpLocks/>
              <a:stCxn id="94" idx="6"/>
              <a:endCxn id="97" idx="2"/>
            </p:cNvCxnSpPr>
            <p:nvPr/>
          </p:nvCxnSpPr>
          <p:spPr>
            <a:xfrm>
              <a:off x="2376619" y="2455690"/>
              <a:ext cx="3034233" cy="15303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39111D9-767E-C846-8304-9430B915A6A0}"/>
                </a:ext>
              </a:extLst>
            </p:cNvPr>
            <p:cNvSpPr txBox="1"/>
            <p:nvPr/>
          </p:nvSpPr>
          <p:spPr>
            <a:xfrm rot="21240000">
              <a:off x="3011837" y="39713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774D73D-0396-054A-88CE-17FFFEF7410A}"/>
                </a:ext>
              </a:extLst>
            </p:cNvPr>
            <p:cNvSpPr txBox="1"/>
            <p:nvPr/>
          </p:nvSpPr>
          <p:spPr>
            <a:xfrm rot="20700000">
              <a:off x="2643538" y="29807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ED0B2DD-D61E-E64E-977E-56A0F8D6F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96619" y="4408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Line Callout 2 27">
              <a:extLst>
                <a:ext uri="{FF2B5EF4-FFF2-40B4-BE49-F238E27FC236}">
                  <a16:creationId xmlns:a16="http://schemas.microsoft.com/office/drawing/2014/main" id="{FB6BDB61-06BD-F943-B90C-8DAB5B3BEE85}"/>
                </a:ext>
              </a:extLst>
            </p:cNvPr>
            <p:cNvSpPr/>
            <p:nvPr/>
          </p:nvSpPr>
          <p:spPr>
            <a:xfrm rot="5400000">
              <a:off x="2862414" y="4964938"/>
              <a:ext cx="617239" cy="1035286"/>
            </a:xfrm>
            <a:prstGeom prst="borderCallout2">
              <a:avLst>
                <a:gd name="adj1" fmla="val 48804"/>
                <a:gd name="adj2" fmla="val -7708"/>
                <a:gd name="adj3" fmla="val 48804"/>
                <a:gd name="adj4" fmla="val -20730"/>
                <a:gd name="adj5" fmla="val 124154"/>
                <a:gd name="adj6" fmla="val -101770"/>
              </a:avLst>
            </a:prstGeom>
            <a:solidFill>
              <a:srgbClr val="FFFFEE"/>
            </a:solidFill>
            <a:ln>
              <a:solidFill>
                <a:schemeClr val="accent4">
                  <a:lumMod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dirty="0">
                  <a:solidFill>
                    <a:schemeClr val="bg2">
                      <a:lumMod val="50000"/>
                    </a:schemeClr>
                  </a:solidFill>
                </a:rPr>
                <a:t>Commit point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610693-EABE-3248-8E5B-C4FC9F6B10F4}"/>
                </a:ext>
              </a:extLst>
            </p:cNvPr>
            <p:cNvSpPr txBox="1"/>
            <p:nvPr/>
          </p:nvSpPr>
          <p:spPr>
            <a:xfrm rot="1080000">
              <a:off x="120412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F7094A6-BED0-D94D-AE40-4EEF1DC5CC90}"/>
                </a:ext>
              </a:extLst>
            </p:cNvPr>
            <p:cNvSpPr txBox="1"/>
            <p:nvPr/>
          </p:nvSpPr>
          <p:spPr>
            <a:xfrm rot="1080000">
              <a:off x="285545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EC4AA45-B3F3-AE45-B936-ABD54A17D0E3}"/>
                </a:ext>
              </a:extLst>
            </p:cNvPr>
            <p:cNvSpPr txBox="1"/>
            <p:nvPr/>
          </p:nvSpPr>
          <p:spPr>
            <a:xfrm rot="1620000">
              <a:off x="4464985" y="333028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367461" y="800100"/>
            <a:ext cx="33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Read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FD774-C5EA-B642-B63D-34869B65A219}"/>
              </a:ext>
            </a:extLst>
          </p:cNvPr>
          <p:cNvGrpSpPr/>
          <p:nvPr/>
        </p:nvGrpSpPr>
        <p:grpSpPr>
          <a:xfrm>
            <a:off x="6426186" y="1269281"/>
            <a:ext cx="5270528" cy="4979119"/>
            <a:chOff x="6426186" y="1269281"/>
            <a:chExt cx="5270528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8124809" y="126928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758505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D6B6ADD-2070-9040-B5CA-29A4CFEF96CA}"/>
                </a:ext>
              </a:extLst>
            </p:cNvPr>
            <p:cNvCxnSpPr>
              <a:cxnSpLocks/>
              <a:stCxn id="104" idx="2"/>
            </p:cNvCxnSpPr>
            <p:nvPr/>
          </p:nvCxnSpPr>
          <p:spPr>
            <a:xfrm flipH="1">
              <a:off x="6580235" y="4498490"/>
              <a:ext cx="1604434" cy="1373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69994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89603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60DF3A-D704-1D4D-B2DA-9875D8E5056B}"/>
                </a:ext>
              </a:extLst>
            </p:cNvPr>
            <p:cNvSpPr txBox="1"/>
            <p:nvPr/>
          </p:nvSpPr>
          <p:spPr>
            <a:xfrm rot="21300000">
              <a:off x="7215537" y="43142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8266414" y="3986031"/>
              <a:ext cx="3132488" cy="3394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74B33D9-FB8A-7A4E-8324-DB1F4C2293B4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flipH="1">
              <a:off x="8266414" y="2960687"/>
              <a:ext cx="1614342" cy="4303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80" idx="6"/>
              <a:endCxn id="87" idx="2"/>
            </p:cNvCxnSpPr>
            <p:nvPr/>
          </p:nvCxnSpPr>
          <p:spPr>
            <a:xfrm>
              <a:off x="8364669" y="2455690"/>
              <a:ext cx="3034233" cy="15303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8999887" y="39713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89E949-5EDE-CE4A-9A22-B7B11C44B203}"/>
                </a:ext>
              </a:extLst>
            </p:cNvPr>
            <p:cNvSpPr txBox="1"/>
            <p:nvPr/>
          </p:nvSpPr>
          <p:spPr>
            <a:xfrm rot="20700000">
              <a:off x="8631588" y="29807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C324075-7630-2A45-B6DA-B0B7269E1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4408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620000">
              <a:off x="10453035" y="333028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9964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5086471"/>
              <a:ext cx="1513145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720000">
              <a:off x="7238662" y="4963138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53247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80235" y="5414790"/>
              <a:ext cx="1604434" cy="3577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0820000">
              <a:off x="7269628" y="5590883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8329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800169" y="755646"/>
            <a:ext cx="255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3A5DCF-381D-9341-AEF3-7A1EE7D33217}"/>
              </a:ext>
            </a:extLst>
          </p:cNvPr>
          <p:cNvGrpSpPr/>
          <p:nvPr/>
        </p:nvGrpSpPr>
        <p:grpSpPr>
          <a:xfrm>
            <a:off x="6426186" y="1269281"/>
            <a:ext cx="5300972" cy="4979119"/>
            <a:chOff x="6426186" y="1269281"/>
            <a:chExt cx="5300972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794065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54260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3189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56644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76" idx="6"/>
              <a:endCxn id="87" idx="2"/>
            </p:cNvCxnSpPr>
            <p:nvPr/>
          </p:nvCxnSpPr>
          <p:spPr>
            <a:xfrm>
              <a:off x="1006075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713879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080000">
              <a:off x="1045303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5944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4684438"/>
              <a:ext cx="4727378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240000">
              <a:off x="10540394" y="468948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492275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50950" y="5012757"/>
              <a:ext cx="4847952" cy="6798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1060000">
              <a:off x="7269628" y="5322200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1735062" y="755646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58F91F-D184-194D-B794-26F91A3159AF}"/>
              </a:ext>
            </a:extLst>
          </p:cNvPr>
          <p:cNvGrpSpPr/>
          <p:nvPr/>
        </p:nvGrpSpPr>
        <p:grpSpPr>
          <a:xfrm>
            <a:off x="387336" y="1269281"/>
            <a:ext cx="5300972" cy="3169369"/>
            <a:chOff x="387336" y="1269281"/>
            <a:chExt cx="530097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50375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519304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52759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240000">
              <a:off x="109994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1080000">
              <a:off x="115332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1080000">
              <a:off x="280465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1080000">
              <a:off x="441418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6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12158</TotalTime>
  <Words>3090</Words>
  <Application>Microsoft Macintosh PowerPoint</Application>
  <PresentationFormat>Widescreen</PresentationFormat>
  <Paragraphs>1236</Paragraphs>
  <Slides>69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150</cp:revision>
  <dcterms:created xsi:type="dcterms:W3CDTF">2020-04-15T11:07:56Z</dcterms:created>
  <dcterms:modified xsi:type="dcterms:W3CDTF">2020-04-30T11:41:14Z</dcterms:modified>
</cp:coreProperties>
</file>