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5"/>
  </p:notesMasterIdLst>
  <p:sldIdLst>
    <p:sldId id="291" r:id="rId2"/>
    <p:sldId id="42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8" r:id="rId47"/>
    <p:sldId id="335" r:id="rId48"/>
    <p:sldId id="336" r:id="rId49"/>
    <p:sldId id="33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403" r:id="rId112"/>
    <p:sldId id="404" r:id="rId113"/>
    <p:sldId id="405" r:id="rId114"/>
    <p:sldId id="406" r:id="rId115"/>
    <p:sldId id="407" r:id="rId116"/>
    <p:sldId id="408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18" r:id="rId127"/>
    <p:sldId id="419" r:id="rId128"/>
    <p:sldId id="420" r:id="rId129"/>
    <p:sldId id="421" r:id="rId130"/>
    <p:sldId id="423" r:id="rId131"/>
    <p:sldId id="422" r:id="rId132"/>
    <p:sldId id="424" r:id="rId133"/>
    <p:sldId id="425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DE"/>
    <a:srgbClr val="FFF9E6"/>
    <a:srgbClr val="FAFDFF"/>
    <a:srgbClr val="F8DBC6"/>
    <a:srgbClr val="FFFFEE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0"/>
    <p:restoredTop sz="94712"/>
  </p:normalViewPr>
  <p:slideViewPr>
    <p:cSldViewPr snapToGrid="0" snapToObjects="1">
      <p:cViewPr varScale="1">
        <p:scale>
          <a:sx n="137" d="100"/>
          <a:sy n="137" d="100"/>
        </p:scale>
        <p:origin x="456" y="19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9EF1B5-E518-C246-BBB2-B044FB72DFA2}"/>
              </a:ext>
            </a:extLst>
          </p:cNvPr>
          <p:cNvSpPr txBox="1"/>
          <p:nvPr/>
        </p:nvSpPr>
        <p:spPr>
          <a:xfrm>
            <a:off x="913862" y="13797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6463-E410-9F4F-B106-661764819C4D}"/>
              </a:ext>
            </a:extLst>
          </p:cNvPr>
          <p:cNvSpPr txBox="1"/>
          <p:nvPr/>
        </p:nvSpPr>
        <p:spPr>
          <a:xfrm>
            <a:off x="4406362" y="13924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39DE86-FBCD-C045-ADA5-D5A3893AC9CC}"/>
              </a:ext>
            </a:extLst>
          </p:cNvPr>
          <p:cNvCxnSpPr>
            <a:cxnSpLocks/>
            <a:stCxn id="25" idx="0"/>
            <a:endCxn id="26" idx="0"/>
          </p:cNvCxnSpPr>
          <p:nvPr/>
        </p:nvCxnSpPr>
        <p:spPr>
          <a:xfrm rot="16200000" flipH="1">
            <a:off x="2883953" y="-360185"/>
            <a:ext cx="12700" cy="3492500"/>
          </a:xfrm>
          <a:prstGeom prst="curvedConnector3">
            <a:avLst>
              <a:gd name="adj1" fmla="val -33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66F78-D0E9-1148-9CF7-87420F3ACAF3}"/>
              </a:ext>
            </a:extLst>
          </p:cNvPr>
          <p:cNvSpPr txBox="1"/>
          <p:nvPr/>
        </p:nvSpPr>
        <p:spPr>
          <a:xfrm>
            <a:off x="2700329" y="603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x?</a:t>
            </a:r>
          </a:p>
        </p:txBody>
      </p:sp>
      <p:cxnSp>
        <p:nvCxnSpPr>
          <p:cNvPr id="48" name="Straight Arrow Connector 2">
            <a:extLst>
              <a:ext uri="{FF2B5EF4-FFF2-40B4-BE49-F238E27FC236}">
                <a16:creationId xmlns:a16="http://schemas.microsoft.com/office/drawing/2014/main" id="{83C50CB6-A646-3548-A9F9-D931180DBFB0}"/>
              </a:ext>
            </a:extLst>
          </p:cNvPr>
          <p:cNvCxnSpPr>
            <a:cxnSpLocks/>
            <a:stCxn id="26" idx="2"/>
            <a:endCxn id="25" idx="2"/>
          </p:cNvCxnSpPr>
          <p:nvPr/>
        </p:nvCxnSpPr>
        <p:spPr>
          <a:xfrm rot="5400000" flipH="1">
            <a:off x="2883953" y="9147"/>
            <a:ext cx="12700" cy="3492500"/>
          </a:xfrm>
          <a:prstGeom prst="curvedConnector3">
            <a:avLst>
              <a:gd name="adj1" fmla="val -340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9FBBD7-56D9-4E44-A21E-9B1ACE6F723A}"/>
              </a:ext>
            </a:extLst>
          </p:cNvPr>
          <p:cNvSpPr txBox="1"/>
          <p:nvPr/>
        </p:nvSpPr>
        <p:spPr>
          <a:xfrm>
            <a:off x="2637812" y="2235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651B-51A0-B747-9350-63717DB756A2}"/>
              </a:ext>
            </a:extLst>
          </p:cNvPr>
          <p:cNvSpPr txBox="1"/>
          <p:nvPr/>
        </p:nvSpPr>
        <p:spPr>
          <a:xfrm>
            <a:off x="8497353" y="2045660"/>
            <a:ext cx="8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00712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16667</TotalTime>
  <Words>6465</Words>
  <Application>Microsoft Macintosh PowerPoint</Application>
  <PresentationFormat>Widescreen</PresentationFormat>
  <Paragraphs>2432</Paragraphs>
  <Slides>133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9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278</cp:revision>
  <dcterms:created xsi:type="dcterms:W3CDTF">2020-04-15T11:07:56Z</dcterms:created>
  <dcterms:modified xsi:type="dcterms:W3CDTF">2020-05-22T12:20:31Z</dcterms:modified>
</cp:coreProperties>
</file>