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8" r:id="rId46"/>
    <p:sldId id="335" r:id="rId47"/>
    <p:sldId id="336" r:id="rId48"/>
    <p:sldId id="339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"/>
    <p:restoredTop sz="94715"/>
  </p:normalViewPr>
  <p:slideViewPr>
    <p:cSldViewPr snapToGrid="0" snapToObjects="1">
      <p:cViewPr varScale="1">
        <p:scale>
          <a:sx n="200" d="100"/>
          <a:sy n="200" d="100"/>
        </p:scale>
        <p:origin x="55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28/04/2020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7199725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7285323" y="15724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7105323" y="1482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09D6BA-0DA4-334B-8D98-5F0FC7176557}"/>
              </a:ext>
            </a:extLst>
          </p:cNvPr>
          <p:cNvSpPr>
            <a:spLocks noChangeAspect="1"/>
          </p:cNvSpPr>
          <p:nvPr/>
        </p:nvSpPr>
        <p:spPr>
          <a:xfrm>
            <a:off x="8887726" y="2489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8587A8-55D1-AE4F-9847-4CFF8FFB6C37}"/>
              </a:ext>
            </a:extLst>
          </p:cNvPr>
          <p:cNvSpPr>
            <a:spLocks noChangeAspect="1"/>
          </p:cNvSpPr>
          <p:nvPr/>
        </p:nvSpPr>
        <p:spPr>
          <a:xfrm>
            <a:off x="8887726" y="29965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7285323" y="2803275"/>
            <a:ext cx="1602403" cy="2832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7105323" y="27132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7109725" y="3321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7289725" y="3411690"/>
            <a:ext cx="1598001" cy="3186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61DE8E1D-7647-7542-96FA-ACBEF9FEA292}"/>
              </a:ext>
            </a:extLst>
          </p:cNvPr>
          <p:cNvSpPr>
            <a:spLocks noChangeAspect="1"/>
          </p:cNvSpPr>
          <p:nvPr/>
        </p:nvSpPr>
        <p:spPr>
          <a:xfrm>
            <a:off x="8887726" y="1818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7105323" y="2142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7285323" y="22328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0589436-B3B9-4D41-842E-DF38E91D1D47}"/>
              </a:ext>
            </a:extLst>
          </p:cNvPr>
          <p:cNvSpPr txBox="1"/>
          <p:nvPr/>
        </p:nvSpPr>
        <p:spPr>
          <a:xfrm>
            <a:off x="9016781" y="1726868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E65FF78-EB5C-DE45-A376-3D75F8B7F927}"/>
              </a:ext>
            </a:extLst>
          </p:cNvPr>
          <p:cNvSpPr txBox="1"/>
          <p:nvPr/>
        </p:nvSpPr>
        <p:spPr>
          <a:xfrm>
            <a:off x="9016781" y="2402729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6C6FD4E-0C40-8B4A-96C1-E0FFCFBA34FF}"/>
              </a:ext>
            </a:extLst>
          </p:cNvPr>
          <p:cNvSpPr>
            <a:spLocks noChangeAspect="1"/>
          </p:cNvSpPr>
          <p:nvPr/>
        </p:nvSpPr>
        <p:spPr>
          <a:xfrm>
            <a:off x="8887726" y="364037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229102-90E7-BC42-93FB-3C6A015DC5E3}"/>
              </a:ext>
            </a:extLst>
          </p:cNvPr>
          <p:cNvSpPr txBox="1"/>
          <p:nvPr/>
        </p:nvSpPr>
        <p:spPr>
          <a:xfrm>
            <a:off x="9015017" y="2904766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93D890-D16D-2549-A637-AF72BF0DB382}"/>
              </a:ext>
            </a:extLst>
          </p:cNvPr>
          <p:cNvSpPr txBox="1"/>
          <p:nvPr/>
        </p:nvSpPr>
        <p:spPr>
          <a:xfrm>
            <a:off x="9015853" y="354571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11527</TotalTime>
  <Words>2861</Words>
  <Application>Microsoft Macintosh PowerPoint</Application>
  <PresentationFormat>Widescreen</PresentationFormat>
  <Paragraphs>1121</Paragraphs>
  <Slides>61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134</cp:revision>
  <dcterms:created xsi:type="dcterms:W3CDTF">2020-04-15T11:07:56Z</dcterms:created>
  <dcterms:modified xsi:type="dcterms:W3CDTF">2020-04-28T15:43:39Z</dcterms:modified>
</cp:coreProperties>
</file>