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3"/>
  </p:notesMasterIdLst>
  <p:sldIdLst>
    <p:sldId id="291" r:id="rId2"/>
    <p:sldId id="426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8" r:id="rId47"/>
    <p:sldId id="335" r:id="rId48"/>
    <p:sldId id="336" r:id="rId49"/>
    <p:sldId id="339" r:id="rId50"/>
    <p:sldId id="341" r:id="rId51"/>
    <p:sldId id="342" r:id="rId52"/>
    <p:sldId id="343" r:id="rId53"/>
    <p:sldId id="344" r:id="rId54"/>
    <p:sldId id="345" r:id="rId55"/>
    <p:sldId id="346" r:id="rId56"/>
    <p:sldId id="347" r:id="rId57"/>
    <p:sldId id="348" r:id="rId58"/>
    <p:sldId id="349" r:id="rId59"/>
    <p:sldId id="350" r:id="rId60"/>
    <p:sldId id="351" r:id="rId61"/>
    <p:sldId id="352" r:id="rId62"/>
    <p:sldId id="353" r:id="rId63"/>
    <p:sldId id="354" r:id="rId64"/>
    <p:sldId id="355" r:id="rId65"/>
    <p:sldId id="356" r:id="rId66"/>
    <p:sldId id="357" r:id="rId67"/>
    <p:sldId id="358" r:id="rId68"/>
    <p:sldId id="359" r:id="rId69"/>
    <p:sldId id="360" r:id="rId70"/>
    <p:sldId id="361" r:id="rId71"/>
    <p:sldId id="362" r:id="rId72"/>
    <p:sldId id="363" r:id="rId73"/>
    <p:sldId id="364" r:id="rId74"/>
    <p:sldId id="365" r:id="rId75"/>
    <p:sldId id="366" r:id="rId76"/>
    <p:sldId id="367" r:id="rId77"/>
    <p:sldId id="368" r:id="rId78"/>
    <p:sldId id="369" r:id="rId79"/>
    <p:sldId id="370" r:id="rId80"/>
    <p:sldId id="371" r:id="rId81"/>
    <p:sldId id="372" r:id="rId82"/>
    <p:sldId id="373" r:id="rId83"/>
    <p:sldId id="374" r:id="rId84"/>
    <p:sldId id="375" r:id="rId85"/>
    <p:sldId id="376" r:id="rId86"/>
    <p:sldId id="377" r:id="rId87"/>
    <p:sldId id="379" r:id="rId88"/>
    <p:sldId id="380" r:id="rId89"/>
    <p:sldId id="381" r:id="rId90"/>
    <p:sldId id="382" r:id="rId91"/>
    <p:sldId id="383" r:id="rId92"/>
    <p:sldId id="384" r:id="rId93"/>
    <p:sldId id="385" r:id="rId94"/>
    <p:sldId id="386" r:id="rId95"/>
    <p:sldId id="387" r:id="rId96"/>
    <p:sldId id="388" r:id="rId97"/>
    <p:sldId id="389" r:id="rId98"/>
    <p:sldId id="390" r:id="rId99"/>
    <p:sldId id="391" r:id="rId100"/>
    <p:sldId id="392" r:id="rId101"/>
    <p:sldId id="393" r:id="rId102"/>
    <p:sldId id="394" r:id="rId103"/>
    <p:sldId id="395" r:id="rId104"/>
    <p:sldId id="396" r:id="rId105"/>
    <p:sldId id="397" r:id="rId106"/>
    <p:sldId id="398" r:id="rId107"/>
    <p:sldId id="399" r:id="rId108"/>
    <p:sldId id="400" r:id="rId109"/>
    <p:sldId id="401" r:id="rId110"/>
    <p:sldId id="402" r:id="rId111"/>
    <p:sldId id="403" r:id="rId112"/>
    <p:sldId id="404" r:id="rId113"/>
    <p:sldId id="405" r:id="rId114"/>
    <p:sldId id="406" r:id="rId115"/>
    <p:sldId id="407" r:id="rId116"/>
    <p:sldId id="408" r:id="rId117"/>
    <p:sldId id="409" r:id="rId118"/>
    <p:sldId id="410" r:id="rId119"/>
    <p:sldId id="411" r:id="rId120"/>
    <p:sldId id="412" r:id="rId121"/>
    <p:sldId id="413" r:id="rId122"/>
    <p:sldId id="414" r:id="rId123"/>
    <p:sldId id="415" r:id="rId124"/>
    <p:sldId id="416" r:id="rId125"/>
    <p:sldId id="417" r:id="rId126"/>
    <p:sldId id="418" r:id="rId127"/>
    <p:sldId id="419" r:id="rId128"/>
    <p:sldId id="420" r:id="rId129"/>
    <p:sldId id="421" r:id="rId130"/>
    <p:sldId id="423" r:id="rId131"/>
    <p:sldId id="422" r:id="rId132"/>
    <p:sldId id="424" r:id="rId133"/>
    <p:sldId id="425" r:id="rId134"/>
    <p:sldId id="427" r:id="rId135"/>
    <p:sldId id="428" r:id="rId136"/>
    <p:sldId id="429" r:id="rId137"/>
    <p:sldId id="430" r:id="rId138"/>
    <p:sldId id="431" r:id="rId139"/>
    <p:sldId id="432" r:id="rId140"/>
    <p:sldId id="433" r:id="rId141"/>
    <p:sldId id="434" r:id="rId1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DFF"/>
    <a:srgbClr val="FFFFEE"/>
    <a:srgbClr val="FFF9E6"/>
    <a:srgbClr val="F8E9DE"/>
    <a:srgbClr val="F8DBC6"/>
    <a:srgbClr val="F8DFDF"/>
    <a:srgbClr val="EAF0E5"/>
    <a:srgbClr val="F2F5F8"/>
    <a:srgbClr val="EBF2F8"/>
    <a:srgbClr val="FFC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00"/>
    <p:restoredTop sz="92366"/>
  </p:normalViewPr>
  <p:slideViewPr>
    <p:cSldViewPr snapToGrid="0" snapToObjects="1">
      <p:cViewPr varScale="1">
        <p:scale>
          <a:sx n="169" d="100"/>
          <a:sy n="169" d="100"/>
        </p:scale>
        <p:origin x="536" y="192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25794-8AED-4342-B739-5D77BA63DAD8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751D9-9BE4-E140-969C-C7B377CFC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70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6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832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96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870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10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039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25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96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8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58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674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3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999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390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49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87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173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0002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207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307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1051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09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4579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4683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0796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7626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3210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1186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9182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2508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7478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0670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473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0451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9963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2522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0145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9612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240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891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5196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1858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7628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909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3294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1658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2274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8346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6867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8353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7179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6096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3663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22028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466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4288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99551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0437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5841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1261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34361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77200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3842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89864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1247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564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3713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76465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9933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93377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00552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18491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7624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16867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34895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17698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047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75549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29888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64438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63698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9083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43330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51629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4823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83918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28822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614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3709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1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3477-1BC8-3C4C-B606-9C25189D2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6C827-1726-E44D-946D-B1C4292D8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5197-3504-3845-8DE6-78359F81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DD65E-119F-9447-BF70-C7F7BA8F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68A0F-0FD0-7A44-A04E-330DA977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91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8DA5-3688-3B45-AFD7-550828A7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CFCE-EED3-E842-8859-6A49FC5A1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6D80C-195A-6D4D-8526-D2BD9706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096F1-BAD2-574F-BC23-4DF8C6F1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6ADA-5C47-9A44-88AB-4FB810EB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80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9B936-3C8A-8343-90AE-1E1C64B9C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439F1-F093-C844-BB6E-48875FDD2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2ED6-9730-7748-9868-B3419B5A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A45F-C7DC-D047-B10C-11B1F24D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AC006-25B5-224E-94D8-57C7D929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09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8D42-B9A6-6542-9A0C-E0071D6B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9F7F-D5D2-6941-89FA-E4D5AEFE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26BF5-B3D4-594F-83F0-C25CBA56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C214E-6691-F341-A1B1-CD1321F8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1127-B5D1-394A-9DDA-14B86100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90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B7D4-6F4D-9E48-A983-79A04C82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571D9-9E30-7E4A-8D9F-728955B1A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C7E85-A9B7-FA45-A6C6-9678FC9E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7AA0A-ED2A-CC4E-A407-D5879DD7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D9DDE-531B-ED4E-98F5-4BB7088D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97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D175-AF9B-7540-8314-46561823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6077-1ED5-3A41-8827-867418C04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20133-6876-CA4A-909E-9BC05153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71565-6526-254A-96FB-752742AD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0E088-9AE0-2E40-ACBF-F5F72974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A3D91-3B77-AD4D-89DD-A42484AB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36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22FB-E3B2-194D-A9CA-8CA73FDB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56F8-3DD3-9047-9128-F2475D71C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B10F0-4521-0443-8396-2773DA2D5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2EB97-D635-574B-A4C6-E5A901634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6082A-0827-F34D-9C7F-2FDF961A9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AB452-99B3-4346-A005-72A23F36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78540-C194-4E48-A123-A14C0E3A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633FE-B9EC-D841-B2BE-0FD83A25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9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3A90-5978-F44D-AA4C-2CA8312D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1535F-DC1A-0B4C-8CD4-BDD07E45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764CA-32B1-2E4A-BA1D-26212C02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80B45-B6FD-2B4B-A9FA-8D20C2AE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28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CD8CF-BF80-BD43-908F-F2614AD7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4E7A5-6E33-0844-AF05-1CEDC79B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A86F3-0B19-0E49-837D-AD0D9C5D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12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C543-EE4C-7D4B-8908-38750AD8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3A2A-7DFD-4F4D-990F-80950AB3E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36EDD-F9BB-C04C-8B29-4B2CD826B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3C3BC-F7F6-AD49-AAA4-1FB8BE8D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8A753-59D9-624F-B2EA-7267F33A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5A41A-26D3-9E4D-B848-8143838C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75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4EE0-8D3E-5844-886F-78A18984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005CE-9DA9-AF4A-906B-00B1A070E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8B433-4794-A44D-A0B7-9DDA61A9B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F96AC-3FD1-4349-A9AD-7C3C95D3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D1C79-A70F-9D44-80A0-68929B36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52267-E6CD-F24B-80DB-AD985A85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63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ACC80-5219-344D-A736-BE9DA6A1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511A4-B88A-6447-AA0D-DA0D86ED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6BA24-3780-F948-8FE9-99B65CDC5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08F82-A814-3D45-BCBE-0354A5CB7602}" type="datetimeFigureOut">
              <a:rPr lang="en-GB" smtClean="0"/>
              <a:t>02/06/2020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3144E-9016-BE47-8939-0888D1258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CE722-B248-F24F-BB41-E95734586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6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3E9EF1B5-E518-C246-BBB2-B044FB72DFA2}"/>
              </a:ext>
            </a:extLst>
          </p:cNvPr>
          <p:cNvSpPr txBox="1"/>
          <p:nvPr/>
        </p:nvSpPr>
        <p:spPr>
          <a:xfrm>
            <a:off x="913862" y="1379715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876463-E410-9F4F-B106-661764819C4D}"/>
              </a:ext>
            </a:extLst>
          </p:cNvPr>
          <p:cNvSpPr txBox="1"/>
          <p:nvPr/>
        </p:nvSpPr>
        <p:spPr>
          <a:xfrm>
            <a:off x="4406362" y="1392415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339DE86-FBCD-C045-ADA5-D5A3893AC9CC}"/>
              </a:ext>
            </a:extLst>
          </p:cNvPr>
          <p:cNvCxnSpPr>
            <a:cxnSpLocks/>
            <a:stCxn id="25" idx="0"/>
            <a:endCxn id="26" idx="0"/>
          </p:cNvCxnSpPr>
          <p:nvPr/>
        </p:nvCxnSpPr>
        <p:spPr>
          <a:xfrm rot="16200000" flipH="1">
            <a:off x="2883953" y="-360185"/>
            <a:ext cx="12700" cy="3492500"/>
          </a:xfrm>
          <a:prstGeom prst="curvedConnector3">
            <a:avLst>
              <a:gd name="adj1" fmla="val -33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D66F78-D0E9-1148-9CF7-87420F3ACAF3}"/>
              </a:ext>
            </a:extLst>
          </p:cNvPr>
          <p:cNvSpPr txBox="1"/>
          <p:nvPr/>
        </p:nvSpPr>
        <p:spPr>
          <a:xfrm>
            <a:off x="2700329" y="60325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x?</a:t>
            </a:r>
          </a:p>
        </p:txBody>
      </p:sp>
      <p:cxnSp>
        <p:nvCxnSpPr>
          <p:cNvPr id="48" name="Straight Arrow Connector 2">
            <a:extLst>
              <a:ext uri="{FF2B5EF4-FFF2-40B4-BE49-F238E27FC236}">
                <a16:creationId xmlns:a16="http://schemas.microsoft.com/office/drawing/2014/main" id="{83C50CB6-A646-3548-A9F9-D931180DBFB0}"/>
              </a:ext>
            </a:extLst>
          </p:cNvPr>
          <p:cNvCxnSpPr>
            <a:cxnSpLocks/>
            <a:stCxn id="26" idx="2"/>
            <a:endCxn id="25" idx="2"/>
          </p:cNvCxnSpPr>
          <p:nvPr/>
        </p:nvCxnSpPr>
        <p:spPr>
          <a:xfrm rot="5400000" flipH="1">
            <a:off x="2883953" y="9147"/>
            <a:ext cx="12700" cy="3492500"/>
          </a:xfrm>
          <a:prstGeom prst="curvedConnector3">
            <a:avLst>
              <a:gd name="adj1" fmla="val -340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99FBBD7-56D9-4E44-A21E-9B1ACE6F723A}"/>
              </a:ext>
            </a:extLst>
          </p:cNvPr>
          <p:cNvSpPr txBox="1"/>
          <p:nvPr/>
        </p:nvSpPr>
        <p:spPr>
          <a:xfrm>
            <a:off x="2637812" y="223520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x=5</a:t>
            </a:r>
          </a:p>
        </p:txBody>
      </p:sp>
    </p:spTree>
    <p:extLst>
      <p:ext uri="{BB962C8B-B14F-4D97-AF65-F5344CB8AC3E}">
        <p14:creationId xmlns:p14="http://schemas.microsoft.com/office/powerpoint/2010/main" val="187605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1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69A423-EE3C-9346-8017-034C16358F65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6163DA-BD36-7C4E-A6EE-647B8A5E737B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55631441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382B705-FC9E-7149-9EA9-7081A5D056AF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647EE63-FBEA-2C45-B184-3749CFCFE305}"/>
              </a:ext>
            </a:extLst>
          </p:cNvPr>
          <p:cNvSpPr>
            <a:spLocks noChangeAspect="1"/>
          </p:cNvSpPr>
          <p:nvPr/>
        </p:nvSpPr>
        <p:spPr>
          <a:xfrm>
            <a:off x="4721169" y="3602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  <a:stCxn id="44" idx="6"/>
            <a:endCxn id="56" idx="2"/>
          </p:cNvCxnSpPr>
          <p:nvPr/>
        </p:nvCxnSpPr>
        <p:spPr>
          <a:xfrm>
            <a:off x="2702238" y="1740021"/>
            <a:ext cx="2023637" cy="372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D3D4970-EA61-1341-BED2-E01F334185BE}"/>
              </a:ext>
            </a:extLst>
          </p:cNvPr>
          <p:cNvSpPr>
            <a:spLocks noChangeAspect="1"/>
          </p:cNvSpPr>
          <p:nvPr/>
        </p:nvSpPr>
        <p:spPr>
          <a:xfrm>
            <a:off x="4725875" y="20227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5CEB743-F8D6-D44A-BB69-00BB3FC10371}"/>
              </a:ext>
            </a:extLst>
          </p:cNvPr>
          <p:cNvSpPr>
            <a:spLocks noChangeAspect="1"/>
          </p:cNvSpPr>
          <p:nvPr/>
        </p:nvSpPr>
        <p:spPr>
          <a:xfrm>
            <a:off x="9391047" y="29078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33BC8F-6E5D-9943-8072-2620298A9CCB}"/>
              </a:ext>
            </a:extLst>
          </p:cNvPr>
          <p:cNvCxnSpPr>
            <a:cxnSpLocks/>
            <a:stCxn id="56" idx="6"/>
            <a:endCxn id="99" idx="2"/>
          </p:cNvCxnSpPr>
          <p:nvPr/>
        </p:nvCxnSpPr>
        <p:spPr>
          <a:xfrm>
            <a:off x="4905875" y="2112790"/>
            <a:ext cx="2341587" cy="255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E0BE3D2-FEF7-A347-BD91-5DB47952726E}"/>
              </a:ext>
            </a:extLst>
          </p:cNvPr>
          <p:cNvSpPr txBox="1"/>
          <p:nvPr/>
        </p:nvSpPr>
        <p:spPr>
          <a:xfrm>
            <a:off x="412648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056977" y="163478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44999" y="387663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0DC645-D2C5-4F43-AC9F-32053C1E4E40}"/>
              </a:ext>
            </a:extLst>
          </p:cNvPr>
          <p:cNvSpPr txBox="1"/>
          <p:nvPr/>
        </p:nvSpPr>
        <p:spPr>
          <a:xfrm>
            <a:off x="4182346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9B9736-F9A2-9E4D-BF18-6D7FA82C7EE7}"/>
              </a:ext>
            </a:extLst>
          </p:cNvPr>
          <p:cNvSpPr txBox="1"/>
          <p:nvPr/>
        </p:nvSpPr>
        <p:spPr>
          <a:xfrm>
            <a:off x="66636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0464C6-CEC0-E44B-A78F-615CD091FD1A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4811431" y="2367865"/>
            <a:ext cx="2436031" cy="43110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F082611-0114-2D4D-B9F2-7169B8B7E4CA}"/>
              </a:ext>
            </a:extLst>
          </p:cNvPr>
          <p:cNvSpPr txBox="1"/>
          <p:nvPr/>
        </p:nvSpPr>
        <p:spPr>
          <a:xfrm rot="21240000">
            <a:off x="5823920" y="3055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5F5853-C37C-7442-B245-593EE993C24F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4797673" y="2997817"/>
            <a:ext cx="4593374" cy="43118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2C6EDFC-5DE9-4A43-BB69-A62F2332804A}"/>
              </a:ext>
            </a:extLst>
          </p:cNvPr>
          <p:cNvSpPr txBox="1"/>
          <p:nvPr/>
        </p:nvSpPr>
        <p:spPr>
          <a:xfrm>
            <a:off x="665152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002269-B245-0547-8625-E805C002C668}"/>
              </a:ext>
            </a:extLst>
          </p:cNvPr>
          <p:cNvSpPr txBox="1"/>
          <p:nvPr/>
        </p:nvSpPr>
        <p:spPr>
          <a:xfrm>
            <a:off x="87972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52D1413-3061-CF4F-8EA6-F8E7DEE9B8F9}"/>
              </a:ext>
            </a:extLst>
          </p:cNvPr>
          <p:cNvSpPr>
            <a:spLocks noChangeAspect="1"/>
          </p:cNvSpPr>
          <p:nvPr/>
        </p:nvSpPr>
        <p:spPr>
          <a:xfrm>
            <a:off x="7247462" y="2277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647C98C-A918-B44D-9029-08AD491B1E30}"/>
              </a:ext>
            </a:extLst>
          </p:cNvPr>
          <p:cNvSpPr txBox="1"/>
          <p:nvPr/>
        </p:nvSpPr>
        <p:spPr>
          <a:xfrm rot="360000">
            <a:off x="5283528" y="1955241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 balance $70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ED6A6D5-B7C4-5C49-A28E-E19334D6C4A1}"/>
              </a:ext>
            </a:extLst>
          </p:cNvPr>
          <p:cNvCxnSpPr>
            <a:cxnSpLocks/>
            <a:stCxn id="56" idx="6"/>
            <a:endCxn id="62" idx="2"/>
          </p:cNvCxnSpPr>
          <p:nvPr/>
        </p:nvCxnSpPr>
        <p:spPr>
          <a:xfrm>
            <a:off x="4905875" y="2112790"/>
            <a:ext cx="4485172" cy="8850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AD78B5A-DE34-2548-A112-8643129E2E3A}"/>
              </a:ext>
            </a:extLst>
          </p:cNvPr>
          <p:cNvSpPr txBox="1"/>
          <p:nvPr/>
        </p:nvSpPr>
        <p:spPr>
          <a:xfrm rot="660000">
            <a:off x="7622468" y="25178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 balance $70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599617-30DB-4A49-8C26-E4999F4D5FC1}"/>
              </a:ext>
            </a:extLst>
          </p:cNvPr>
          <p:cNvSpPr txBox="1"/>
          <p:nvPr/>
        </p:nvSpPr>
        <p:spPr>
          <a:xfrm rot="21000000">
            <a:off x="5341321" y="241463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F240DC-07BD-F049-8E46-7A3B12CCF9C2}"/>
              </a:ext>
            </a:extLst>
          </p:cNvPr>
          <p:cNvSpPr txBox="1"/>
          <p:nvPr/>
        </p:nvSpPr>
        <p:spPr>
          <a:xfrm>
            <a:off x="880417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2613273" y="3692145"/>
            <a:ext cx="2107896" cy="35280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Line Callout 2 106">
            <a:extLst>
              <a:ext uri="{FF2B5EF4-FFF2-40B4-BE49-F238E27FC236}">
                <a16:creationId xmlns:a16="http://schemas.microsoft.com/office/drawing/2014/main" id="{AD77290F-5BC6-9149-ABF8-C58C879F77BC}"/>
              </a:ext>
            </a:extLst>
          </p:cNvPr>
          <p:cNvSpPr/>
          <p:nvPr/>
        </p:nvSpPr>
        <p:spPr>
          <a:xfrm rot="5400000">
            <a:off x="5541374" y="3727162"/>
            <a:ext cx="356887" cy="725074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60499"/>
              <a:gd name="adj6" fmla="val -57248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Commit</a:t>
            </a:r>
          </a:p>
        </p:txBody>
      </p:sp>
      <p:sp>
        <p:nvSpPr>
          <p:cNvPr id="34" name="Line Callout 2 33">
            <a:extLst>
              <a:ext uri="{FF2B5EF4-FFF2-40B4-BE49-F238E27FC236}">
                <a16:creationId xmlns:a16="http://schemas.microsoft.com/office/drawing/2014/main" id="{8B64FF4C-58EF-5A40-A7E6-CA98816B0997}"/>
              </a:ext>
            </a:extLst>
          </p:cNvPr>
          <p:cNvSpPr/>
          <p:nvPr/>
        </p:nvSpPr>
        <p:spPr>
          <a:xfrm rot="16200000">
            <a:off x="5756657" y="941904"/>
            <a:ext cx="440564" cy="1153929"/>
          </a:xfrm>
          <a:prstGeom prst="borderCallout2">
            <a:avLst>
              <a:gd name="adj1" fmla="val -1428"/>
              <a:gd name="adj2" fmla="val 51533"/>
              <a:gd name="adj3" fmla="val -13340"/>
              <a:gd name="adj4" fmla="val 51206"/>
              <a:gd name="adj5" fmla="val -42244"/>
              <a:gd name="adj6" fmla="val -62617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Apply, but do not commit</a:t>
            </a:r>
          </a:p>
        </p:txBody>
      </p:sp>
    </p:spTree>
    <p:extLst>
      <p:ext uri="{BB962C8B-B14F-4D97-AF65-F5344CB8AC3E}">
        <p14:creationId xmlns:p14="http://schemas.microsoft.com/office/powerpoint/2010/main" val="400703029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84026" y="50229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[1,0,2,1]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E36DE86-14DB-0047-87F7-F3A3AEC3F9AB}"/>
              </a:ext>
            </a:extLst>
          </p:cNvPr>
          <p:cNvSpPr/>
          <p:nvPr/>
        </p:nvSpPr>
        <p:spPr>
          <a:xfrm>
            <a:off x="4447048" y="5000843"/>
            <a:ext cx="720156" cy="36914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58DC3C-9A6F-1E42-BE9E-572F597C424B}"/>
              </a:ext>
            </a:extLst>
          </p:cNvPr>
          <p:cNvSpPr/>
          <p:nvPr/>
        </p:nvSpPr>
        <p:spPr>
          <a:xfrm>
            <a:off x="6980698" y="5000843"/>
            <a:ext cx="720156" cy="36914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9AD83-C622-3B49-AD5F-736477A33A7A}"/>
              </a:ext>
            </a:extLst>
          </p:cNvPr>
          <p:cNvSpPr txBox="1"/>
          <p:nvPr/>
        </p:nvSpPr>
        <p:spPr>
          <a:xfrm>
            <a:off x="5659361" y="500074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Uh oh!</a:t>
            </a:r>
          </a:p>
        </p:txBody>
      </p:sp>
    </p:spTree>
    <p:extLst>
      <p:ext uri="{BB962C8B-B14F-4D97-AF65-F5344CB8AC3E}">
        <p14:creationId xmlns:p14="http://schemas.microsoft.com/office/powerpoint/2010/main" val="222208809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181440" y="50262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{x=3, y=4}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6715726" y="5022945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{y=4, x=3}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[1,0,2,1]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B2A91-D7B5-3B4D-80DC-71947E4AE667}"/>
              </a:ext>
            </a:extLst>
          </p:cNvPr>
          <p:cNvSpPr txBox="1"/>
          <p:nvPr/>
        </p:nvSpPr>
        <p:spPr>
          <a:xfrm>
            <a:off x="3488021" y="5591131"/>
            <a:ext cx="53715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Although the updates arrive in a different order on each replica, the same state is eventually achieved</a:t>
            </a:r>
          </a:p>
        </p:txBody>
      </p:sp>
    </p:spTree>
    <p:extLst>
      <p:ext uri="{BB962C8B-B14F-4D97-AF65-F5344CB8AC3E}">
        <p14:creationId xmlns:p14="http://schemas.microsoft.com/office/powerpoint/2010/main" val="85001044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331550" y="5026233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x={3,4}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6867792" y="502294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x={4,3}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920466" y="224466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522795" y="224466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863313" y="386272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x={3,4}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A1424C-6428-E04E-A9E2-C2B880D73DBE}"/>
              </a:ext>
            </a:extLst>
          </p:cNvPr>
          <p:cNvSpPr txBox="1"/>
          <p:nvPr/>
        </p:nvSpPr>
        <p:spPr>
          <a:xfrm>
            <a:off x="7416982" y="386272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x={4,3}</a:t>
            </a:r>
          </a:p>
        </p:txBody>
      </p:sp>
    </p:spTree>
    <p:extLst>
      <p:ext uri="{BB962C8B-B14F-4D97-AF65-F5344CB8AC3E}">
        <p14:creationId xmlns:p14="http://schemas.microsoft.com/office/powerpoint/2010/main" val="6117035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600" y="876300"/>
            <a:ext cx="78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</p:spTree>
    <p:extLst>
      <p:ext uri="{BB962C8B-B14F-4D97-AF65-F5344CB8AC3E}">
        <p14:creationId xmlns:p14="http://schemas.microsoft.com/office/powerpoint/2010/main" val="361155171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599" y="876300"/>
            <a:ext cx="104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9485A2-164C-6241-952A-66FDF93B65B8}"/>
              </a:ext>
            </a:extLst>
          </p:cNvPr>
          <p:cNvCxnSpPr>
            <a:cxnSpLocks/>
          </p:cNvCxnSpPr>
          <p:nvPr/>
        </p:nvCxnSpPr>
        <p:spPr>
          <a:xfrm>
            <a:off x="2612236" y="4561544"/>
            <a:ext cx="2200280" cy="203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9BE409-BE98-1842-BEC4-A4A99EF27325}"/>
              </a:ext>
            </a:extLst>
          </p:cNvPr>
          <p:cNvSpPr txBox="1"/>
          <p:nvPr/>
        </p:nvSpPr>
        <p:spPr>
          <a:xfrm rot="300000">
            <a:off x="2715809" y="4613290"/>
            <a:ext cx="56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🛒</a:t>
            </a:r>
            <a:r>
              <a:rPr lang="en-GB" sz="2000" baseline="30000" dirty="0"/>
              <a:t>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9EFC38-9D99-4540-A878-AD125D8BCE85}"/>
              </a:ext>
            </a:extLst>
          </p:cNvPr>
          <p:cNvCxnSpPr>
            <a:cxnSpLocks/>
          </p:cNvCxnSpPr>
          <p:nvPr/>
        </p:nvCxnSpPr>
        <p:spPr>
          <a:xfrm flipH="1">
            <a:off x="2606682" y="4958591"/>
            <a:ext cx="2194888" cy="271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8B341A-23D7-8342-B5A9-38D468F3508B}"/>
              </a:ext>
            </a:extLst>
          </p:cNvPr>
          <p:cNvSpPr txBox="1"/>
          <p:nvPr/>
        </p:nvSpPr>
        <p:spPr>
          <a:xfrm rot="21180000">
            <a:off x="3478792" y="50842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24881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599" y="876300"/>
            <a:ext cx="104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9485A2-164C-6241-952A-66FDF93B65B8}"/>
              </a:ext>
            </a:extLst>
          </p:cNvPr>
          <p:cNvCxnSpPr>
            <a:cxnSpLocks/>
          </p:cNvCxnSpPr>
          <p:nvPr/>
        </p:nvCxnSpPr>
        <p:spPr>
          <a:xfrm>
            <a:off x="2612236" y="4561544"/>
            <a:ext cx="2200280" cy="203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9BE409-BE98-1842-BEC4-A4A99EF27325}"/>
              </a:ext>
            </a:extLst>
          </p:cNvPr>
          <p:cNvSpPr txBox="1"/>
          <p:nvPr/>
        </p:nvSpPr>
        <p:spPr>
          <a:xfrm rot="300000">
            <a:off x="2715809" y="4613290"/>
            <a:ext cx="56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🛒</a:t>
            </a:r>
            <a:r>
              <a:rPr lang="en-GB" sz="2000" baseline="30000" dirty="0"/>
              <a:t>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9EFC38-9D99-4540-A878-AD125D8BCE85}"/>
              </a:ext>
            </a:extLst>
          </p:cNvPr>
          <p:cNvCxnSpPr>
            <a:cxnSpLocks/>
          </p:cNvCxnSpPr>
          <p:nvPr/>
        </p:nvCxnSpPr>
        <p:spPr>
          <a:xfrm flipH="1">
            <a:off x="2606682" y="4958591"/>
            <a:ext cx="2194888" cy="271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8B341A-23D7-8342-B5A9-38D468F3508B}"/>
              </a:ext>
            </a:extLst>
          </p:cNvPr>
          <p:cNvSpPr txBox="1"/>
          <p:nvPr/>
        </p:nvSpPr>
        <p:spPr>
          <a:xfrm rot="21180000">
            <a:off x="3478792" y="50842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FDF645-5D2E-BA41-8391-3728AA3781F1}"/>
              </a:ext>
            </a:extLst>
          </p:cNvPr>
          <p:cNvSpPr txBox="1"/>
          <p:nvPr/>
        </p:nvSpPr>
        <p:spPr>
          <a:xfrm>
            <a:off x="1783834" y="5132520"/>
            <a:ext cx="845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6" name="Line Callout 2 35">
            <a:extLst>
              <a:ext uri="{FF2B5EF4-FFF2-40B4-BE49-F238E27FC236}">
                <a16:creationId xmlns:a16="http://schemas.microsoft.com/office/drawing/2014/main" id="{2E3109F3-7477-884E-B6C2-3ED2FABB6019}"/>
              </a:ext>
            </a:extLst>
          </p:cNvPr>
          <p:cNvSpPr/>
          <p:nvPr/>
        </p:nvSpPr>
        <p:spPr>
          <a:xfrm rot="16200000">
            <a:off x="3455068" y="4925575"/>
            <a:ext cx="440564" cy="2167513"/>
          </a:xfrm>
          <a:prstGeom prst="borderCallout2">
            <a:avLst>
              <a:gd name="adj1" fmla="val -1428"/>
              <a:gd name="adj2" fmla="val 51533"/>
              <a:gd name="adj3" fmla="val -8945"/>
              <a:gd name="adj4" fmla="val 51205"/>
              <a:gd name="adj5" fmla="val -16179"/>
              <a:gd name="adj6" fmla="val 189616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Shopping cart versions are merged by the client</a:t>
            </a:r>
          </a:p>
        </p:txBody>
      </p:sp>
    </p:spTree>
    <p:extLst>
      <p:ext uri="{BB962C8B-B14F-4D97-AF65-F5344CB8AC3E}">
        <p14:creationId xmlns:p14="http://schemas.microsoft.com/office/powerpoint/2010/main" val="250652063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8790566-B64B-C347-87C5-420ED9C3ACEF}"/>
              </a:ext>
            </a:extLst>
          </p:cNvPr>
          <p:cNvSpPr/>
          <p:nvPr/>
        </p:nvSpPr>
        <p:spPr>
          <a:xfrm>
            <a:off x="2862195" y="2342572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2865C8-E2A5-DD46-A78D-DF36413F565E}"/>
              </a:ext>
            </a:extLst>
          </p:cNvPr>
          <p:cNvSpPr/>
          <p:nvPr/>
        </p:nvSpPr>
        <p:spPr>
          <a:xfrm>
            <a:off x="3818181" y="17010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" name="Straight Arrow Connector 8">
            <a:extLst>
              <a:ext uri="{FF2B5EF4-FFF2-40B4-BE49-F238E27FC236}">
                <a16:creationId xmlns:a16="http://schemas.microsoft.com/office/drawing/2014/main" id="{78D064B4-B688-3646-8C24-FFC7E67AFAD6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10800000" flipV="1">
            <a:off x="3111009" y="1957256"/>
            <a:ext cx="707173" cy="385316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A6AD3D1-AFAC-784B-8241-40905C25F0F8}"/>
              </a:ext>
            </a:extLst>
          </p:cNvPr>
          <p:cNvSpPr/>
          <p:nvPr/>
        </p:nvSpPr>
        <p:spPr>
          <a:xfrm>
            <a:off x="4192740" y="2570639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7" name="Straight Arrow Connector 8">
            <a:extLst>
              <a:ext uri="{FF2B5EF4-FFF2-40B4-BE49-F238E27FC236}">
                <a16:creationId xmlns:a16="http://schemas.microsoft.com/office/drawing/2014/main" id="{6214F614-D933-004F-8CE2-197F05758B7E}"/>
              </a:ext>
            </a:extLst>
          </p:cNvPr>
          <p:cNvCxnSpPr>
            <a:cxnSpLocks/>
            <a:stCxn id="5" idx="6"/>
            <a:endCxn id="15" idx="7"/>
          </p:cNvCxnSpPr>
          <p:nvPr/>
        </p:nvCxnSpPr>
        <p:spPr>
          <a:xfrm>
            <a:off x="4315806" y="1957256"/>
            <a:ext cx="301684" cy="688420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8">
            <a:extLst>
              <a:ext uri="{FF2B5EF4-FFF2-40B4-BE49-F238E27FC236}">
                <a16:creationId xmlns:a16="http://schemas.microsoft.com/office/drawing/2014/main" id="{C9B67C14-B95C-2F4B-A1CD-D02638C7F6FD}"/>
              </a:ext>
            </a:extLst>
          </p:cNvPr>
          <p:cNvCxnSpPr>
            <a:cxnSpLocks/>
            <a:stCxn id="15" idx="2"/>
            <a:endCxn id="4" idx="6"/>
          </p:cNvCxnSpPr>
          <p:nvPr/>
        </p:nvCxnSpPr>
        <p:spPr>
          <a:xfrm rot="10800000">
            <a:off x="3359820" y="2598765"/>
            <a:ext cx="832920" cy="228067"/>
          </a:xfrm>
          <a:prstGeom prst="curvedConnector3">
            <a:avLst>
              <a:gd name="adj1" fmla="val 50000"/>
            </a:avLst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EFAACAE-35F3-ED4B-8098-481C444EE76B}"/>
              </a:ext>
            </a:extLst>
          </p:cNvPr>
          <p:cNvSpPr/>
          <p:nvPr/>
        </p:nvSpPr>
        <p:spPr>
          <a:xfrm>
            <a:off x="4866562" y="4230262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3D5BD3F-127E-0048-BCAF-5FD905E5570C}"/>
              </a:ext>
            </a:extLst>
          </p:cNvPr>
          <p:cNvSpPr/>
          <p:nvPr/>
        </p:nvSpPr>
        <p:spPr>
          <a:xfrm>
            <a:off x="5459009" y="3057478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4" name="Straight Arrow Connector 8">
            <a:extLst>
              <a:ext uri="{FF2B5EF4-FFF2-40B4-BE49-F238E27FC236}">
                <a16:creationId xmlns:a16="http://schemas.microsoft.com/office/drawing/2014/main" id="{3B532E3D-7283-0944-A04B-10C10E8AE8AD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rot="10800000" flipV="1">
            <a:off x="5115375" y="3313670"/>
            <a:ext cx="343634" cy="916592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A828B35-1B73-5D4C-A575-13F4B35671B4}"/>
              </a:ext>
            </a:extLst>
          </p:cNvPr>
          <p:cNvSpPr/>
          <p:nvPr/>
        </p:nvSpPr>
        <p:spPr>
          <a:xfrm>
            <a:off x="6267765" y="3717878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6" name="Straight Arrow Connector 8">
            <a:extLst>
              <a:ext uri="{FF2B5EF4-FFF2-40B4-BE49-F238E27FC236}">
                <a16:creationId xmlns:a16="http://schemas.microsoft.com/office/drawing/2014/main" id="{80007A83-DBED-4D43-BC0B-F14C7F862419}"/>
              </a:ext>
            </a:extLst>
          </p:cNvPr>
          <p:cNvCxnSpPr>
            <a:cxnSpLocks/>
            <a:stCxn id="33" idx="6"/>
            <a:endCxn id="35" idx="0"/>
          </p:cNvCxnSpPr>
          <p:nvPr/>
        </p:nvCxnSpPr>
        <p:spPr>
          <a:xfrm>
            <a:off x="5956634" y="3313670"/>
            <a:ext cx="559944" cy="404208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8">
            <a:extLst>
              <a:ext uri="{FF2B5EF4-FFF2-40B4-BE49-F238E27FC236}">
                <a16:creationId xmlns:a16="http://schemas.microsoft.com/office/drawing/2014/main" id="{C4C396A5-C68A-7649-9CDA-775BCBDAB0C2}"/>
              </a:ext>
            </a:extLst>
          </p:cNvPr>
          <p:cNvCxnSpPr>
            <a:cxnSpLocks/>
            <a:stCxn id="35" idx="4"/>
            <a:endCxn id="32" idx="5"/>
          </p:cNvCxnSpPr>
          <p:nvPr/>
        </p:nvCxnSpPr>
        <p:spPr>
          <a:xfrm rot="5400000">
            <a:off x="5685272" y="3836302"/>
            <a:ext cx="437347" cy="1225266"/>
          </a:xfrm>
          <a:prstGeom prst="curvedConnector3">
            <a:avLst>
              <a:gd name="adj1" fmla="val 147648"/>
            </a:avLst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67">
            <a:extLst>
              <a:ext uri="{FF2B5EF4-FFF2-40B4-BE49-F238E27FC236}">
                <a16:creationId xmlns:a16="http://schemas.microsoft.com/office/drawing/2014/main" id="{9C294A5B-1B13-E445-9759-4AA4DBFEC846}"/>
              </a:ext>
            </a:extLst>
          </p:cNvPr>
          <p:cNvSpPr/>
          <p:nvPr/>
        </p:nvSpPr>
        <p:spPr>
          <a:xfrm>
            <a:off x="3841751" y="1238250"/>
            <a:ext cx="1854916" cy="3504396"/>
          </a:xfrm>
          <a:custGeom>
            <a:avLst/>
            <a:gdLst>
              <a:gd name="connsiteX0" fmla="*/ 1530350 w 1772835"/>
              <a:gd name="connsiteY0" fmla="*/ 0 h 3530600"/>
              <a:gd name="connsiteX1" fmla="*/ 1720850 w 1772835"/>
              <a:gd name="connsiteY1" fmla="*/ 1270000 h 3530600"/>
              <a:gd name="connsiteX2" fmla="*/ 698500 w 1772835"/>
              <a:gd name="connsiteY2" fmla="*/ 2266950 h 3530600"/>
              <a:gd name="connsiteX3" fmla="*/ 0 w 1772835"/>
              <a:gd name="connsiteY3" fmla="*/ 3530600 h 3530600"/>
              <a:gd name="connsiteX0" fmla="*/ 831850 w 1721335"/>
              <a:gd name="connsiteY0" fmla="*/ 0 h 3486150"/>
              <a:gd name="connsiteX1" fmla="*/ 1720850 w 1721335"/>
              <a:gd name="connsiteY1" fmla="*/ 1225550 h 3486150"/>
              <a:gd name="connsiteX2" fmla="*/ 698500 w 1721335"/>
              <a:gd name="connsiteY2" fmla="*/ 2222500 h 3486150"/>
              <a:gd name="connsiteX3" fmla="*/ 0 w 1721335"/>
              <a:gd name="connsiteY3" fmla="*/ 3486150 h 3486150"/>
              <a:gd name="connsiteX0" fmla="*/ 831850 w 1721566"/>
              <a:gd name="connsiteY0" fmla="*/ 0 h 3486150"/>
              <a:gd name="connsiteX1" fmla="*/ 1720850 w 1721566"/>
              <a:gd name="connsiteY1" fmla="*/ 1225550 h 3486150"/>
              <a:gd name="connsiteX2" fmla="*/ 698500 w 1721566"/>
              <a:gd name="connsiteY2" fmla="*/ 2222500 h 3486150"/>
              <a:gd name="connsiteX3" fmla="*/ 0 w 1721566"/>
              <a:gd name="connsiteY3" fmla="*/ 3486150 h 3486150"/>
              <a:gd name="connsiteX0" fmla="*/ 965200 w 1854916"/>
              <a:gd name="connsiteY0" fmla="*/ 0 h 3905250"/>
              <a:gd name="connsiteX1" fmla="*/ 1854200 w 1854916"/>
              <a:gd name="connsiteY1" fmla="*/ 1225550 h 3905250"/>
              <a:gd name="connsiteX2" fmla="*/ 831850 w 1854916"/>
              <a:gd name="connsiteY2" fmla="*/ 2222500 h 3905250"/>
              <a:gd name="connsiteX3" fmla="*/ 0 w 1854916"/>
              <a:gd name="connsiteY3" fmla="*/ 3905250 h 390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4916" h="3905250">
                <a:moveTo>
                  <a:pt x="965200" y="0"/>
                </a:moveTo>
                <a:cubicBezTo>
                  <a:pt x="1377421" y="249237"/>
                  <a:pt x="1876425" y="855133"/>
                  <a:pt x="1854200" y="1225550"/>
                </a:cubicBezTo>
                <a:cubicBezTo>
                  <a:pt x="1831975" y="1595967"/>
                  <a:pt x="1140883" y="1775883"/>
                  <a:pt x="831850" y="2222500"/>
                </a:cubicBezTo>
                <a:cubicBezTo>
                  <a:pt x="522817" y="2669117"/>
                  <a:pt x="117475" y="3695700"/>
                  <a:pt x="0" y="390525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A8ED3B-D009-D847-A95F-5CA453805C40}"/>
              </a:ext>
            </a:extLst>
          </p:cNvPr>
          <p:cNvSpPr txBox="1"/>
          <p:nvPr/>
        </p:nvSpPr>
        <p:spPr>
          <a:xfrm>
            <a:off x="4315806" y="822177"/>
            <a:ext cx="185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Network Partition</a:t>
            </a:r>
          </a:p>
        </p:txBody>
      </p:sp>
      <p:pic>
        <p:nvPicPr>
          <p:cNvPr id="72" name="Picture 71" descr="A close up of a logo&#10;&#10;Description automatically generated">
            <a:extLst>
              <a:ext uri="{FF2B5EF4-FFF2-40B4-BE49-F238E27FC236}">
                <a16:creationId xmlns:a16="http://schemas.microsoft.com/office/drawing/2014/main" id="{0DBC5699-2DC6-DB48-86CB-9C21D794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007" y="4869257"/>
            <a:ext cx="771543" cy="771543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5479CCE-6CE4-ED4C-BBCC-6A7D09D4AFBB}"/>
              </a:ext>
            </a:extLst>
          </p:cNvPr>
          <p:cNvCxnSpPr>
            <a:cxnSpLocks/>
          </p:cNvCxnSpPr>
          <p:nvPr/>
        </p:nvCxnSpPr>
        <p:spPr>
          <a:xfrm flipH="1" flipV="1">
            <a:off x="3134908" y="2953444"/>
            <a:ext cx="311310" cy="178920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20BF91D-C0B6-D14A-B9A3-87E7113849A9}"/>
              </a:ext>
            </a:extLst>
          </p:cNvPr>
          <p:cNvCxnSpPr>
            <a:cxnSpLocks/>
          </p:cNvCxnSpPr>
          <p:nvPr/>
        </p:nvCxnSpPr>
        <p:spPr>
          <a:xfrm flipV="1">
            <a:off x="3841751" y="4667610"/>
            <a:ext cx="987985" cy="42971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108774B-C047-3344-B1D4-D9FAB10C99F1}"/>
              </a:ext>
            </a:extLst>
          </p:cNvPr>
          <p:cNvSpPr txBox="1"/>
          <p:nvPr/>
        </p:nvSpPr>
        <p:spPr>
          <a:xfrm>
            <a:off x="1634148" y="5793476"/>
            <a:ext cx="367392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GB" sz="1400" dirty="0"/>
              <a:t>A client might be able to communicate with machines on both sides of the partition</a:t>
            </a:r>
          </a:p>
        </p:txBody>
      </p:sp>
    </p:spTree>
    <p:extLst>
      <p:ext uri="{BB962C8B-B14F-4D97-AF65-F5344CB8AC3E}">
        <p14:creationId xmlns:p14="http://schemas.microsoft.com/office/powerpoint/2010/main" val="339273560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2612238" y="1701800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428874" y="163478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06527" y="2653504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ack?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2613273" y="2459869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5814989" y="539750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56064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1259688" y="156589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888450" y="119625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3451262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3239011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1259688" y="1863725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5599291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5394989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2076324" y="17967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2092449" y="258161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1260723" y="2387984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4238321" y="676275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5A758-3E44-964C-99AE-B4FAC88F4423}"/>
              </a:ext>
            </a:extLst>
          </p:cNvPr>
          <p:cNvSpPr txBox="1"/>
          <p:nvPr/>
        </p:nvSpPr>
        <p:spPr>
          <a:xfrm>
            <a:off x="3219468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42D5CA-166F-3641-A4BD-31DCDDB85543}"/>
              </a:ext>
            </a:extLst>
          </p:cNvPr>
          <p:cNvSpPr txBox="1"/>
          <p:nvPr/>
        </p:nvSpPr>
        <p:spPr>
          <a:xfrm>
            <a:off x="5357319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</p:spTree>
    <p:extLst>
      <p:ext uri="{BB962C8B-B14F-4D97-AF65-F5344CB8AC3E}">
        <p14:creationId xmlns:p14="http://schemas.microsoft.com/office/powerpoint/2010/main" val="399824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2478395" y="378886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2658395" y="3502291"/>
            <a:ext cx="1165642" cy="3765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B, creating event E2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3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max(1,3)+1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D6ABB-7665-3E48-BD5E-0880BAB085C7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99D05-CD0D-AC4C-AEE8-8315AA9E7B5E}"/>
              </a:ext>
            </a:extLst>
          </p:cNvPr>
          <p:cNvSpPr txBox="1"/>
          <p:nvPr/>
        </p:nvSpPr>
        <p:spPr>
          <a:xfrm>
            <a:off x="2028826" y="370760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6896A8-D351-A744-B946-D7F606668036}"/>
              </a:ext>
            </a:extLst>
          </p:cNvPr>
          <p:cNvSpPr txBox="1"/>
          <p:nvPr/>
        </p:nvSpPr>
        <p:spPr>
          <a:xfrm rot="20557427">
            <a:off x="2856069" y="343968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164203009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1259688" y="156589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888450" y="119625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3451262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3239011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1259688" y="1863725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5599291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5394989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2076324" y="17967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2092449" y="258161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1260723" y="2387984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4238321" y="676275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5A758-3E44-964C-99AE-B4FAC88F4423}"/>
              </a:ext>
            </a:extLst>
          </p:cNvPr>
          <p:cNvSpPr txBox="1"/>
          <p:nvPr/>
        </p:nvSpPr>
        <p:spPr>
          <a:xfrm>
            <a:off x="3219468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42D5CA-166F-3641-A4BD-31DCDDB85543}"/>
              </a:ext>
            </a:extLst>
          </p:cNvPr>
          <p:cNvSpPr txBox="1"/>
          <p:nvPr/>
        </p:nvSpPr>
        <p:spPr>
          <a:xfrm>
            <a:off x="5357319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1BA4BB-F00E-5340-BF61-5ADF9CE72162}"/>
              </a:ext>
            </a:extLst>
          </p:cNvPr>
          <p:cNvCxnSpPr>
            <a:cxnSpLocks/>
          </p:cNvCxnSpPr>
          <p:nvPr/>
        </p:nvCxnSpPr>
        <p:spPr>
          <a:xfrm>
            <a:off x="1259688" y="3152775"/>
            <a:ext cx="4339603" cy="592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58A95AF-F6EE-5843-B82F-993B454B1F2F}"/>
              </a:ext>
            </a:extLst>
          </p:cNvPr>
          <p:cNvSpPr txBox="1"/>
          <p:nvPr/>
        </p:nvSpPr>
        <p:spPr>
          <a:xfrm rot="480000">
            <a:off x="2122811" y="301591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57FD5C-49BB-3344-81DA-AC0D05D64759}"/>
              </a:ext>
            </a:extLst>
          </p:cNvPr>
          <p:cNvSpPr txBox="1"/>
          <p:nvPr/>
        </p:nvSpPr>
        <p:spPr>
          <a:xfrm>
            <a:off x="5613400" y="3590925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Uh?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49DE0A-7F56-E349-95F0-7DD1B4ECDBE4}"/>
              </a:ext>
            </a:extLst>
          </p:cNvPr>
          <p:cNvCxnSpPr>
            <a:cxnSpLocks/>
          </p:cNvCxnSpPr>
          <p:nvPr/>
        </p:nvCxnSpPr>
        <p:spPr>
          <a:xfrm>
            <a:off x="7124700" y="2991471"/>
            <a:ext cx="40767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5F0ACE-5C8B-9B4E-8B14-B4BCCC6684B3}"/>
              </a:ext>
            </a:extLst>
          </p:cNvPr>
          <p:cNvSpPr txBox="1"/>
          <p:nvPr/>
        </p:nvSpPr>
        <p:spPr>
          <a:xfrm>
            <a:off x="10417114" y="3148077"/>
            <a:ext cx="1568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More availability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F849BE-F26B-E147-A5F3-03AFFF4CC64D}"/>
              </a:ext>
            </a:extLst>
          </p:cNvPr>
          <p:cNvSpPr txBox="1"/>
          <p:nvPr/>
        </p:nvSpPr>
        <p:spPr>
          <a:xfrm>
            <a:off x="6300243" y="3148077"/>
            <a:ext cx="1648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More 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C39A4-7AE3-2F44-8B52-3B6735F5B522}"/>
              </a:ext>
            </a:extLst>
          </p:cNvPr>
          <p:cNvSpPr txBox="1"/>
          <p:nvPr/>
        </p:nvSpPr>
        <p:spPr>
          <a:xfrm>
            <a:off x="9772650" y="2336800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Dynamo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DF9A173-5782-D948-8392-4736090B0169}"/>
              </a:ext>
            </a:extLst>
          </p:cNvPr>
          <p:cNvSpPr/>
          <p:nvPr/>
        </p:nvSpPr>
        <p:spPr>
          <a:xfrm>
            <a:off x="10090980" y="2662046"/>
            <a:ext cx="158750" cy="3044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40001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5060950" y="177800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H7 = hash(H5, H6)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7A412-1116-8448-B21D-3C28855C1FDC}"/>
              </a:ext>
            </a:extLst>
          </p:cNvPr>
          <p:cNvSpPr txBox="1"/>
          <p:nvPr/>
        </p:nvSpPr>
        <p:spPr>
          <a:xfrm>
            <a:off x="2679923" y="4070350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4755034" y="4070350"/>
            <a:ext cx="542136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B=2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2D4FBA-D74D-AD4D-8726-65CF81EBFA9B}"/>
              </a:ext>
            </a:extLst>
          </p:cNvPr>
          <p:cNvSpPr txBox="1"/>
          <p:nvPr/>
        </p:nvSpPr>
        <p:spPr>
          <a:xfrm>
            <a:off x="1997934" y="3334782"/>
            <a:ext cx="191412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H1 = hash(“A=1”)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FAC870-C2A0-204D-A70E-07A3EBCC11BD}"/>
              </a:ext>
            </a:extLst>
          </p:cNvPr>
          <p:cNvSpPr txBox="1"/>
          <p:nvPr/>
        </p:nvSpPr>
        <p:spPr>
          <a:xfrm>
            <a:off x="4062973" y="3333750"/>
            <a:ext cx="19262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H2 = hash(“B=2”)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2982641" y="259715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H5 = hash(H1, H2)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03A577-CD4A-9B4F-8F8C-31AD6C6F7D9F}"/>
              </a:ext>
            </a:extLst>
          </p:cNvPr>
          <p:cNvCxnSpPr>
            <a:cxnSpLocks/>
            <a:stCxn id="2" idx="0"/>
            <a:endCxn id="28" idx="2"/>
          </p:cNvCxnSpPr>
          <p:nvPr/>
        </p:nvCxnSpPr>
        <p:spPr>
          <a:xfrm flipH="1" flipV="1">
            <a:off x="2954998" y="3673336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C8EB3B-6113-9D47-9CCC-B3AC813923A2}"/>
              </a:ext>
            </a:extLst>
          </p:cNvPr>
          <p:cNvCxnSpPr>
            <a:cxnSpLocks/>
            <a:stCxn id="24" idx="0"/>
            <a:endCxn id="29" idx="2"/>
          </p:cNvCxnSpPr>
          <p:nvPr/>
        </p:nvCxnSpPr>
        <p:spPr>
          <a:xfrm flipV="1">
            <a:off x="5026102" y="3672304"/>
            <a:ext cx="1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1FBC38-FBE4-B14F-AA02-5D87DB693AF0}"/>
              </a:ext>
            </a:extLst>
          </p:cNvPr>
          <p:cNvCxnSpPr>
            <a:cxnSpLocks/>
            <a:stCxn id="28" idx="0"/>
            <a:endCxn id="32" idx="2"/>
          </p:cNvCxnSpPr>
          <p:nvPr/>
        </p:nvCxnSpPr>
        <p:spPr>
          <a:xfrm rot="5400000" flipH="1" flipV="1">
            <a:off x="3273120" y="2617582"/>
            <a:ext cx="399078" cy="1035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8">
            <a:extLst>
              <a:ext uri="{FF2B5EF4-FFF2-40B4-BE49-F238E27FC236}">
                <a16:creationId xmlns:a16="http://schemas.microsoft.com/office/drawing/2014/main" id="{2DF3EFFE-38A6-4544-A9B4-A6DFCF413723}"/>
              </a:ext>
            </a:extLst>
          </p:cNvPr>
          <p:cNvCxnSpPr>
            <a:cxnSpLocks/>
            <a:stCxn id="29" idx="0"/>
            <a:endCxn id="32" idx="2"/>
          </p:cNvCxnSpPr>
          <p:nvPr/>
        </p:nvCxnSpPr>
        <p:spPr>
          <a:xfrm rot="16200000" flipV="1">
            <a:off x="4309189" y="2616836"/>
            <a:ext cx="398046" cy="10357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420AAA5-8B9F-3B4B-853B-14A9D70E511B}"/>
              </a:ext>
            </a:extLst>
          </p:cNvPr>
          <p:cNvSpPr txBox="1"/>
          <p:nvPr/>
        </p:nvSpPr>
        <p:spPr>
          <a:xfrm>
            <a:off x="6828254" y="4070350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2076DA-D044-CA41-8D7C-B5C48A73C5E9}"/>
              </a:ext>
            </a:extLst>
          </p:cNvPr>
          <p:cNvSpPr txBox="1"/>
          <p:nvPr/>
        </p:nvSpPr>
        <p:spPr>
          <a:xfrm>
            <a:off x="8893413" y="4070350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424E43-90DC-A348-83BD-03C104F89E21}"/>
              </a:ext>
            </a:extLst>
          </p:cNvPr>
          <p:cNvSpPr txBox="1"/>
          <p:nvPr/>
        </p:nvSpPr>
        <p:spPr>
          <a:xfrm>
            <a:off x="6136248" y="3334782"/>
            <a:ext cx="1924545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 = hash(“C=3”)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A289F9-64E8-4447-AA61-2FA579E91797}"/>
              </a:ext>
            </a:extLst>
          </p:cNvPr>
          <p:cNvSpPr txBox="1"/>
          <p:nvPr/>
        </p:nvSpPr>
        <p:spPr>
          <a:xfrm>
            <a:off x="8200744" y="3333750"/>
            <a:ext cx="1945107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 = hash(“D=4”)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7130443" y="259715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 = hash(H3, H4)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267B4C-FFF4-274E-9522-8E7D49759546}"/>
              </a:ext>
            </a:extLst>
          </p:cNvPr>
          <p:cNvCxnSpPr>
            <a:cxnSpLocks/>
            <a:stCxn id="56" idx="0"/>
            <a:endCxn id="61" idx="2"/>
          </p:cNvCxnSpPr>
          <p:nvPr/>
        </p:nvCxnSpPr>
        <p:spPr>
          <a:xfrm flipV="1">
            <a:off x="7098521" y="3673336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D1D1A0-8740-0147-82F9-A0FF235773CD}"/>
              </a:ext>
            </a:extLst>
          </p:cNvPr>
          <p:cNvCxnSpPr>
            <a:cxnSpLocks/>
            <a:stCxn id="58" idx="0"/>
            <a:endCxn id="62" idx="2"/>
          </p:cNvCxnSpPr>
          <p:nvPr/>
        </p:nvCxnSpPr>
        <p:spPr>
          <a:xfrm flipV="1">
            <a:off x="9173298" y="3672304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8">
            <a:extLst>
              <a:ext uri="{FF2B5EF4-FFF2-40B4-BE49-F238E27FC236}">
                <a16:creationId xmlns:a16="http://schemas.microsoft.com/office/drawing/2014/main" id="{49238189-5370-E740-8F35-9FD7FBCA8422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rot="5400000" flipH="1" flipV="1">
            <a:off x="7418783" y="2615442"/>
            <a:ext cx="399078" cy="10396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1357747C-3765-884D-8788-D823A1245BCB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rot="16200000" flipV="1">
            <a:off x="8456688" y="2617139"/>
            <a:ext cx="398046" cy="10351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8">
            <a:extLst>
              <a:ext uri="{FF2B5EF4-FFF2-40B4-BE49-F238E27FC236}">
                <a16:creationId xmlns:a16="http://schemas.microsoft.com/office/drawing/2014/main" id="{A5CE3684-1B52-4E4D-86F3-E59779E6CA1E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>
          <a:xfrm rot="5400000" flipH="1" flipV="1">
            <a:off x="4789177" y="1317698"/>
            <a:ext cx="480596" cy="20783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EAD19F78-AFC2-7846-84EF-5CBB4243F374}"/>
              </a:ext>
            </a:extLst>
          </p:cNvPr>
          <p:cNvCxnSpPr>
            <a:cxnSpLocks/>
            <a:stCxn id="63" idx="0"/>
            <a:endCxn id="30" idx="2"/>
          </p:cNvCxnSpPr>
          <p:nvPr/>
        </p:nvCxnSpPr>
        <p:spPr>
          <a:xfrm rot="16200000" flipV="1">
            <a:off x="6863079" y="1322105"/>
            <a:ext cx="480596" cy="20694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8155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5B5CEA48-8028-E94A-BDBE-1730EB4D0FF6}"/>
              </a:ext>
            </a:extLst>
          </p:cNvPr>
          <p:cNvGrpSpPr/>
          <p:nvPr/>
        </p:nvGrpSpPr>
        <p:grpSpPr>
          <a:xfrm>
            <a:off x="1275496" y="939284"/>
            <a:ext cx="3880897" cy="3779282"/>
            <a:chOff x="1275496" y="660400"/>
            <a:chExt cx="3880897" cy="377928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D4857E-6744-B540-BC17-D997D7C6B900}"/>
                </a:ext>
              </a:extLst>
            </p:cNvPr>
            <p:cNvSpPr txBox="1"/>
            <p:nvPr/>
          </p:nvSpPr>
          <p:spPr>
            <a:xfrm>
              <a:off x="2945944" y="1778000"/>
              <a:ext cx="540000" cy="338554"/>
            </a:xfrm>
            <a:prstGeom prst="rect">
              <a:avLst/>
            </a:prstGeom>
            <a:solidFill>
              <a:srgbClr val="EAF0E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H7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0997916-F616-0840-91E0-26A8BEB62BDC}"/>
                </a:ext>
              </a:extLst>
            </p:cNvPr>
            <p:cNvGrpSpPr/>
            <p:nvPr/>
          </p:nvGrpSpPr>
          <p:grpSpPr>
            <a:xfrm>
              <a:off x="1275496" y="2597150"/>
              <a:ext cx="3880897" cy="1842532"/>
              <a:chOff x="4520346" y="2597150"/>
              <a:chExt cx="3880897" cy="184253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DC20305-2243-8540-8E8D-8731F2431AE1}"/>
                  </a:ext>
                </a:extLst>
              </p:cNvPr>
              <p:cNvSpPr txBox="1"/>
              <p:nvPr/>
            </p:nvSpPr>
            <p:spPr>
              <a:xfrm>
                <a:off x="5038173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H5</a:t>
                </a: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582A221-0C21-0644-8F9D-3C6D975454A9}"/>
                  </a:ext>
                </a:extLst>
              </p:cNvPr>
              <p:cNvGrpSpPr/>
              <p:nvPr/>
            </p:nvGrpSpPr>
            <p:grpSpPr>
              <a:xfrm>
                <a:off x="4520346" y="3333750"/>
                <a:ext cx="1575654" cy="1105932"/>
                <a:chOff x="2679923" y="3333750"/>
                <a:chExt cx="1575654" cy="1105932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447A412-1116-8448-B21D-3C28855C1FDC}"/>
                    </a:ext>
                  </a:extLst>
                </p:cNvPr>
                <p:cNvSpPr txBox="1"/>
                <p:nvPr/>
              </p:nvSpPr>
              <p:spPr>
                <a:xfrm>
                  <a:off x="2679923" y="4070350"/>
                  <a:ext cx="550151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A=1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2798E7B-02F5-F745-8554-1ACAECFD91A2}"/>
                    </a:ext>
                  </a:extLst>
                </p:cNvPr>
                <p:cNvSpPr txBox="1"/>
                <p:nvPr/>
              </p:nvSpPr>
              <p:spPr>
                <a:xfrm>
                  <a:off x="3713441" y="4070350"/>
                  <a:ext cx="542136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B=2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02D4FBA-D74D-AD4D-8726-65CF81EBFA9B}"/>
                    </a:ext>
                  </a:extLst>
                </p:cNvPr>
                <p:cNvSpPr txBox="1"/>
                <p:nvPr/>
              </p:nvSpPr>
              <p:spPr>
                <a:xfrm>
                  <a:off x="2686194" y="3334782"/>
                  <a:ext cx="5376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H1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3FAC870-C2A0-204D-A70E-07A3EBCC11BD}"/>
                    </a:ext>
                  </a:extLst>
                </p:cNvPr>
                <p:cNvSpPr txBox="1"/>
                <p:nvPr/>
              </p:nvSpPr>
              <p:spPr>
                <a:xfrm>
                  <a:off x="3714003" y="3333750"/>
                  <a:ext cx="541014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H2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D303A577-CD4A-9B4F-8F8C-31AD6C6F7D9F}"/>
                    </a:ext>
                  </a:extLst>
                </p:cNvPr>
                <p:cNvCxnSpPr>
                  <a:cxnSpLocks/>
                  <a:stCxn id="2" idx="0"/>
                  <a:endCxn id="28" idx="2"/>
                </p:cNvCxnSpPr>
                <p:nvPr/>
              </p:nvCxnSpPr>
              <p:spPr>
                <a:xfrm flipH="1" flipV="1">
                  <a:off x="2954998" y="3673336"/>
                  <a:ext cx="1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10C8EB3B-6113-9D47-9CCC-B3AC813923A2}"/>
                    </a:ext>
                  </a:extLst>
                </p:cNvPr>
                <p:cNvCxnSpPr>
                  <a:cxnSpLocks/>
                  <a:stCxn id="24" idx="0"/>
                  <a:endCxn id="29" idx="2"/>
                </p:cNvCxnSpPr>
                <p:nvPr/>
              </p:nvCxnSpPr>
              <p:spPr>
                <a:xfrm flipV="1">
                  <a:off x="3984509" y="3672304"/>
                  <a:ext cx="1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41FBC38-FBE4-B14F-AA02-5D87DB693AF0}"/>
                  </a:ext>
                </a:extLst>
              </p:cNvPr>
              <p:cNvCxnSpPr>
                <a:cxnSpLocks/>
                <a:stCxn id="28" idx="0"/>
                <a:endCxn id="32" idx="2"/>
              </p:cNvCxnSpPr>
              <p:nvPr/>
            </p:nvCxnSpPr>
            <p:spPr>
              <a:xfrm rot="5400000" flipH="1" flipV="1">
                <a:off x="4852258" y="2878867"/>
                <a:ext cx="399078" cy="51275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38">
                <a:extLst>
                  <a:ext uri="{FF2B5EF4-FFF2-40B4-BE49-F238E27FC236}">
                    <a16:creationId xmlns:a16="http://schemas.microsoft.com/office/drawing/2014/main" id="{2DF3EFFE-38A6-4544-A9B4-A6DFCF413723}"/>
                  </a:ext>
                </a:extLst>
              </p:cNvPr>
              <p:cNvCxnSpPr>
                <a:cxnSpLocks/>
                <a:stCxn id="29" idx="0"/>
                <a:endCxn id="32" idx="2"/>
              </p:cNvCxnSpPr>
              <p:nvPr/>
            </p:nvCxnSpPr>
            <p:spPr>
              <a:xfrm rot="16200000" flipV="1">
                <a:off x="5367530" y="2876347"/>
                <a:ext cx="398046" cy="5167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FB0F8FF-FF71-B84D-97F9-F4EEFD437147}"/>
                  </a:ext>
                </a:extLst>
              </p:cNvPr>
              <p:cNvSpPr txBox="1"/>
              <p:nvPr/>
            </p:nvSpPr>
            <p:spPr>
              <a:xfrm>
                <a:off x="7344748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H6</a:t>
                </a: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262B145-C0A2-9B4C-ABFC-F8DEE6FD609E}"/>
                  </a:ext>
                </a:extLst>
              </p:cNvPr>
              <p:cNvGrpSpPr/>
              <p:nvPr/>
            </p:nvGrpSpPr>
            <p:grpSpPr>
              <a:xfrm>
                <a:off x="6828254" y="3333750"/>
                <a:ext cx="1572989" cy="1105932"/>
                <a:chOff x="6828254" y="3333750"/>
                <a:chExt cx="1572989" cy="1105932"/>
              </a:xfrm>
            </p:grpSpPr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420AAA5-8B9F-3B4B-853B-14A9D70E511B}"/>
                    </a:ext>
                  </a:extLst>
                </p:cNvPr>
                <p:cNvSpPr txBox="1"/>
                <p:nvPr/>
              </p:nvSpPr>
              <p:spPr>
                <a:xfrm>
                  <a:off x="6828254" y="4070350"/>
                  <a:ext cx="540533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C=3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02076DA-D044-CA41-8D7C-B5C48A73C5E9}"/>
                    </a:ext>
                  </a:extLst>
                </p:cNvPr>
                <p:cNvSpPr txBox="1"/>
                <p:nvPr/>
              </p:nvSpPr>
              <p:spPr>
                <a:xfrm>
                  <a:off x="7841474" y="4070350"/>
                  <a:ext cx="559769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D=4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4424E43-90DC-A348-83BD-03C104F89E21}"/>
                    </a:ext>
                  </a:extLst>
                </p:cNvPr>
                <p:cNvSpPr txBox="1"/>
                <p:nvPr/>
              </p:nvSpPr>
              <p:spPr>
                <a:xfrm>
                  <a:off x="6828255" y="3334782"/>
                  <a:ext cx="540532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H3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5A289F9-64E8-4447-AA61-2FA579E91797}"/>
                    </a:ext>
                  </a:extLst>
                </p:cNvPr>
                <p:cNvSpPr txBox="1"/>
                <p:nvPr/>
              </p:nvSpPr>
              <p:spPr>
                <a:xfrm>
                  <a:off x="7848205" y="3333750"/>
                  <a:ext cx="5463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H4</a:t>
                  </a:r>
                </a:p>
              </p:txBody>
            </p: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F8267B4C-FFF4-274E-9522-8E7D49759546}"/>
                    </a:ext>
                  </a:extLst>
                </p:cNvPr>
                <p:cNvCxnSpPr>
                  <a:cxnSpLocks/>
                  <a:stCxn id="56" idx="0"/>
                  <a:endCxn id="61" idx="2"/>
                </p:cNvCxnSpPr>
                <p:nvPr/>
              </p:nvCxnSpPr>
              <p:spPr>
                <a:xfrm flipV="1">
                  <a:off x="7098521" y="3673336"/>
                  <a:ext cx="0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05D1D1A0-8740-0147-82F9-A0FF235773CD}"/>
                    </a:ext>
                  </a:extLst>
                </p:cNvPr>
                <p:cNvCxnSpPr>
                  <a:cxnSpLocks/>
                  <a:stCxn id="58" idx="0"/>
                  <a:endCxn id="62" idx="2"/>
                </p:cNvCxnSpPr>
                <p:nvPr/>
              </p:nvCxnSpPr>
              <p:spPr>
                <a:xfrm flipV="1">
                  <a:off x="8121359" y="3672304"/>
                  <a:ext cx="0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" name="Straight Arrow Connector 38">
                <a:extLst>
                  <a:ext uri="{FF2B5EF4-FFF2-40B4-BE49-F238E27FC236}">
                    <a16:creationId xmlns:a16="http://schemas.microsoft.com/office/drawing/2014/main" id="{49238189-5370-E740-8F35-9FD7FBCA8422}"/>
                  </a:ext>
                </a:extLst>
              </p:cNvPr>
              <p:cNvCxnSpPr>
                <a:cxnSpLocks/>
                <a:stCxn id="61" idx="0"/>
                <a:endCxn id="63" idx="2"/>
              </p:cNvCxnSpPr>
              <p:nvPr/>
            </p:nvCxnSpPr>
            <p:spPr>
              <a:xfrm rot="5400000" flipH="1" flipV="1">
                <a:off x="7157095" y="2877130"/>
                <a:ext cx="399078" cy="51622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38">
                <a:extLst>
                  <a:ext uri="{FF2B5EF4-FFF2-40B4-BE49-F238E27FC236}">
                    <a16:creationId xmlns:a16="http://schemas.microsoft.com/office/drawing/2014/main" id="{1357747C-3765-884D-8788-D823A1245BCB}"/>
                  </a:ext>
                </a:extLst>
              </p:cNvPr>
              <p:cNvCxnSpPr>
                <a:cxnSpLocks/>
                <a:stCxn id="62" idx="0"/>
                <a:endCxn id="63" idx="2"/>
              </p:cNvCxnSpPr>
              <p:nvPr/>
            </p:nvCxnSpPr>
            <p:spPr>
              <a:xfrm rot="16200000" flipV="1">
                <a:off x="7669031" y="2881421"/>
                <a:ext cx="398046" cy="50661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Straight Arrow Connector 38">
              <a:extLst>
                <a:ext uri="{FF2B5EF4-FFF2-40B4-BE49-F238E27FC236}">
                  <a16:creationId xmlns:a16="http://schemas.microsoft.com/office/drawing/2014/main" id="{A5CE3684-1B52-4E4D-86F3-E59779E6CA1E}"/>
                </a:ext>
              </a:extLst>
            </p:cNvPr>
            <p:cNvCxnSpPr>
              <a:cxnSpLocks/>
              <a:stCxn id="32" idx="0"/>
              <a:endCxn id="30" idx="2"/>
            </p:cNvCxnSpPr>
            <p:nvPr/>
          </p:nvCxnSpPr>
          <p:spPr>
            <a:xfrm rot="5400000" flipH="1" flipV="1">
              <a:off x="2399335" y="1780542"/>
              <a:ext cx="480596" cy="1152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38">
              <a:extLst>
                <a:ext uri="{FF2B5EF4-FFF2-40B4-BE49-F238E27FC236}">
                  <a16:creationId xmlns:a16="http://schemas.microsoft.com/office/drawing/2014/main" id="{EAD19F78-AFC2-7846-84EF-5CBB4243F374}"/>
                </a:ext>
              </a:extLst>
            </p:cNvPr>
            <p:cNvCxnSpPr>
              <a:cxnSpLocks/>
              <a:stCxn id="63" idx="0"/>
              <a:endCxn id="30" idx="2"/>
            </p:cNvCxnSpPr>
            <p:nvPr/>
          </p:nvCxnSpPr>
          <p:spPr>
            <a:xfrm rot="16200000" flipV="1">
              <a:off x="3552623" y="1779875"/>
              <a:ext cx="480596" cy="11539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8ED6879-68FB-F042-9378-A149CFB8662A}"/>
                </a:ext>
              </a:extLst>
            </p:cNvPr>
            <p:cNvSpPr txBox="1"/>
            <p:nvPr/>
          </p:nvSpPr>
          <p:spPr>
            <a:xfrm>
              <a:off x="2703399" y="660400"/>
              <a:ext cx="1025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Replica 1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034384A-5F2F-E243-87D7-2534AB65C4A3}"/>
              </a:ext>
            </a:extLst>
          </p:cNvPr>
          <p:cNvGrpSpPr/>
          <p:nvPr/>
        </p:nvGrpSpPr>
        <p:grpSpPr>
          <a:xfrm>
            <a:off x="6774596" y="939284"/>
            <a:ext cx="3880897" cy="3779282"/>
            <a:chOff x="6774596" y="660400"/>
            <a:chExt cx="3880897" cy="377928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5A1BEFF-3261-D243-B59C-C6A914F3C064}"/>
                </a:ext>
              </a:extLst>
            </p:cNvPr>
            <p:cNvSpPr txBox="1"/>
            <p:nvPr/>
          </p:nvSpPr>
          <p:spPr>
            <a:xfrm>
              <a:off x="8445044" y="1778000"/>
              <a:ext cx="540000" cy="338554"/>
            </a:xfrm>
            <a:prstGeom prst="rect">
              <a:avLst/>
            </a:prstGeom>
            <a:solidFill>
              <a:srgbClr val="FFC0C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/>
              </a:lvl1pPr>
            </a:lstStyle>
            <a:p>
              <a:r>
                <a:rPr lang="en-GB" dirty="0"/>
                <a:t>H7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E27D64D-582D-6E4C-AD1F-BE0CE1D8D1B4}"/>
                </a:ext>
              </a:extLst>
            </p:cNvPr>
            <p:cNvGrpSpPr/>
            <p:nvPr/>
          </p:nvGrpSpPr>
          <p:grpSpPr>
            <a:xfrm>
              <a:off x="6774596" y="2597150"/>
              <a:ext cx="3880897" cy="1842532"/>
              <a:chOff x="4520346" y="2597150"/>
              <a:chExt cx="3880897" cy="1842532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BCEF641-3EFD-2145-A893-025560754B53}"/>
                  </a:ext>
                </a:extLst>
              </p:cNvPr>
              <p:cNvSpPr txBox="1"/>
              <p:nvPr/>
            </p:nvSpPr>
            <p:spPr>
              <a:xfrm>
                <a:off x="5038173" y="2597150"/>
                <a:ext cx="540000" cy="338554"/>
              </a:xfrm>
              <a:prstGeom prst="rect">
                <a:avLst/>
              </a:prstGeom>
              <a:solidFill>
                <a:srgbClr val="FFC0C1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/>
                </a:lvl1pPr>
              </a:lstStyle>
              <a:p>
                <a:r>
                  <a:rPr lang="en-GB" dirty="0"/>
                  <a:t>H5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86D94FA-55A5-B149-B509-1F4BA8DB5A7E}"/>
                  </a:ext>
                </a:extLst>
              </p:cNvPr>
              <p:cNvGrpSpPr/>
              <p:nvPr/>
            </p:nvGrpSpPr>
            <p:grpSpPr>
              <a:xfrm>
                <a:off x="4520346" y="3333750"/>
                <a:ext cx="1575654" cy="1105932"/>
                <a:chOff x="2679923" y="3333750"/>
                <a:chExt cx="1575654" cy="1105932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64D67B0-F47D-CA47-8D37-52B6A0905C4A}"/>
                    </a:ext>
                  </a:extLst>
                </p:cNvPr>
                <p:cNvSpPr txBox="1"/>
                <p:nvPr/>
              </p:nvSpPr>
              <p:spPr>
                <a:xfrm>
                  <a:off x="2679923" y="4070350"/>
                  <a:ext cx="550151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A=1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ABBB203-26EA-C747-885C-B945AF25CD89}"/>
                    </a:ext>
                  </a:extLst>
                </p:cNvPr>
                <p:cNvSpPr txBox="1"/>
                <p:nvPr/>
              </p:nvSpPr>
              <p:spPr>
                <a:xfrm>
                  <a:off x="3713441" y="4070350"/>
                  <a:ext cx="542136" cy="369332"/>
                </a:xfrm>
                <a:prstGeom prst="rect">
                  <a:avLst/>
                </a:prstGeom>
                <a:solidFill>
                  <a:srgbClr val="FFC0C1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B=9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C01525F0-84F1-0349-82F9-CF14FFF4855C}"/>
                    </a:ext>
                  </a:extLst>
                </p:cNvPr>
                <p:cNvSpPr txBox="1"/>
                <p:nvPr/>
              </p:nvSpPr>
              <p:spPr>
                <a:xfrm>
                  <a:off x="2686194" y="3334782"/>
                  <a:ext cx="5376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H1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9534F94F-71E8-0A4E-B8EE-ADF551A4CD39}"/>
                    </a:ext>
                  </a:extLst>
                </p:cNvPr>
                <p:cNvSpPr txBox="1"/>
                <p:nvPr/>
              </p:nvSpPr>
              <p:spPr>
                <a:xfrm>
                  <a:off x="3714003" y="3333750"/>
                  <a:ext cx="541014" cy="338554"/>
                </a:xfrm>
                <a:prstGeom prst="rect">
                  <a:avLst/>
                </a:prstGeom>
                <a:solidFill>
                  <a:srgbClr val="FFC0C1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H2</a:t>
                  </a:r>
                </a:p>
              </p:txBody>
            </p: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FEC40A2F-9545-6044-86FE-A4E7EE88920B}"/>
                    </a:ext>
                  </a:extLst>
                </p:cNvPr>
                <p:cNvCxnSpPr>
                  <a:cxnSpLocks/>
                  <a:stCxn id="87" idx="0"/>
                  <a:endCxn id="89" idx="2"/>
                </p:cNvCxnSpPr>
                <p:nvPr/>
              </p:nvCxnSpPr>
              <p:spPr>
                <a:xfrm flipH="1" flipV="1">
                  <a:off x="2954998" y="3673336"/>
                  <a:ext cx="1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883096C0-89F6-504C-8A73-D69A04E3BCBB}"/>
                    </a:ext>
                  </a:extLst>
                </p:cNvPr>
                <p:cNvCxnSpPr>
                  <a:cxnSpLocks/>
                  <a:stCxn id="88" idx="0"/>
                  <a:endCxn id="90" idx="2"/>
                </p:cNvCxnSpPr>
                <p:nvPr/>
              </p:nvCxnSpPr>
              <p:spPr>
                <a:xfrm flipV="1">
                  <a:off x="3984509" y="3672304"/>
                  <a:ext cx="1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Straight Arrow Connector 38">
                <a:extLst>
                  <a:ext uri="{FF2B5EF4-FFF2-40B4-BE49-F238E27FC236}">
                    <a16:creationId xmlns:a16="http://schemas.microsoft.com/office/drawing/2014/main" id="{21F88CCE-E31E-0C44-B802-46422637A4ED}"/>
                  </a:ext>
                </a:extLst>
              </p:cNvPr>
              <p:cNvCxnSpPr>
                <a:cxnSpLocks/>
                <a:stCxn id="89" idx="0"/>
                <a:endCxn id="73" idx="2"/>
              </p:cNvCxnSpPr>
              <p:nvPr/>
            </p:nvCxnSpPr>
            <p:spPr>
              <a:xfrm rot="5400000" flipH="1" flipV="1">
                <a:off x="4852258" y="2878867"/>
                <a:ext cx="399078" cy="51275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38">
                <a:extLst>
                  <a:ext uri="{FF2B5EF4-FFF2-40B4-BE49-F238E27FC236}">
                    <a16:creationId xmlns:a16="http://schemas.microsoft.com/office/drawing/2014/main" id="{7FA43633-F358-FF4A-8567-0C781131BA08}"/>
                  </a:ext>
                </a:extLst>
              </p:cNvPr>
              <p:cNvCxnSpPr>
                <a:cxnSpLocks/>
                <a:stCxn id="90" idx="0"/>
                <a:endCxn id="73" idx="2"/>
              </p:cNvCxnSpPr>
              <p:nvPr/>
            </p:nvCxnSpPr>
            <p:spPr>
              <a:xfrm rot="16200000" flipV="1">
                <a:off x="5367530" y="2876347"/>
                <a:ext cx="398046" cy="5167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7D66971-5A43-E447-B241-52B52FF4BE1C}"/>
                  </a:ext>
                </a:extLst>
              </p:cNvPr>
              <p:cNvSpPr txBox="1"/>
              <p:nvPr/>
            </p:nvSpPr>
            <p:spPr>
              <a:xfrm>
                <a:off x="7344748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H6</a:t>
                </a: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49713483-5BFA-CF45-B967-4EDB98CAF3C4}"/>
                  </a:ext>
                </a:extLst>
              </p:cNvPr>
              <p:cNvGrpSpPr/>
              <p:nvPr/>
            </p:nvGrpSpPr>
            <p:grpSpPr>
              <a:xfrm>
                <a:off x="6828254" y="3333750"/>
                <a:ext cx="1572989" cy="1105932"/>
                <a:chOff x="6828254" y="3333750"/>
                <a:chExt cx="1572989" cy="1105932"/>
              </a:xfrm>
            </p:grpSpPr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20B5A94-B183-614C-B84B-AF4731040780}"/>
                    </a:ext>
                  </a:extLst>
                </p:cNvPr>
                <p:cNvSpPr txBox="1"/>
                <p:nvPr/>
              </p:nvSpPr>
              <p:spPr>
                <a:xfrm>
                  <a:off x="6828254" y="4070350"/>
                  <a:ext cx="540533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C=3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967F735-BFDB-C34F-AD04-58D16A83D22A}"/>
                    </a:ext>
                  </a:extLst>
                </p:cNvPr>
                <p:cNvSpPr txBox="1"/>
                <p:nvPr/>
              </p:nvSpPr>
              <p:spPr>
                <a:xfrm>
                  <a:off x="7841474" y="4070350"/>
                  <a:ext cx="559769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D=4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0A2E164-D37B-DC4B-92FA-CD5BFB8EE3AF}"/>
                    </a:ext>
                  </a:extLst>
                </p:cNvPr>
                <p:cNvSpPr txBox="1"/>
                <p:nvPr/>
              </p:nvSpPr>
              <p:spPr>
                <a:xfrm>
                  <a:off x="6828255" y="3334782"/>
                  <a:ext cx="540532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H3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EB4CD9D2-67DB-9944-9102-91DCE99C3B33}"/>
                    </a:ext>
                  </a:extLst>
                </p:cNvPr>
                <p:cNvSpPr txBox="1"/>
                <p:nvPr/>
              </p:nvSpPr>
              <p:spPr>
                <a:xfrm>
                  <a:off x="7848205" y="3333750"/>
                  <a:ext cx="5463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H4</a:t>
                  </a:r>
                </a:p>
              </p:txBody>
            </p: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5583740D-598D-7C4A-98AA-F0A1609BDA1F}"/>
                    </a:ext>
                  </a:extLst>
                </p:cNvPr>
                <p:cNvCxnSpPr>
                  <a:cxnSpLocks/>
                  <a:stCxn id="81" idx="0"/>
                  <a:endCxn id="83" idx="2"/>
                </p:cNvCxnSpPr>
                <p:nvPr/>
              </p:nvCxnSpPr>
              <p:spPr>
                <a:xfrm flipV="1">
                  <a:off x="7098521" y="3673336"/>
                  <a:ext cx="0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A80E39D1-5C61-8C48-BA0D-75FA9B399378}"/>
                    </a:ext>
                  </a:extLst>
                </p:cNvPr>
                <p:cNvCxnSpPr>
                  <a:cxnSpLocks/>
                  <a:stCxn id="82" idx="0"/>
                  <a:endCxn id="84" idx="2"/>
                </p:cNvCxnSpPr>
                <p:nvPr/>
              </p:nvCxnSpPr>
              <p:spPr>
                <a:xfrm flipV="1">
                  <a:off x="8121359" y="3672304"/>
                  <a:ext cx="0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Straight Arrow Connector 38">
                <a:extLst>
                  <a:ext uri="{FF2B5EF4-FFF2-40B4-BE49-F238E27FC236}">
                    <a16:creationId xmlns:a16="http://schemas.microsoft.com/office/drawing/2014/main" id="{4F244297-BF27-2E47-AAAE-343B6E7EC4FA}"/>
                  </a:ext>
                </a:extLst>
              </p:cNvPr>
              <p:cNvCxnSpPr>
                <a:cxnSpLocks/>
                <a:stCxn id="83" idx="0"/>
                <a:endCxn id="77" idx="2"/>
              </p:cNvCxnSpPr>
              <p:nvPr/>
            </p:nvCxnSpPr>
            <p:spPr>
              <a:xfrm rot="5400000" flipH="1" flipV="1">
                <a:off x="7157095" y="2877130"/>
                <a:ext cx="399078" cy="51622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38">
                <a:extLst>
                  <a:ext uri="{FF2B5EF4-FFF2-40B4-BE49-F238E27FC236}">
                    <a16:creationId xmlns:a16="http://schemas.microsoft.com/office/drawing/2014/main" id="{DD16D2E8-DC4C-734C-9F60-AEB7D302A274}"/>
                  </a:ext>
                </a:extLst>
              </p:cNvPr>
              <p:cNvCxnSpPr>
                <a:cxnSpLocks/>
                <a:stCxn id="84" idx="0"/>
                <a:endCxn id="77" idx="2"/>
              </p:cNvCxnSpPr>
              <p:nvPr/>
            </p:nvCxnSpPr>
            <p:spPr>
              <a:xfrm rot="16200000" flipV="1">
                <a:off x="7669031" y="2881421"/>
                <a:ext cx="398046" cy="50661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Arrow Connector 38">
              <a:extLst>
                <a:ext uri="{FF2B5EF4-FFF2-40B4-BE49-F238E27FC236}">
                  <a16:creationId xmlns:a16="http://schemas.microsoft.com/office/drawing/2014/main" id="{668DB177-D896-E543-BEA9-4F20F261BB79}"/>
                </a:ext>
              </a:extLst>
            </p:cNvPr>
            <p:cNvCxnSpPr>
              <a:cxnSpLocks/>
              <a:stCxn id="73" idx="0"/>
              <a:endCxn id="70" idx="2"/>
            </p:cNvCxnSpPr>
            <p:nvPr/>
          </p:nvCxnSpPr>
          <p:spPr>
            <a:xfrm rot="5400000" flipH="1" flipV="1">
              <a:off x="7898435" y="1780542"/>
              <a:ext cx="480596" cy="1152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38">
              <a:extLst>
                <a:ext uri="{FF2B5EF4-FFF2-40B4-BE49-F238E27FC236}">
                  <a16:creationId xmlns:a16="http://schemas.microsoft.com/office/drawing/2014/main" id="{CB2D6DD7-0880-5545-9E4C-5B614D1D6085}"/>
                </a:ext>
              </a:extLst>
            </p:cNvPr>
            <p:cNvCxnSpPr>
              <a:cxnSpLocks/>
              <a:stCxn id="77" idx="0"/>
              <a:endCxn id="70" idx="2"/>
            </p:cNvCxnSpPr>
            <p:nvPr/>
          </p:nvCxnSpPr>
          <p:spPr>
            <a:xfrm rot="16200000" flipV="1">
              <a:off x="9051723" y="1779875"/>
              <a:ext cx="480596" cy="11539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3D72CF-5648-104E-B9CD-E1033F8249EB}"/>
                </a:ext>
              </a:extLst>
            </p:cNvPr>
            <p:cNvSpPr txBox="1"/>
            <p:nvPr/>
          </p:nvSpPr>
          <p:spPr>
            <a:xfrm>
              <a:off x="8202499" y="660400"/>
              <a:ext cx="1025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Replica 2</a:t>
              </a:r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60EC4D-5DA6-DD4A-9E0D-53F19EA459F7}"/>
              </a:ext>
            </a:extLst>
          </p:cNvPr>
          <p:cNvCxnSpPr>
            <a:cxnSpLocks/>
          </p:cNvCxnSpPr>
          <p:nvPr/>
        </p:nvCxnSpPr>
        <p:spPr>
          <a:xfrm>
            <a:off x="5965494" y="558800"/>
            <a:ext cx="0" cy="45402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43906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BD2A85A5-8A54-294D-BF71-030F4AD7FB4B}"/>
              </a:ext>
            </a:extLst>
          </p:cNvPr>
          <p:cNvSpPr/>
          <p:nvPr/>
        </p:nvSpPr>
        <p:spPr>
          <a:xfrm>
            <a:off x="736600" y="4348380"/>
            <a:ext cx="4133850" cy="464920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Leaf node below H5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4947A04-F0E3-5240-839F-FA7029F7B8E4}"/>
              </a:ext>
            </a:extLst>
          </p:cNvPr>
          <p:cNvSpPr/>
          <p:nvPr/>
        </p:nvSpPr>
        <p:spPr>
          <a:xfrm>
            <a:off x="736600" y="3199030"/>
            <a:ext cx="4133850" cy="1025506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Children of node H5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528523-F798-174D-9114-23DAEEDD9BB5}"/>
              </a:ext>
            </a:extLst>
          </p:cNvPr>
          <p:cNvSpPr/>
          <p:nvPr/>
        </p:nvSpPr>
        <p:spPr>
          <a:xfrm>
            <a:off x="736600" y="2049680"/>
            <a:ext cx="4133850" cy="1025506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Children of root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24CC11-473A-E348-AA63-87D0DE49ED13}"/>
              </a:ext>
            </a:extLst>
          </p:cNvPr>
          <p:cNvSpPr/>
          <p:nvPr/>
        </p:nvSpPr>
        <p:spPr>
          <a:xfrm>
            <a:off x="736600" y="1509930"/>
            <a:ext cx="4133850" cy="464920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B4C4C-DE0B-DC4C-83B0-50AA2ACC959E}"/>
              </a:ext>
            </a:extLst>
          </p:cNvPr>
          <p:cNvSpPr txBox="1"/>
          <p:nvPr/>
        </p:nvSpPr>
        <p:spPr>
          <a:xfrm>
            <a:off x="5397981" y="1556722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02B4A51-B597-B543-A8AC-5A62F258C760}"/>
              </a:ext>
            </a:extLst>
          </p:cNvPr>
          <p:cNvSpPr txBox="1"/>
          <p:nvPr/>
        </p:nvSpPr>
        <p:spPr>
          <a:xfrm>
            <a:off x="5397981" y="2157494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38F484B-D6EA-004D-BAC4-8CCD6B529E9F}"/>
              </a:ext>
            </a:extLst>
          </p:cNvPr>
          <p:cNvSpPr txBox="1"/>
          <p:nvPr/>
        </p:nvSpPr>
        <p:spPr>
          <a:xfrm>
            <a:off x="5397981" y="2596329"/>
            <a:ext cx="229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equal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Ignore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3006539" y="15648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3006539" y="2162909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3006539" y="4396174"/>
            <a:ext cx="540000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GB" dirty="0"/>
              <a:t>B=2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3006539" y="2604441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ED6879-68FB-F042-9378-A149CFB8662A}"/>
              </a:ext>
            </a:extLst>
          </p:cNvPr>
          <p:cNvSpPr txBox="1"/>
          <p:nvPr/>
        </p:nvSpPr>
        <p:spPr>
          <a:xfrm>
            <a:off x="2763995" y="1158676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1259BD9-3E1D-F24F-8BEF-43F2D167162A}"/>
              </a:ext>
            </a:extLst>
          </p:cNvPr>
          <p:cNvSpPr txBox="1"/>
          <p:nvPr/>
        </p:nvSpPr>
        <p:spPr>
          <a:xfrm>
            <a:off x="3006539" y="3749448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E736A0-5E1A-074E-929A-6749899874E9}"/>
              </a:ext>
            </a:extLst>
          </p:cNvPr>
          <p:cNvSpPr txBox="1"/>
          <p:nvPr/>
        </p:nvSpPr>
        <p:spPr>
          <a:xfrm>
            <a:off x="3006539" y="3306323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A1BEFF-3261-D243-B59C-C6A914F3C064}"/>
              </a:ext>
            </a:extLst>
          </p:cNvPr>
          <p:cNvSpPr txBox="1"/>
          <p:nvPr/>
        </p:nvSpPr>
        <p:spPr>
          <a:xfrm>
            <a:off x="4234933" y="1564834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BCEF641-3EFD-2145-A893-025560754B53}"/>
              </a:ext>
            </a:extLst>
          </p:cNvPr>
          <p:cNvSpPr txBox="1"/>
          <p:nvPr/>
        </p:nvSpPr>
        <p:spPr>
          <a:xfrm>
            <a:off x="4234933" y="2162909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BBB203-26EA-C747-885C-B945AF25CD89}"/>
              </a:ext>
            </a:extLst>
          </p:cNvPr>
          <p:cNvSpPr txBox="1"/>
          <p:nvPr/>
        </p:nvSpPr>
        <p:spPr>
          <a:xfrm>
            <a:off x="4232797" y="4392830"/>
            <a:ext cx="540000" cy="369332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GB" dirty="0"/>
              <a:t>B=9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D66971-5A43-E447-B241-52B52FF4BE1C}"/>
              </a:ext>
            </a:extLst>
          </p:cNvPr>
          <p:cNvSpPr txBox="1"/>
          <p:nvPr/>
        </p:nvSpPr>
        <p:spPr>
          <a:xfrm>
            <a:off x="4234933" y="2604441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F3D72CF-5648-104E-B9CD-E1033F8249EB}"/>
              </a:ext>
            </a:extLst>
          </p:cNvPr>
          <p:cNvSpPr txBox="1"/>
          <p:nvPr/>
        </p:nvSpPr>
        <p:spPr>
          <a:xfrm>
            <a:off x="3992389" y="1153298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07BDC56-5BBB-B54B-8EE4-4104E70B6756}"/>
              </a:ext>
            </a:extLst>
          </p:cNvPr>
          <p:cNvSpPr txBox="1"/>
          <p:nvPr/>
        </p:nvSpPr>
        <p:spPr>
          <a:xfrm>
            <a:off x="4234933" y="3749448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6AFCBEB-BDD3-EC4F-8AAE-8B5C41A7E5A0}"/>
              </a:ext>
            </a:extLst>
          </p:cNvPr>
          <p:cNvSpPr txBox="1"/>
          <p:nvPr/>
        </p:nvSpPr>
        <p:spPr>
          <a:xfrm>
            <a:off x="4234933" y="3326277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89B2E-E8DD-BE41-80D6-0560225A4FFC}"/>
              </a:ext>
            </a:extLst>
          </p:cNvPr>
          <p:cNvSpPr txBox="1"/>
          <p:nvPr/>
        </p:nvSpPr>
        <p:spPr>
          <a:xfrm>
            <a:off x="3740696" y="15567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4290CA-5A5F-5240-A195-ADDB0AE47FA9}"/>
              </a:ext>
            </a:extLst>
          </p:cNvPr>
          <p:cNvSpPr txBox="1"/>
          <p:nvPr/>
        </p:nvSpPr>
        <p:spPr>
          <a:xfrm>
            <a:off x="3740696" y="21516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7A37DA-3E7A-AA40-B215-3F5C4827DADE}"/>
              </a:ext>
            </a:extLst>
          </p:cNvPr>
          <p:cNvSpPr txBox="1"/>
          <p:nvPr/>
        </p:nvSpPr>
        <p:spPr>
          <a:xfrm>
            <a:off x="3740696" y="25963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8C5CEE-3E5F-8349-80BB-1BA9D80ECFA8}"/>
              </a:ext>
            </a:extLst>
          </p:cNvPr>
          <p:cNvSpPr txBox="1"/>
          <p:nvPr/>
        </p:nvSpPr>
        <p:spPr>
          <a:xfrm>
            <a:off x="3740696" y="37193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3D9EB1-1469-C24C-8F94-766ED8FF8FA4}"/>
              </a:ext>
            </a:extLst>
          </p:cNvPr>
          <p:cNvSpPr txBox="1"/>
          <p:nvPr/>
        </p:nvSpPr>
        <p:spPr>
          <a:xfrm>
            <a:off x="3740696" y="32982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1259C15-8EB6-6345-9F0B-6CEEF39B1721}"/>
              </a:ext>
            </a:extLst>
          </p:cNvPr>
          <p:cNvSpPr txBox="1"/>
          <p:nvPr/>
        </p:nvSpPr>
        <p:spPr>
          <a:xfrm>
            <a:off x="5397981" y="3298211"/>
            <a:ext cx="229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equal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Ignore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2B2995-C56C-C84C-91F2-3B86A821FAD7}"/>
              </a:ext>
            </a:extLst>
          </p:cNvPr>
          <p:cNvSpPr txBox="1"/>
          <p:nvPr/>
        </p:nvSpPr>
        <p:spPr>
          <a:xfrm>
            <a:off x="5397981" y="3741336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C6751DB-4489-9B4C-9BE3-6E63C4679D81}"/>
              </a:ext>
            </a:extLst>
          </p:cNvPr>
          <p:cNvSpPr txBox="1"/>
          <p:nvPr/>
        </p:nvSpPr>
        <p:spPr>
          <a:xfrm>
            <a:off x="5397981" y="4381808"/>
            <a:ext cx="511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Children are leaf nodes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Differing value discovered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968B5DA-0A5A-8A41-A2DF-E07867C03C15}"/>
              </a:ext>
            </a:extLst>
          </p:cNvPr>
          <p:cNvSpPr txBox="1"/>
          <p:nvPr/>
        </p:nvSpPr>
        <p:spPr>
          <a:xfrm>
            <a:off x="3740696" y="4396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</p:spTree>
    <p:extLst>
      <p:ext uri="{BB962C8B-B14F-4D97-AF65-F5344CB8AC3E}">
        <p14:creationId xmlns:p14="http://schemas.microsoft.com/office/powerpoint/2010/main" val="411481635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2945944" y="205688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1793323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7A412-1116-8448-B21D-3C28855C1FDC}"/>
              </a:ext>
            </a:extLst>
          </p:cNvPr>
          <p:cNvSpPr txBox="1"/>
          <p:nvPr/>
        </p:nvSpPr>
        <p:spPr>
          <a:xfrm>
            <a:off x="1275496" y="4349234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2149516" y="4349234"/>
            <a:ext cx="8611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B={2,9}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2D4FBA-D74D-AD4D-8726-65CF81EBFA9B}"/>
              </a:ext>
            </a:extLst>
          </p:cNvPr>
          <p:cNvSpPr txBox="1"/>
          <p:nvPr/>
        </p:nvSpPr>
        <p:spPr>
          <a:xfrm>
            <a:off x="1281767" y="3613666"/>
            <a:ext cx="5376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FAC870-C2A0-204D-A70E-07A3EBCC11BD}"/>
              </a:ext>
            </a:extLst>
          </p:cNvPr>
          <p:cNvSpPr txBox="1"/>
          <p:nvPr/>
        </p:nvSpPr>
        <p:spPr>
          <a:xfrm>
            <a:off x="2309576" y="3612634"/>
            <a:ext cx="541014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03A577-CD4A-9B4F-8F8C-31AD6C6F7D9F}"/>
              </a:ext>
            </a:extLst>
          </p:cNvPr>
          <p:cNvCxnSpPr>
            <a:cxnSpLocks/>
            <a:stCxn id="2" idx="0"/>
            <a:endCxn id="28" idx="2"/>
          </p:cNvCxnSpPr>
          <p:nvPr/>
        </p:nvCxnSpPr>
        <p:spPr>
          <a:xfrm flipH="1" flipV="1">
            <a:off x="1550571" y="3952220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C8EB3B-6113-9D47-9CCC-B3AC813923A2}"/>
              </a:ext>
            </a:extLst>
          </p:cNvPr>
          <p:cNvCxnSpPr>
            <a:cxnSpLocks/>
            <a:stCxn id="24" idx="0"/>
            <a:endCxn id="29" idx="2"/>
          </p:cNvCxnSpPr>
          <p:nvPr/>
        </p:nvCxnSpPr>
        <p:spPr>
          <a:xfrm flipV="1">
            <a:off x="2580083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1FBC38-FBE4-B14F-AA02-5D87DB693AF0}"/>
              </a:ext>
            </a:extLst>
          </p:cNvPr>
          <p:cNvCxnSpPr>
            <a:cxnSpLocks/>
            <a:stCxn id="28" idx="0"/>
            <a:endCxn id="32" idx="2"/>
          </p:cNvCxnSpPr>
          <p:nvPr/>
        </p:nvCxnSpPr>
        <p:spPr>
          <a:xfrm rot="5400000" flipH="1" flipV="1">
            <a:off x="1607408" y="3157751"/>
            <a:ext cx="399078" cy="5127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8">
            <a:extLst>
              <a:ext uri="{FF2B5EF4-FFF2-40B4-BE49-F238E27FC236}">
                <a16:creationId xmlns:a16="http://schemas.microsoft.com/office/drawing/2014/main" id="{2DF3EFFE-38A6-4544-A9B4-A6DFCF413723}"/>
              </a:ext>
            </a:extLst>
          </p:cNvPr>
          <p:cNvCxnSpPr>
            <a:cxnSpLocks/>
            <a:stCxn id="29" idx="0"/>
            <a:endCxn id="32" idx="2"/>
          </p:cNvCxnSpPr>
          <p:nvPr/>
        </p:nvCxnSpPr>
        <p:spPr>
          <a:xfrm rot="16200000" flipV="1">
            <a:off x="2122680" y="3155231"/>
            <a:ext cx="398046" cy="5167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4099898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20AAA5-8B9F-3B4B-853B-14A9D70E511B}"/>
              </a:ext>
            </a:extLst>
          </p:cNvPr>
          <p:cNvSpPr txBox="1"/>
          <p:nvPr/>
        </p:nvSpPr>
        <p:spPr>
          <a:xfrm>
            <a:off x="3583404" y="4349234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2076DA-D044-CA41-8D7C-B5C48A73C5E9}"/>
              </a:ext>
            </a:extLst>
          </p:cNvPr>
          <p:cNvSpPr txBox="1"/>
          <p:nvPr/>
        </p:nvSpPr>
        <p:spPr>
          <a:xfrm>
            <a:off x="4596624" y="4349234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424E43-90DC-A348-83BD-03C104F89E21}"/>
              </a:ext>
            </a:extLst>
          </p:cNvPr>
          <p:cNvSpPr txBox="1"/>
          <p:nvPr/>
        </p:nvSpPr>
        <p:spPr>
          <a:xfrm>
            <a:off x="3583405" y="3613666"/>
            <a:ext cx="540532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A289F9-64E8-4447-AA61-2FA579E91797}"/>
              </a:ext>
            </a:extLst>
          </p:cNvPr>
          <p:cNvSpPr txBox="1"/>
          <p:nvPr/>
        </p:nvSpPr>
        <p:spPr>
          <a:xfrm>
            <a:off x="4603355" y="3612634"/>
            <a:ext cx="5463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267B4C-FFF4-274E-9522-8E7D49759546}"/>
              </a:ext>
            </a:extLst>
          </p:cNvPr>
          <p:cNvCxnSpPr>
            <a:cxnSpLocks/>
            <a:stCxn id="56" idx="0"/>
            <a:endCxn id="61" idx="2"/>
          </p:cNvCxnSpPr>
          <p:nvPr/>
        </p:nvCxnSpPr>
        <p:spPr>
          <a:xfrm flipV="1">
            <a:off x="3853671" y="3952220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D1D1A0-8740-0147-82F9-A0FF235773CD}"/>
              </a:ext>
            </a:extLst>
          </p:cNvPr>
          <p:cNvCxnSpPr>
            <a:cxnSpLocks/>
            <a:stCxn id="58" idx="0"/>
            <a:endCxn id="62" idx="2"/>
          </p:cNvCxnSpPr>
          <p:nvPr/>
        </p:nvCxnSpPr>
        <p:spPr>
          <a:xfrm flipV="1">
            <a:off x="4876509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8">
            <a:extLst>
              <a:ext uri="{FF2B5EF4-FFF2-40B4-BE49-F238E27FC236}">
                <a16:creationId xmlns:a16="http://schemas.microsoft.com/office/drawing/2014/main" id="{49238189-5370-E740-8F35-9FD7FBCA8422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rot="5400000" flipH="1" flipV="1">
            <a:off x="3912245" y="3156014"/>
            <a:ext cx="399078" cy="5162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1357747C-3765-884D-8788-D823A1245BCB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rot="16200000" flipV="1">
            <a:off x="4424181" y="3160305"/>
            <a:ext cx="398046" cy="5066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8">
            <a:extLst>
              <a:ext uri="{FF2B5EF4-FFF2-40B4-BE49-F238E27FC236}">
                <a16:creationId xmlns:a16="http://schemas.microsoft.com/office/drawing/2014/main" id="{A5CE3684-1B52-4E4D-86F3-E59779E6CA1E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>
          <a:xfrm rot="5400000" flipH="1" flipV="1">
            <a:off x="2399335" y="2059426"/>
            <a:ext cx="480596" cy="11526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EAD19F78-AFC2-7846-84EF-5CBB4243F374}"/>
              </a:ext>
            </a:extLst>
          </p:cNvPr>
          <p:cNvCxnSpPr>
            <a:cxnSpLocks/>
            <a:stCxn id="63" idx="0"/>
            <a:endCxn id="30" idx="2"/>
          </p:cNvCxnSpPr>
          <p:nvPr/>
        </p:nvCxnSpPr>
        <p:spPr>
          <a:xfrm rot="16200000" flipV="1">
            <a:off x="3552623" y="2058759"/>
            <a:ext cx="480596" cy="11539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8ED6879-68FB-F042-9378-A149CFB8662A}"/>
              </a:ext>
            </a:extLst>
          </p:cNvPr>
          <p:cNvSpPr txBox="1"/>
          <p:nvPr/>
        </p:nvSpPr>
        <p:spPr>
          <a:xfrm>
            <a:off x="2703399" y="939284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A1BEFF-3261-D243-B59C-C6A914F3C064}"/>
              </a:ext>
            </a:extLst>
          </p:cNvPr>
          <p:cNvSpPr txBox="1"/>
          <p:nvPr/>
        </p:nvSpPr>
        <p:spPr>
          <a:xfrm>
            <a:off x="8445044" y="205688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BCEF641-3EFD-2145-A893-025560754B53}"/>
              </a:ext>
            </a:extLst>
          </p:cNvPr>
          <p:cNvSpPr txBox="1"/>
          <p:nvPr/>
        </p:nvSpPr>
        <p:spPr>
          <a:xfrm>
            <a:off x="7292423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64D67B0-F47D-CA47-8D37-52B6A0905C4A}"/>
              </a:ext>
            </a:extLst>
          </p:cNvPr>
          <p:cNvSpPr txBox="1"/>
          <p:nvPr/>
        </p:nvSpPr>
        <p:spPr>
          <a:xfrm>
            <a:off x="6774596" y="4349234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BBB203-26EA-C747-885C-B945AF25CD89}"/>
              </a:ext>
            </a:extLst>
          </p:cNvPr>
          <p:cNvSpPr txBox="1"/>
          <p:nvPr/>
        </p:nvSpPr>
        <p:spPr>
          <a:xfrm>
            <a:off x="7648616" y="4349234"/>
            <a:ext cx="8611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GB" dirty="0"/>
              <a:t>B={2,9}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01525F0-84F1-0349-82F9-CF14FFF4855C}"/>
              </a:ext>
            </a:extLst>
          </p:cNvPr>
          <p:cNvSpPr txBox="1"/>
          <p:nvPr/>
        </p:nvSpPr>
        <p:spPr>
          <a:xfrm>
            <a:off x="6780867" y="3613666"/>
            <a:ext cx="5376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534F94F-71E8-0A4E-B8EE-ADF551A4CD39}"/>
              </a:ext>
            </a:extLst>
          </p:cNvPr>
          <p:cNvSpPr txBox="1"/>
          <p:nvPr/>
        </p:nvSpPr>
        <p:spPr>
          <a:xfrm>
            <a:off x="7808676" y="3612634"/>
            <a:ext cx="541014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EC40A2F-9545-6044-86FE-A4E7EE88920B}"/>
              </a:ext>
            </a:extLst>
          </p:cNvPr>
          <p:cNvCxnSpPr>
            <a:cxnSpLocks/>
            <a:stCxn id="87" idx="0"/>
            <a:endCxn id="89" idx="2"/>
          </p:cNvCxnSpPr>
          <p:nvPr/>
        </p:nvCxnSpPr>
        <p:spPr>
          <a:xfrm flipH="1" flipV="1">
            <a:off x="7049671" y="3952220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83096C0-89F6-504C-8A73-D69A04E3BCBB}"/>
              </a:ext>
            </a:extLst>
          </p:cNvPr>
          <p:cNvCxnSpPr>
            <a:cxnSpLocks/>
            <a:stCxn id="88" idx="0"/>
            <a:endCxn id="90" idx="2"/>
          </p:cNvCxnSpPr>
          <p:nvPr/>
        </p:nvCxnSpPr>
        <p:spPr>
          <a:xfrm flipV="1">
            <a:off x="8079183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8">
            <a:extLst>
              <a:ext uri="{FF2B5EF4-FFF2-40B4-BE49-F238E27FC236}">
                <a16:creationId xmlns:a16="http://schemas.microsoft.com/office/drawing/2014/main" id="{21F88CCE-E31E-0C44-B802-46422637A4ED}"/>
              </a:ext>
            </a:extLst>
          </p:cNvPr>
          <p:cNvCxnSpPr>
            <a:cxnSpLocks/>
            <a:stCxn id="89" idx="0"/>
            <a:endCxn id="73" idx="2"/>
          </p:cNvCxnSpPr>
          <p:nvPr/>
        </p:nvCxnSpPr>
        <p:spPr>
          <a:xfrm rot="5400000" flipH="1" flipV="1">
            <a:off x="7106508" y="3157751"/>
            <a:ext cx="399078" cy="5127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8">
            <a:extLst>
              <a:ext uri="{FF2B5EF4-FFF2-40B4-BE49-F238E27FC236}">
                <a16:creationId xmlns:a16="http://schemas.microsoft.com/office/drawing/2014/main" id="{7FA43633-F358-FF4A-8567-0C781131BA08}"/>
              </a:ext>
            </a:extLst>
          </p:cNvPr>
          <p:cNvCxnSpPr>
            <a:cxnSpLocks/>
            <a:stCxn id="90" idx="0"/>
            <a:endCxn id="73" idx="2"/>
          </p:cNvCxnSpPr>
          <p:nvPr/>
        </p:nvCxnSpPr>
        <p:spPr>
          <a:xfrm rot="16200000" flipV="1">
            <a:off x="7621780" y="3155231"/>
            <a:ext cx="398046" cy="5167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7D66971-5A43-E447-B241-52B52FF4BE1C}"/>
              </a:ext>
            </a:extLst>
          </p:cNvPr>
          <p:cNvSpPr txBox="1"/>
          <p:nvPr/>
        </p:nvSpPr>
        <p:spPr>
          <a:xfrm>
            <a:off x="9598998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0B5A94-B183-614C-B84B-AF4731040780}"/>
              </a:ext>
            </a:extLst>
          </p:cNvPr>
          <p:cNvSpPr txBox="1"/>
          <p:nvPr/>
        </p:nvSpPr>
        <p:spPr>
          <a:xfrm>
            <a:off x="9082504" y="4349234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967F735-BFDB-C34F-AD04-58D16A83D22A}"/>
              </a:ext>
            </a:extLst>
          </p:cNvPr>
          <p:cNvSpPr txBox="1"/>
          <p:nvPr/>
        </p:nvSpPr>
        <p:spPr>
          <a:xfrm>
            <a:off x="10095724" y="4349234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0A2E164-D37B-DC4B-92FA-CD5BFB8EE3AF}"/>
              </a:ext>
            </a:extLst>
          </p:cNvPr>
          <p:cNvSpPr txBox="1"/>
          <p:nvPr/>
        </p:nvSpPr>
        <p:spPr>
          <a:xfrm>
            <a:off x="9082505" y="3613666"/>
            <a:ext cx="540532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4CD9D2-67DB-9944-9102-91DCE99C3B33}"/>
              </a:ext>
            </a:extLst>
          </p:cNvPr>
          <p:cNvSpPr txBox="1"/>
          <p:nvPr/>
        </p:nvSpPr>
        <p:spPr>
          <a:xfrm>
            <a:off x="10102455" y="3612634"/>
            <a:ext cx="5463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583740D-598D-7C4A-98AA-F0A1609BDA1F}"/>
              </a:ext>
            </a:extLst>
          </p:cNvPr>
          <p:cNvCxnSpPr>
            <a:cxnSpLocks/>
            <a:stCxn id="81" idx="0"/>
            <a:endCxn id="83" idx="2"/>
          </p:cNvCxnSpPr>
          <p:nvPr/>
        </p:nvCxnSpPr>
        <p:spPr>
          <a:xfrm flipV="1">
            <a:off x="9352771" y="3952220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80E39D1-5C61-8C48-BA0D-75FA9B399378}"/>
              </a:ext>
            </a:extLst>
          </p:cNvPr>
          <p:cNvCxnSpPr>
            <a:cxnSpLocks/>
            <a:stCxn id="82" idx="0"/>
            <a:endCxn id="84" idx="2"/>
          </p:cNvCxnSpPr>
          <p:nvPr/>
        </p:nvCxnSpPr>
        <p:spPr>
          <a:xfrm flipV="1">
            <a:off x="10375609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38">
            <a:extLst>
              <a:ext uri="{FF2B5EF4-FFF2-40B4-BE49-F238E27FC236}">
                <a16:creationId xmlns:a16="http://schemas.microsoft.com/office/drawing/2014/main" id="{4F244297-BF27-2E47-AAAE-343B6E7EC4FA}"/>
              </a:ext>
            </a:extLst>
          </p:cNvPr>
          <p:cNvCxnSpPr>
            <a:cxnSpLocks/>
            <a:stCxn id="83" idx="0"/>
            <a:endCxn id="77" idx="2"/>
          </p:cNvCxnSpPr>
          <p:nvPr/>
        </p:nvCxnSpPr>
        <p:spPr>
          <a:xfrm rot="5400000" flipH="1" flipV="1">
            <a:off x="9411345" y="3156014"/>
            <a:ext cx="399078" cy="5162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38">
            <a:extLst>
              <a:ext uri="{FF2B5EF4-FFF2-40B4-BE49-F238E27FC236}">
                <a16:creationId xmlns:a16="http://schemas.microsoft.com/office/drawing/2014/main" id="{DD16D2E8-DC4C-734C-9F60-AEB7D302A274}"/>
              </a:ext>
            </a:extLst>
          </p:cNvPr>
          <p:cNvCxnSpPr>
            <a:cxnSpLocks/>
            <a:stCxn id="84" idx="0"/>
            <a:endCxn id="77" idx="2"/>
          </p:cNvCxnSpPr>
          <p:nvPr/>
        </p:nvCxnSpPr>
        <p:spPr>
          <a:xfrm rot="16200000" flipV="1">
            <a:off x="9923281" y="3160305"/>
            <a:ext cx="398046" cy="5066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38">
            <a:extLst>
              <a:ext uri="{FF2B5EF4-FFF2-40B4-BE49-F238E27FC236}">
                <a16:creationId xmlns:a16="http://schemas.microsoft.com/office/drawing/2014/main" id="{668DB177-D896-E543-BEA9-4F20F261BB79}"/>
              </a:ext>
            </a:extLst>
          </p:cNvPr>
          <p:cNvCxnSpPr>
            <a:cxnSpLocks/>
            <a:stCxn id="73" idx="0"/>
            <a:endCxn id="70" idx="2"/>
          </p:cNvCxnSpPr>
          <p:nvPr/>
        </p:nvCxnSpPr>
        <p:spPr>
          <a:xfrm rot="5400000" flipH="1" flipV="1">
            <a:off x="7898435" y="2059426"/>
            <a:ext cx="480596" cy="11526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38">
            <a:extLst>
              <a:ext uri="{FF2B5EF4-FFF2-40B4-BE49-F238E27FC236}">
                <a16:creationId xmlns:a16="http://schemas.microsoft.com/office/drawing/2014/main" id="{CB2D6DD7-0880-5545-9E4C-5B614D1D6085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16200000" flipV="1">
            <a:off x="9051723" y="2058759"/>
            <a:ext cx="480596" cy="11539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8F3D72CF-5648-104E-B9CD-E1033F8249EB}"/>
              </a:ext>
            </a:extLst>
          </p:cNvPr>
          <p:cNvSpPr txBox="1"/>
          <p:nvPr/>
        </p:nvSpPr>
        <p:spPr>
          <a:xfrm>
            <a:off x="8202499" y="939284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2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60EC4D-5DA6-DD4A-9E0D-53F19EA459F7}"/>
              </a:ext>
            </a:extLst>
          </p:cNvPr>
          <p:cNvCxnSpPr>
            <a:cxnSpLocks/>
          </p:cNvCxnSpPr>
          <p:nvPr/>
        </p:nvCxnSpPr>
        <p:spPr>
          <a:xfrm>
            <a:off x="5965494" y="558800"/>
            <a:ext cx="0" cy="45402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40623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56900" y="1034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7997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586427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143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24387" y="23645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01027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22149" cy="71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07549" cy="1393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09787" y="17894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670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53677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44377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60952" y="50229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360000">
            <a:off x="3449765" y="1698810"/>
            <a:ext cx="506870" cy="307777"/>
          </a:xfrm>
          <a:prstGeom prst="rect">
            <a:avLst/>
          </a:prstGeom>
          <a:solidFill>
            <a:srgbClr val="FFF9E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920466" y="17239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A1424C-6428-E04E-A9E2-C2B880D73DBE}"/>
              </a:ext>
            </a:extLst>
          </p:cNvPr>
          <p:cNvSpPr txBox="1"/>
          <p:nvPr/>
        </p:nvSpPr>
        <p:spPr>
          <a:xfrm>
            <a:off x="7416982" y="23006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CA9CBA-17E1-2D4B-860E-A57B6A16C852}"/>
              </a:ext>
            </a:extLst>
          </p:cNvPr>
          <p:cNvSpPr txBox="1"/>
          <p:nvPr/>
        </p:nvSpPr>
        <p:spPr>
          <a:xfrm>
            <a:off x="4546352" y="6938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0654D4-D370-844E-AA8D-5F0837881909}"/>
              </a:ext>
            </a:extLst>
          </p:cNvPr>
          <p:cNvSpPr txBox="1"/>
          <p:nvPr/>
        </p:nvSpPr>
        <p:spPr>
          <a:xfrm>
            <a:off x="7060952" y="6938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9EC10C-4C1F-4940-9C50-54809B93FD55}"/>
              </a:ext>
            </a:extLst>
          </p:cNvPr>
          <p:cNvSpPr txBox="1"/>
          <p:nvPr/>
        </p:nvSpPr>
        <p:spPr>
          <a:xfrm>
            <a:off x="9213602" y="6938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574AA35-150F-5243-A4B8-D6A77B57F8F1}"/>
              </a:ext>
            </a:extLst>
          </p:cNvPr>
          <p:cNvSpPr>
            <a:spLocks noChangeAspect="1"/>
          </p:cNvSpPr>
          <p:nvPr/>
        </p:nvSpPr>
        <p:spPr>
          <a:xfrm>
            <a:off x="2522238" y="30394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96A97E8-A7D8-7947-B57E-875F54913A1A}"/>
              </a:ext>
            </a:extLst>
          </p:cNvPr>
          <p:cNvSpPr>
            <a:spLocks noChangeAspect="1"/>
          </p:cNvSpPr>
          <p:nvPr/>
        </p:nvSpPr>
        <p:spPr>
          <a:xfrm>
            <a:off x="9377037" y="35710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5531D3-D2F6-B045-93B0-34FA7A03DAAF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2702238" y="3129401"/>
            <a:ext cx="6674799" cy="5316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C6E265-C393-AC4E-9299-1E1E58B9ED20}"/>
              </a:ext>
            </a:extLst>
          </p:cNvPr>
          <p:cNvCxnSpPr>
            <a:cxnSpLocks/>
            <a:stCxn id="37" idx="6"/>
            <a:endCxn id="41" idx="2"/>
          </p:cNvCxnSpPr>
          <p:nvPr/>
        </p:nvCxnSpPr>
        <p:spPr>
          <a:xfrm>
            <a:off x="2702238" y="3129401"/>
            <a:ext cx="4522149" cy="63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7461AFC-0A33-4A43-BFB4-66713B6E400F}"/>
              </a:ext>
            </a:extLst>
          </p:cNvPr>
          <p:cNvSpPr>
            <a:spLocks noChangeAspect="1"/>
          </p:cNvSpPr>
          <p:nvPr/>
        </p:nvSpPr>
        <p:spPr>
          <a:xfrm>
            <a:off x="7224387" y="31029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045453-E36D-8544-BFE2-92C92FE5046D}"/>
              </a:ext>
            </a:extLst>
          </p:cNvPr>
          <p:cNvSpPr txBox="1"/>
          <p:nvPr/>
        </p:nvSpPr>
        <p:spPr>
          <a:xfrm rot="240000">
            <a:off x="3506278" y="3019792"/>
            <a:ext cx="399468" cy="307777"/>
          </a:xfrm>
          <a:prstGeom prst="rect">
            <a:avLst/>
          </a:prstGeom>
          <a:solidFill>
            <a:srgbClr val="FFF9E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473025-779E-0040-9E50-60314F8BA116}"/>
              </a:ext>
            </a:extLst>
          </p:cNvPr>
          <p:cNvSpPr txBox="1"/>
          <p:nvPr/>
        </p:nvSpPr>
        <p:spPr>
          <a:xfrm>
            <a:off x="7435066" y="303745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D66427-78B9-5F44-B2B0-5859616203AF}"/>
              </a:ext>
            </a:extLst>
          </p:cNvPr>
          <p:cNvSpPr txBox="1"/>
          <p:nvPr/>
        </p:nvSpPr>
        <p:spPr>
          <a:xfrm rot="20820000">
            <a:off x="2835936" y="205188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894466-1C8E-7947-9D9D-D61D2382A818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2612238" y="1943057"/>
            <a:ext cx="2123909" cy="45568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BDEC934-F877-5D4C-9B0F-077B5E8CD9A9}"/>
              </a:ext>
            </a:extLst>
          </p:cNvPr>
          <p:cNvSpPr txBox="1"/>
          <p:nvPr/>
        </p:nvSpPr>
        <p:spPr>
          <a:xfrm rot="21420000">
            <a:off x="3431670" y="238801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BC3BDE2-1DD4-4E40-AC90-375B74212592}"/>
              </a:ext>
            </a:extLst>
          </p:cNvPr>
          <p:cNvCxnSpPr>
            <a:cxnSpLocks/>
            <a:stCxn id="82" idx="3"/>
          </p:cNvCxnSpPr>
          <p:nvPr/>
        </p:nvCxnSpPr>
        <p:spPr>
          <a:xfrm flipH="1">
            <a:off x="2610949" y="2518150"/>
            <a:ext cx="4639798" cy="17432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12C1780-D85D-214E-8039-F312609D247E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2610949" y="3256546"/>
            <a:ext cx="4639798" cy="39477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1E8258-ACBB-F644-B5F2-342129DEAA17}"/>
              </a:ext>
            </a:extLst>
          </p:cNvPr>
          <p:cNvCxnSpPr>
            <a:cxnSpLocks/>
            <a:stCxn id="38" idx="3"/>
          </p:cNvCxnSpPr>
          <p:nvPr/>
        </p:nvCxnSpPr>
        <p:spPr>
          <a:xfrm flipH="1">
            <a:off x="2610949" y="3724650"/>
            <a:ext cx="6792448" cy="39657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9F0F65D-C72B-7749-9CE9-D99DA3EDA03E}"/>
              </a:ext>
            </a:extLst>
          </p:cNvPr>
          <p:cNvSpPr txBox="1"/>
          <p:nvPr/>
        </p:nvSpPr>
        <p:spPr>
          <a:xfrm>
            <a:off x="2094716" y="349465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985EDD-826B-6D45-B909-066564EEF5D9}"/>
              </a:ext>
            </a:extLst>
          </p:cNvPr>
          <p:cNvSpPr txBox="1"/>
          <p:nvPr/>
        </p:nvSpPr>
        <p:spPr>
          <a:xfrm>
            <a:off x="2094716" y="397090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5DB3CA-88E4-DE45-9F96-6B0BEE348217}"/>
              </a:ext>
            </a:extLst>
          </p:cNvPr>
          <p:cNvSpPr txBox="1"/>
          <p:nvPr/>
        </p:nvSpPr>
        <p:spPr>
          <a:xfrm>
            <a:off x="9213602" y="50229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67F3869-812C-2E45-BF27-88AB4BADC6CE}"/>
              </a:ext>
            </a:extLst>
          </p:cNvPr>
          <p:cNvSpPr/>
          <p:nvPr/>
        </p:nvSpPr>
        <p:spPr>
          <a:xfrm>
            <a:off x="1911729" y="3651322"/>
            <a:ext cx="232409" cy="469900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1F93638-892C-6C4B-82F8-12926DD679BC}"/>
              </a:ext>
            </a:extLst>
          </p:cNvPr>
          <p:cNvSpPr txBox="1"/>
          <p:nvPr/>
        </p:nvSpPr>
        <p:spPr>
          <a:xfrm>
            <a:off x="1615043" y="370063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4F259-5663-C34C-8AB3-171FD4644910}"/>
              </a:ext>
            </a:extLst>
          </p:cNvPr>
          <p:cNvSpPr txBox="1"/>
          <p:nvPr/>
        </p:nvSpPr>
        <p:spPr>
          <a:xfrm>
            <a:off x="1096602" y="635000"/>
            <a:ext cx="728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N = 3</a:t>
            </a:r>
          </a:p>
          <a:p>
            <a:pPr algn="r"/>
            <a:r>
              <a:rPr lang="en-GB" dirty="0"/>
              <a:t>R = 2</a:t>
            </a:r>
          </a:p>
          <a:p>
            <a:pPr algn="r"/>
            <a:r>
              <a:rPr lang="en-GB" dirty="0"/>
              <a:t>W = 2</a:t>
            </a:r>
          </a:p>
        </p:txBody>
      </p:sp>
    </p:spTree>
    <p:extLst>
      <p:ext uri="{BB962C8B-B14F-4D97-AF65-F5344CB8AC3E}">
        <p14:creationId xmlns:p14="http://schemas.microsoft.com/office/powerpoint/2010/main" val="361604209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F0AEFC30-84F7-A249-B58A-DF8F7D335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205" y="853858"/>
            <a:ext cx="771543" cy="7715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08F054-7855-4C4B-9E4C-853D25A6273E}"/>
              </a:ext>
            </a:extLst>
          </p:cNvPr>
          <p:cNvSpPr txBox="1"/>
          <p:nvPr/>
        </p:nvSpPr>
        <p:spPr>
          <a:xfrm>
            <a:off x="2952749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EE6B6-2C45-EF4A-B8D8-7CD02A1F5AEF}"/>
              </a:ext>
            </a:extLst>
          </p:cNvPr>
          <p:cNvSpPr txBox="1"/>
          <p:nvPr/>
        </p:nvSpPr>
        <p:spPr>
          <a:xfrm>
            <a:off x="2952749" y="1417082"/>
            <a:ext cx="504000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  <a:p>
            <a:pPr algn="r"/>
            <a:r>
              <a:rPr lang="en-GB" dirty="0"/>
              <a:t>y=4</a:t>
            </a:r>
          </a:p>
          <a:p>
            <a:pPr algn="r"/>
            <a:r>
              <a:rPr lang="en-GB" dirty="0"/>
              <a:t>z=5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938EC8-512C-584B-9C47-6FEBF0A3DB5A}"/>
              </a:ext>
            </a:extLst>
          </p:cNvPr>
          <p:cNvSpPr txBox="1"/>
          <p:nvPr/>
        </p:nvSpPr>
        <p:spPr>
          <a:xfrm>
            <a:off x="4427598" y="10477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149BE1-A0CC-904D-94D1-E7ADF0E5F270}"/>
              </a:ext>
            </a:extLst>
          </p:cNvPr>
          <p:cNvSpPr txBox="1"/>
          <p:nvPr/>
        </p:nvSpPr>
        <p:spPr>
          <a:xfrm>
            <a:off x="4427598" y="1417082"/>
            <a:ext cx="504000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  <a:p>
            <a:pPr algn="r"/>
            <a:r>
              <a:rPr lang="en-GB" dirty="0"/>
              <a:t>y=4</a:t>
            </a:r>
          </a:p>
          <a:p>
            <a:pPr algn="r"/>
            <a:r>
              <a:rPr lang="en-GB" dirty="0"/>
              <a:t>z=5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CC9AAF-F368-CC43-8758-62E7B25D2028}"/>
              </a:ext>
            </a:extLst>
          </p:cNvPr>
          <p:cNvSpPr txBox="1"/>
          <p:nvPr/>
        </p:nvSpPr>
        <p:spPr>
          <a:xfrm>
            <a:off x="5897302" y="10477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F497D8-C9FF-114A-885B-DB33AE7DF5EA}"/>
              </a:ext>
            </a:extLst>
          </p:cNvPr>
          <p:cNvSpPr txBox="1"/>
          <p:nvPr/>
        </p:nvSpPr>
        <p:spPr>
          <a:xfrm>
            <a:off x="5897302" y="1417082"/>
            <a:ext cx="504000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  <a:p>
            <a:pPr algn="r"/>
            <a:r>
              <a:rPr lang="en-GB" dirty="0"/>
              <a:t>y=4</a:t>
            </a:r>
          </a:p>
          <a:p>
            <a:pPr algn="r"/>
            <a:r>
              <a:rPr lang="en-GB" dirty="0"/>
              <a:t>z=5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B63CF3D-5362-F74D-844C-DBD45D4297AE}"/>
              </a:ext>
            </a:extLst>
          </p:cNvPr>
          <p:cNvGrpSpPr/>
          <p:nvPr/>
        </p:nvGrpSpPr>
        <p:grpSpPr>
          <a:xfrm>
            <a:off x="1843058" y="573166"/>
            <a:ext cx="1236559" cy="1318062"/>
            <a:chOff x="3322608" y="573166"/>
            <a:chExt cx="1236559" cy="1318062"/>
          </a:xfrm>
        </p:grpSpPr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6B541AA9-7C87-A947-885A-B9954587A1F7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52A24345-FBCA-9D48-84E7-16CB53EAC717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9D24F06-086B-E046-B4D0-CB118CE690E3}"/>
              </a:ext>
            </a:extLst>
          </p:cNvPr>
          <p:cNvGrpSpPr/>
          <p:nvPr/>
        </p:nvGrpSpPr>
        <p:grpSpPr>
          <a:xfrm>
            <a:off x="3316258" y="573166"/>
            <a:ext cx="1236559" cy="1318062"/>
            <a:chOff x="3322608" y="573166"/>
            <a:chExt cx="1236559" cy="1318062"/>
          </a:xfrm>
        </p:grpSpPr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64C406E3-4D0C-3F44-8A88-EDE50C44C8C8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B9C024EF-3B71-784B-A197-B521BDF26CFF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BB46C00-0AA6-F645-9770-F0FBBC47FFFE}"/>
              </a:ext>
            </a:extLst>
          </p:cNvPr>
          <p:cNvGrpSpPr/>
          <p:nvPr/>
        </p:nvGrpSpPr>
        <p:grpSpPr>
          <a:xfrm>
            <a:off x="4789458" y="573166"/>
            <a:ext cx="1236559" cy="1318062"/>
            <a:chOff x="3322608" y="573166"/>
            <a:chExt cx="1236559" cy="1318062"/>
          </a:xfrm>
        </p:grpSpPr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DA6F7AC9-16F0-4247-A7FB-93F827B071E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8F89F570-E857-8145-92CD-D60AC2E145B8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0D8F3D3-CF0C-374B-B6E9-E64A046EEC95}"/>
              </a:ext>
            </a:extLst>
          </p:cNvPr>
          <p:cNvSpPr txBox="1"/>
          <p:nvPr/>
        </p:nvSpPr>
        <p:spPr>
          <a:xfrm>
            <a:off x="3636214" y="10378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119FE9C-5B42-5A4F-993E-3746584ADB47}"/>
              </a:ext>
            </a:extLst>
          </p:cNvPr>
          <p:cNvSpPr txBox="1"/>
          <p:nvPr/>
        </p:nvSpPr>
        <p:spPr>
          <a:xfrm>
            <a:off x="5123764" y="10378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C9D8A6-7110-9D4E-89C4-22D5DB50FB8A}"/>
              </a:ext>
            </a:extLst>
          </p:cNvPr>
          <p:cNvSpPr txBox="1"/>
          <p:nvPr/>
        </p:nvSpPr>
        <p:spPr>
          <a:xfrm>
            <a:off x="2200204" y="105088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r/w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DDE850A-7B31-9745-B7C2-38746763C969}"/>
              </a:ext>
            </a:extLst>
          </p:cNvPr>
          <p:cNvSpPr txBox="1"/>
          <p:nvPr/>
        </p:nvSpPr>
        <p:spPr>
          <a:xfrm>
            <a:off x="2333667" y="389890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A9AD02-9A3D-D14D-9FB0-14C17A278BC8}"/>
              </a:ext>
            </a:extLst>
          </p:cNvPr>
          <p:cNvSpPr txBox="1"/>
          <p:nvPr/>
        </p:nvSpPr>
        <p:spPr>
          <a:xfrm>
            <a:off x="2837667" y="389890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236BF23-FE3D-3F48-B675-339772C5C751}"/>
              </a:ext>
            </a:extLst>
          </p:cNvPr>
          <p:cNvSpPr txBox="1"/>
          <p:nvPr/>
        </p:nvSpPr>
        <p:spPr>
          <a:xfrm>
            <a:off x="2333667" y="47625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2F6E114-51A6-7447-88C3-FE80387326A7}"/>
              </a:ext>
            </a:extLst>
          </p:cNvPr>
          <p:cNvSpPr txBox="1"/>
          <p:nvPr/>
        </p:nvSpPr>
        <p:spPr>
          <a:xfrm>
            <a:off x="2837667" y="476250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468E805-9F31-024C-A684-9D01751F9816}"/>
              </a:ext>
            </a:extLst>
          </p:cNvPr>
          <p:cNvSpPr txBox="1"/>
          <p:nvPr/>
        </p:nvSpPr>
        <p:spPr>
          <a:xfrm>
            <a:off x="2333667" y="56261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ADCEE1B-4798-694E-9E6C-2017826D1C0D}"/>
              </a:ext>
            </a:extLst>
          </p:cNvPr>
          <p:cNvSpPr txBox="1"/>
          <p:nvPr/>
        </p:nvSpPr>
        <p:spPr>
          <a:xfrm>
            <a:off x="2837667" y="562610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BBEF2CDC-BE3F-C24C-AEA1-91267B367F7E}"/>
              </a:ext>
            </a:extLst>
          </p:cNvPr>
          <p:cNvGrpSpPr/>
          <p:nvPr/>
        </p:nvGrpSpPr>
        <p:grpSpPr>
          <a:xfrm>
            <a:off x="545183" y="4392098"/>
            <a:ext cx="895350" cy="1111250"/>
            <a:chOff x="952500" y="2673350"/>
            <a:chExt cx="895350" cy="1111250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C6024204-6C1D-A144-B63E-3955F615CE36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6" name="Picture 175" descr="A close up of a logo&#10;&#10;Description automatically generated">
              <a:extLst>
                <a:ext uri="{FF2B5EF4-FFF2-40B4-BE49-F238E27FC236}">
                  <a16:creationId xmlns:a16="http://schemas.microsoft.com/office/drawing/2014/main" id="{2610B6AD-DBBC-D644-AC0C-D1007B3F7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77" name="Straight Arrow Connector 3">
            <a:extLst>
              <a:ext uri="{FF2B5EF4-FFF2-40B4-BE49-F238E27FC236}">
                <a16:creationId xmlns:a16="http://schemas.microsoft.com/office/drawing/2014/main" id="{72ED819E-0A0E-E949-811B-B1AB4194E9B8}"/>
              </a:ext>
            </a:extLst>
          </p:cNvPr>
          <p:cNvCxnSpPr>
            <a:cxnSpLocks/>
            <a:stCxn id="175" idx="0"/>
            <a:endCxn id="91" idx="1"/>
          </p:cNvCxnSpPr>
          <p:nvPr/>
        </p:nvCxnSpPr>
        <p:spPr>
          <a:xfrm rot="5400000" flipH="1" flipV="1">
            <a:off x="1508996" y="3567428"/>
            <a:ext cx="308532" cy="1340809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3">
            <a:extLst>
              <a:ext uri="{FF2B5EF4-FFF2-40B4-BE49-F238E27FC236}">
                <a16:creationId xmlns:a16="http://schemas.microsoft.com/office/drawing/2014/main" id="{E2D9CF77-D4A3-BB4E-8E55-6332DF81BC4C}"/>
              </a:ext>
            </a:extLst>
          </p:cNvPr>
          <p:cNvCxnSpPr>
            <a:cxnSpLocks/>
            <a:stCxn id="176" idx="3"/>
            <a:endCxn id="93" idx="1"/>
          </p:cNvCxnSpPr>
          <p:nvPr/>
        </p:nvCxnSpPr>
        <p:spPr>
          <a:xfrm flipV="1">
            <a:off x="1378630" y="4947166"/>
            <a:ext cx="955037" cy="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3">
            <a:extLst>
              <a:ext uri="{FF2B5EF4-FFF2-40B4-BE49-F238E27FC236}">
                <a16:creationId xmlns:a16="http://schemas.microsoft.com/office/drawing/2014/main" id="{60AE5CC2-0135-8348-B4BF-EBAC08D3AADF}"/>
              </a:ext>
            </a:extLst>
          </p:cNvPr>
          <p:cNvCxnSpPr>
            <a:cxnSpLocks/>
            <a:stCxn id="175" idx="2"/>
            <a:endCxn id="95" idx="1"/>
          </p:cNvCxnSpPr>
          <p:nvPr/>
        </p:nvCxnSpPr>
        <p:spPr>
          <a:xfrm rot="16200000" flipH="1">
            <a:off x="1509553" y="4986652"/>
            <a:ext cx="307418" cy="1340809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1486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20">
            <a:extLst>
              <a:ext uri="{FF2B5EF4-FFF2-40B4-BE49-F238E27FC236}">
                <a16:creationId xmlns:a16="http://schemas.microsoft.com/office/drawing/2014/main" id="{07CD1163-7B4D-8640-BFCA-C5CE723A9873}"/>
              </a:ext>
            </a:extLst>
          </p:cNvPr>
          <p:cNvSpPr/>
          <p:nvPr/>
        </p:nvSpPr>
        <p:spPr>
          <a:xfrm>
            <a:off x="2832100" y="5738099"/>
            <a:ext cx="76898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Shard or Replica Group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B90D06B-5DC6-DC41-B32D-D9A4A19E0086}"/>
              </a:ext>
            </a:extLst>
          </p:cNvPr>
          <p:cNvSpPr/>
          <p:nvPr/>
        </p:nvSpPr>
        <p:spPr>
          <a:xfrm>
            <a:off x="2832100" y="4869362"/>
            <a:ext cx="76898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Shard or Replica Group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9FEF23-10A3-F748-9A07-FCF68432E347}"/>
              </a:ext>
            </a:extLst>
          </p:cNvPr>
          <p:cNvSpPr/>
          <p:nvPr/>
        </p:nvSpPr>
        <p:spPr>
          <a:xfrm>
            <a:off x="2832100" y="3983821"/>
            <a:ext cx="76898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Shard or Replica Group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A85B59F-84A5-C84A-A27F-09AE4E13A6BE}"/>
              </a:ext>
            </a:extLst>
          </p:cNvPr>
          <p:cNvSpPr txBox="1"/>
          <p:nvPr/>
        </p:nvSpPr>
        <p:spPr>
          <a:xfrm>
            <a:off x="2903940" y="7302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D770D90-0CF7-714B-A402-C2DC1FD89F0D}"/>
              </a:ext>
            </a:extLst>
          </p:cNvPr>
          <p:cNvSpPr txBox="1"/>
          <p:nvPr/>
        </p:nvSpPr>
        <p:spPr>
          <a:xfrm>
            <a:off x="3519814" y="7302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3E1003-E348-2B4B-853F-F42A11952ABE}"/>
              </a:ext>
            </a:extLst>
          </p:cNvPr>
          <p:cNvSpPr txBox="1"/>
          <p:nvPr/>
        </p:nvSpPr>
        <p:spPr>
          <a:xfrm>
            <a:off x="2903940" y="15938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CABE6A6-F8E7-F741-8797-D26E7B73C8CF}"/>
              </a:ext>
            </a:extLst>
          </p:cNvPr>
          <p:cNvSpPr txBox="1"/>
          <p:nvPr/>
        </p:nvSpPr>
        <p:spPr>
          <a:xfrm>
            <a:off x="3519814" y="15938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6156D17-F07D-5D43-B5FE-8186795912A1}"/>
              </a:ext>
            </a:extLst>
          </p:cNvPr>
          <p:cNvSpPr txBox="1"/>
          <p:nvPr/>
        </p:nvSpPr>
        <p:spPr>
          <a:xfrm>
            <a:off x="2903940" y="24574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6A4A07B-1501-574A-BFD2-DEB224A52068}"/>
              </a:ext>
            </a:extLst>
          </p:cNvPr>
          <p:cNvSpPr txBox="1"/>
          <p:nvPr/>
        </p:nvSpPr>
        <p:spPr>
          <a:xfrm>
            <a:off x="3519814" y="24574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9E1FD21-2C5C-9D4F-8D9A-54879F36D673}"/>
              </a:ext>
            </a:extLst>
          </p:cNvPr>
          <p:cNvGrpSpPr/>
          <p:nvPr/>
        </p:nvGrpSpPr>
        <p:grpSpPr>
          <a:xfrm>
            <a:off x="3889749" y="242966"/>
            <a:ext cx="1236559" cy="1318062"/>
            <a:chOff x="3322608" y="573166"/>
            <a:chExt cx="1236559" cy="1318062"/>
          </a:xfrm>
        </p:grpSpPr>
        <p:sp>
          <p:nvSpPr>
            <p:cNvPr id="139" name="Arc 138">
              <a:extLst>
                <a:ext uri="{FF2B5EF4-FFF2-40B4-BE49-F238E27FC236}">
                  <a16:creationId xmlns:a16="http://schemas.microsoft.com/office/drawing/2014/main" id="{2E9D379F-0C81-E140-B940-1F34079120EC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Arc 139">
              <a:extLst>
                <a:ext uri="{FF2B5EF4-FFF2-40B4-BE49-F238E27FC236}">
                  <a16:creationId xmlns:a16="http://schemas.microsoft.com/office/drawing/2014/main" id="{9E9CBDB3-4722-A34E-B143-6557259FB0B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F1B54523-D4B4-1B48-BC87-C032F7D22C6D}"/>
              </a:ext>
            </a:extLst>
          </p:cNvPr>
          <p:cNvSpPr txBox="1"/>
          <p:nvPr/>
        </p:nvSpPr>
        <p:spPr>
          <a:xfrm>
            <a:off x="4224055" y="707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A45D5E3-8C7B-2341-86F5-53E9127911F8}"/>
              </a:ext>
            </a:extLst>
          </p:cNvPr>
          <p:cNvGrpSpPr/>
          <p:nvPr/>
        </p:nvGrpSpPr>
        <p:grpSpPr>
          <a:xfrm>
            <a:off x="3889749" y="1119266"/>
            <a:ext cx="1236559" cy="1318062"/>
            <a:chOff x="3322608" y="573166"/>
            <a:chExt cx="1236559" cy="1318062"/>
          </a:xfrm>
        </p:grpSpPr>
        <p:sp>
          <p:nvSpPr>
            <p:cNvPr id="143" name="Arc 142">
              <a:extLst>
                <a:ext uri="{FF2B5EF4-FFF2-40B4-BE49-F238E27FC236}">
                  <a16:creationId xmlns:a16="http://schemas.microsoft.com/office/drawing/2014/main" id="{EEA12BFF-1590-F64B-8B2E-4470F019ED35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Arc 143">
              <a:extLst>
                <a:ext uri="{FF2B5EF4-FFF2-40B4-BE49-F238E27FC236}">
                  <a16:creationId xmlns:a16="http://schemas.microsoft.com/office/drawing/2014/main" id="{DD23B541-8269-B244-9CF2-930FE2CA34CD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B838BA7F-0FE8-E844-9777-0FF20DC9F9D6}"/>
              </a:ext>
            </a:extLst>
          </p:cNvPr>
          <p:cNvSpPr txBox="1"/>
          <p:nvPr/>
        </p:nvSpPr>
        <p:spPr>
          <a:xfrm>
            <a:off x="4224055" y="15839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8429DD4-3057-E142-9743-A0059ED88136}"/>
              </a:ext>
            </a:extLst>
          </p:cNvPr>
          <p:cNvGrpSpPr/>
          <p:nvPr/>
        </p:nvGrpSpPr>
        <p:grpSpPr>
          <a:xfrm>
            <a:off x="3889749" y="2002672"/>
            <a:ext cx="1236559" cy="1318062"/>
            <a:chOff x="3322608" y="573166"/>
            <a:chExt cx="1236559" cy="1318062"/>
          </a:xfrm>
        </p:grpSpPr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5911D36F-1443-6E4D-9313-BF6A19AC840E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1FE7A911-6620-A742-A173-44E6DB293609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58470F7E-6807-1946-9697-4BE8F188DDB3}"/>
              </a:ext>
            </a:extLst>
          </p:cNvPr>
          <p:cNvSpPr txBox="1"/>
          <p:nvPr/>
        </p:nvSpPr>
        <p:spPr>
          <a:xfrm>
            <a:off x="4224055" y="24673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F18A20-9CE3-9E4E-A2DC-19FB7A7965E7}"/>
              </a:ext>
            </a:extLst>
          </p:cNvPr>
          <p:cNvSpPr txBox="1"/>
          <p:nvPr/>
        </p:nvSpPr>
        <p:spPr>
          <a:xfrm>
            <a:off x="4999440" y="7302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A7F0C2D-3E8E-B14D-866F-5C015BA1E259}"/>
              </a:ext>
            </a:extLst>
          </p:cNvPr>
          <p:cNvSpPr txBox="1"/>
          <p:nvPr/>
        </p:nvSpPr>
        <p:spPr>
          <a:xfrm>
            <a:off x="5615314" y="7302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6E67F70-1205-EC44-9EEE-DA27AFC4EE37}"/>
              </a:ext>
            </a:extLst>
          </p:cNvPr>
          <p:cNvSpPr txBox="1"/>
          <p:nvPr/>
        </p:nvSpPr>
        <p:spPr>
          <a:xfrm>
            <a:off x="4999440" y="15938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3E03D65-1962-9742-9B68-3CE6C9EC88F9}"/>
              </a:ext>
            </a:extLst>
          </p:cNvPr>
          <p:cNvSpPr txBox="1"/>
          <p:nvPr/>
        </p:nvSpPr>
        <p:spPr>
          <a:xfrm>
            <a:off x="5615314" y="15938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EF56825-75B9-0B41-BC86-441B1AC28740}"/>
              </a:ext>
            </a:extLst>
          </p:cNvPr>
          <p:cNvSpPr txBox="1"/>
          <p:nvPr/>
        </p:nvSpPr>
        <p:spPr>
          <a:xfrm>
            <a:off x="4999440" y="24574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95984B1-05C1-1142-908B-A1F5A47165B3}"/>
              </a:ext>
            </a:extLst>
          </p:cNvPr>
          <p:cNvSpPr txBox="1"/>
          <p:nvPr/>
        </p:nvSpPr>
        <p:spPr>
          <a:xfrm>
            <a:off x="5615314" y="24574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C63D0173-C671-1746-B413-B0CA0BCB15A4}"/>
              </a:ext>
            </a:extLst>
          </p:cNvPr>
          <p:cNvGrpSpPr/>
          <p:nvPr/>
        </p:nvGrpSpPr>
        <p:grpSpPr>
          <a:xfrm>
            <a:off x="5985249" y="242966"/>
            <a:ext cx="1236559" cy="1318062"/>
            <a:chOff x="3322608" y="573166"/>
            <a:chExt cx="1236559" cy="1318062"/>
          </a:xfrm>
        </p:grpSpPr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5C79C3A5-BBDA-624B-8354-0B98BE17EBEE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Arc 157">
              <a:extLst>
                <a:ext uri="{FF2B5EF4-FFF2-40B4-BE49-F238E27FC236}">
                  <a16:creationId xmlns:a16="http://schemas.microsoft.com/office/drawing/2014/main" id="{32EC9EFC-AA4F-D34B-833C-BD4613226E6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036C2332-D36A-2742-806D-7175F0B7253D}"/>
              </a:ext>
            </a:extLst>
          </p:cNvPr>
          <p:cNvSpPr txBox="1"/>
          <p:nvPr/>
        </p:nvSpPr>
        <p:spPr>
          <a:xfrm>
            <a:off x="6319555" y="707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497573A-33D9-EC4E-A549-7E243F128CEF}"/>
              </a:ext>
            </a:extLst>
          </p:cNvPr>
          <p:cNvGrpSpPr/>
          <p:nvPr/>
        </p:nvGrpSpPr>
        <p:grpSpPr>
          <a:xfrm>
            <a:off x="5985249" y="1119266"/>
            <a:ext cx="1236559" cy="1318062"/>
            <a:chOff x="3322608" y="573166"/>
            <a:chExt cx="1236559" cy="1318062"/>
          </a:xfrm>
        </p:grpSpPr>
        <p:sp>
          <p:nvSpPr>
            <p:cNvPr id="161" name="Arc 160">
              <a:extLst>
                <a:ext uri="{FF2B5EF4-FFF2-40B4-BE49-F238E27FC236}">
                  <a16:creationId xmlns:a16="http://schemas.microsoft.com/office/drawing/2014/main" id="{F74CEEA9-C1AE-7546-A747-E597A963FC6A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Arc 161">
              <a:extLst>
                <a:ext uri="{FF2B5EF4-FFF2-40B4-BE49-F238E27FC236}">
                  <a16:creationId xmlns:a16="http://schemas.microsoft.com/office/drawing/2014/main" id="{D3073EDE-889C-6B4D-AF54-1C866A2CD53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E45F42C2-DE94-254B-9524-5F8263E23AF2}"/>
              </a:ext>
            </a:extLst>
          </p:cNvPr>
          <p:cNvSpPr txBox="1"/>
          <p:nvPr/>
        </p:nvSpPr>
        <p:spPr>
          <a:xfrm>
            <a:off x="6319555" y="15839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482D3A5-7915-2A4A-8BE0-8CAD7F2490B9}"/>
              </a:ext>
            </a:extLst>
          </p:cNvPr>
          <p:cNvSpPr txBox="1"/>
          <p:nvPr/>
        </p:nvSpPr>
        <p:spPr>
          <a:xfrm>
            <a:off x="6319555" y="24673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6F8C0AB-2B7B-4944-9811-657EE3401D43}"/>
              </a:ext>
            </a:extLst>
          </p:cNvPr>
          <p:cNvSpPr txBox="1"/>
          <p:nvPr/>
        </p:nvSpPr>
        <p:spPr>
          <a:xfrm>
            <a:off x="7094940" y="7302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3B73D62-1980-D14A-B69D-E2C5E5391944}"/>
              </a:ext>
            </a:extLst>
          </p:cNvPr>
          <p:cNvSpPr txBox="1"/>
          <p:nvPr/>
        </p:nvSpPr>
        <p:spPr>
          <a:xfrm>
            <a:off x="7710814" y="7302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D25173F-C1AE-9141-9BB3-683626DC20D0}"/>
              </a:ext>
            </a:extLst>
          </p:cNvPr>
          <p:cNvSpPr txBox="1"/>
          <p:nvPr/>
        </p:nvSpPr>
        <p:spPr>
          <a:xfrm>
            <a:off x="7094940" y="15938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9F6F8AB-5810-554C-AA6C-F1EC43AD0AA3}"/>
              </a:ext>
            </a:extLst>
          </p:cNvPr>
          <p:cNvSpPr txBox="1"/>
          <p:nvPr/>
        </p:nvSpPr>
        <p:spPr>
          <a:xfrm>
            <a:off x="7710814" y="15938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66A0B33-491C-0F46-8313-50A5041D4B58}"/>
              </a:ext>
            </a:extLst>
          </p:cNvPr>
          <p:cNvSpPr txBox="1"/>
          <p:nvPr/>
        </p:nvSpPr>
        <p:spPr>
          <a:xfrm>
            <a:off x="7094940" y="24574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885E730-A284-E84B-B937-71EEB7045F4E}"/>
              </a:ext>
            </a:extLst>
          </p:cNvPr>
          <p:cNvSpPr txBox="1"/>
          <p:nvPr/>
        </p:nvSpPr>
        <p:spPr>
          <a:xfrm>
            <a:off x="7710814" y="24574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EAC3011-0D08-584A-BC58-94F3AE49F64A}"/>
              </a:ext>
            </a:extLst>
          </p:cNvPr>
          <p:cNvGrpSpPr/>
          <p:nvPr/>
        </p:nvGrpSpPr>
        <p:grpSpPr>
          <a:xfrm>
            <a:off x="5985249" y="1992607"/>
            <a:ext cx="1236559" cy="1318062"/>
            <a:chOff x="3322608" y="573166"/>
            <a:chExt cx="1236559" cy="1318062"/>
          </a:xfrm>
        </p:grpSpPr>
        <p:sp>
          <p:nvSpPr>
            <p:cNvPr id="172" name="Arc 171">
              <a:extLst>
                <a:ext uri="{FF2B5EF4-FFF2-40B4-BE49-F238E27FC236}">
                  <a16:creationId xmlns:a16="http://schemas.microsoft.com/office/drawing/2014/main" id="{E2DC47C8-01F0-A94A-A0DA-C6365FDB6C99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Arc 172">
              <a:extLst>
                <a:ext uri="{FF2B5EF4-FFF2-40B4-BE49-F238E27FC236}">
                  <a16:creationId xmlns:a16="http://schemas.microsoft.com/office/drawing/2014/main" id="{161FFD9E-8221-3D49-A2FE-B7584C121FFF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A7716F0C-514A-E747-853A-79F1A14DABB5}"/>
              </a:ext>
            </a:extLst>
          </p:cNvPr>
          <p:cNvSpPr txBox="1"/>
          <p:nvPr/>
        </p:nvSpPr>
        <p:spPr>
          <a:xfrm>
            <a:off x="2903940" y="41148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5580328-30BA-0C43-8EBA-976B0C463329}"/>
              </a:ext>
            </a:extLst>
          </p:cNvPr>
          <p:cNvSpPr txBox="1"/>
          <p:nvPr/>
        </p:nvSpPr>
        <p:spPr>
          <a:xfrm>
            <a:off x="3519814" y="41148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FAFBAA9-AC92-7E42-B9CA-355826C300A7}"/>
              </a:ext>
            </a:extLst>
          </p:cNvPr>
          <p:cNvSpPr txBox="1"/>
          <p:nvPr/>
        </p:nvSpPr>
        <p:spPr>
          <a:xfrm>
            <a:off x="2903940" y="49784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9D23338-B63F-B744-8EF4-5779A8214462}"/>
              </a:ext>
            </a:extLst>
          </p:cNvPr>
          <p:cNvSpPr txBox="1"/>
          <p:nvPr/>
        </p:nvSpPr>
        <p:spPr>
          <a:xfrm>
            <a:off x="3519814" y="49784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E2544BE-3BF5-3F4F-BFDE-D221EB99D97E}"/>
              </a:ext>
            </a:extLst>
          </p:cNvPr>
          <p:cNvSpPr txBox="1"/>
          <p:nvPr/>
        </p:nvSpPr>
        <p:spPr>
          <a:xfrm>
            <a:off x="2903940" y="58420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3D1710A-16B2-1541-B821-2EE030F0D249}"/>
              </a:ext>
            </a:extLst>
          </p:cNvPr>
          <p:cNvSpPr txBox="1"/>
          <p:nvPr/>
        </p:nvSpPr>
        <p:spPr>
          <a:xfrm>
            <a:off x="3519814" y="58420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9155ABB-5741-6948-A3B7-220886A89535}"/>
              </a:ext>
            </a:extLst>
          </p:cNvPr>
          <p:cNvGrpSpPr/>
          <p:nvPr/>
        </p:nvGrpSpPr>
        <p:grpSpPr>
          <a:xfrm>
            <a:off x="3889749" y="3627516"/>
            <a:ext cx="1236559" cy="1318062"/>
            <a:chOff x="3322608" y="573166"/>
            <a:chExt cx="1236559" cy="1318062"/>
          </a:xfrm>
        </p:grpSpPr>
        <p:sp>
          <p:nvSpPr>
            <p:cNvPr id="185" name="Arc 184">
              <a:extLst>
                <a:ext uri="{FF2B5EF4-FFF2-40B4-BE49-F238E27FC236}">
                  <a16:creationId xmlns:a16="http://schemas.microsoft.com/office/drawing/2014/main" id="{A113BCF4-DAD1-864A-9700-2EA64628A69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Arc 185">
              <a:extLst>
                <a:ext uri="{FF2B5EF4-FFF2-40B4-BE49-F238E27FC236}">
                  <a16:creationId xmlns:a16="http://schemas.microsoft.com/office/drawing/2014/main" id="{8AB5F001-ECB4-D74E-8C45-9B0A46A341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C12766C2-A4B4-8841-996C-18FBC524C569}"/>
              </a:ext>
            </a:extLst>
          </p:cNvPr>
          <p:cNvSpPr txBox="1"/>
          <p:nvPr/>
        </p:nvSpPr>
        <p:spPr>
          <a:xfrm>
            <a:off x="4224055" y="40921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0498871-AA69-2042-BB13-72E696DAF814}"/>
              </a:ext>
            </a:extLst>
          </p:cNvPr>
          <p:cNvGrpSpPr/>
          <p:nvPr/>
        </p:nvGrpSpPr>
        <p:grpSpPr>
          <a:xfrm>
            <a:off x="3889749" y="4503816"/>
            <a:ext cx="1236559" cy="1318062"/>
            <a:chOff x="3322608" y="573166"/>
            <a:chExt cx="1236559" cy="1318062"/>
          </a:xfrm>
        </p:grpSpPr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B3DADC85-2904-6844-B40E-CB4A20838FE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DA701BA5-132D-4D4B-8FAD-1BDF3089E940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E93545DD-BE0C-EF47-9F18-913797CE1D95}"/>
              </a:ext>
            </a:extLst>
          </p:cNvPr>
          <p:cNvSpPr txBox="1"/>
          <p:nvPr/>
        </p:nvSpPr>
        <p:spPr>
          <a:xfrm>
            <a:off x="4224055" y="49684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0920CFE-843E-9A48-96D9-0D1B55393E7F}"/>
              </a:ext>
            </a:extLst>
          </p:cNvPr>
          <p:cNvGrpSpPr/>
          <p:nvPr/>
        </p:nvGrpSpPr>
        <p:grpSpPr>
          <a:xfrm>
            <a:off x="3889749" y="5387222"/>
            <a:ext cx="1236559" cy="1318062"/>
            <a:chOff x="3322608" y="573166"/>
            <a:chExt cx="1236559" cy="1318062"/>
          </a:xfrm>
        </p:grpSpPr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1B7E33AE-322F-1740-9E06-53C9D6573A1B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Arc 193">
              <a:extLst>
                <a:ext uri="{FF2B5EF4-FFF2-40B4-BE49-F238E27FC236}">
                  <a16:creationId xmlns:a16="http://schemas.microsoft.com/office/drawing/2014/main" id="{880828A1-53A7-E647-A795-E27332FD05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A6E58EAB-8A41-8242-B90E-95487243D7B5}"/>
              </a:ext>
            </a:extLst>
          </p:cNvPr>
          <p:cNvSpPr txBox="1"/>
          <p:nvPr/>
        </p:nvSpPr>
        <p:spPr>
          <a:xfrm>
            <a:off x="4224055" y="585188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9A50F24-349D-2E46-9B3B-93F38D9CCCAA}"/>
              </a:ext>
            </a:extLst>
          </p:cNvPr>
          <p:cNvSpPr txBox="1"/>
          <p:nvPr/>
        </p:nvSpPr>
        <p:spPr>
          <a:xfrm>
            <a:off x="4999440" y="41148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DF2539D-8606-0341-94E1-C7801DD5DA57}"/>
              </a:ext>
            </a:extLst>
          </p:cNvPr>
          <p:cNvSpPr txBox="1"/>
          <p:nvPr/>
        </p:nvSpPr>
        <p:spPr>
          <a:xfrm>
            <a:off x="5615314" y="41148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110ACBB-6B2F-994B-A85F-FF7E0174BABE}"/>
              </a:ext>
            </a:extLst>
          </p:cNvPr>
          <p:cNvSpPr txBox="1"/>
          <p:nvPr/>
        </p:nvSpPr>
        <p:spPr>
          <a:xfrm>
            <a:off x="4999440" y="49784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9D03B03-A062-1443-91C0-5AACC686993B}"/>
              </a:ext>
            </a:extLst>
          </p:cNvPr>
          <p:cNvSpPr txBox="1"/>
          <p:nvPr/>
        </p:nvSpPr>
        <p:spPr>
          <a:xfrm>
            <a:off x="5615314" y="49784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B945957-25FF-1249-9564-2C73DBD1031E}"/>
              </a:ext>
            </a:extLst>
          </p:cNvPr>
          <p:cNvSpPr txBox="1"/>
          <p:nvPr/>
        </p:nvSpPr>
        <p:spPr>
          <a:xfrm>
            <a:off x="4999440" y="58420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E18D99F-6C90-2440-B4C6-0515AC7DB2FC}"/>
              </a:ext>
            </a:extLst>
          </p:cNvPr>
          <p:cNvSpPr txBox="1"/>
          <p:nvPr/>
        </p:nvSpPr>
        <p:spPr>
          <a:xfrm>
            <a:off x="5615314" y="58420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FC5C973-4F65-AD48-A744-0FEA6552C3CA}"/>
              </a:ext>
            </a:extLst>
          </p:cNvPr>
          <p:cNvGrpSpPr/>
          <p:nvPr/>
        </p:nvGrpSpPr>
        <p:grpSpPr>
          <a:xfrm>
            <a:off x="5985249" y="3627516"/>
            <a:ext cx="1236559" cy="1318062"/>
            <a:chOff x="3322608" y="573166"/>
            <a:chExt cx="1236559" cy="1318062"/>
          </a:xfrm>
        </p:grpSpPr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FF7D80E3-2574-774B-BC3D-EF22E937D5C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EB57ACA3-CECC-1B4A-B0B5-5186FE577A38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9AB0F692-1395-9744-8A3A-5B08215436DF}"/>
              </a:ext>
            </a:extLst>
          </p:cNvPr>
          <p:cNvSpPr txBox="1"/>
          <p:nvPr/>
        </p:nvSpPr>
        <p:spPr>
          <a:xfrm>
            <a:off x="6319555" y="40921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7E442BF1-605F-C04B-B387-47FC8BBA19F3}"/>
              </a:ext>
            </a:extLst>
          </p:cNvPr>
          <p:cNvGrpSpPr/>
          <p:nvPr/>
        </p:nvGrpSpPr>
        <p:grpSpPr>
          <a:xfrm>
            <a:off x="5985249" y="4503816"/>
            <a:ext cx="1236559" cy="1318062"/>
            <a:chOff x="3322608" y="573166"/>
            <a:chExt cx="1236559" cy="1318062"/>
          </a:xfrm>
        </p:grpSpPr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F90BCE31-1DB6-BB40-A9E8-695A00B4C2D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3715D683-9686-024A-9CA2-408DAD0B590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63A82945-5D6A-D847-9B00-F4214E5446B7}"/>
              </a:ext>
            </a:extLst>
          </p:cNvPr>
          <p:cNvSpPr txBox="1"/>
          <p:nvPr/>
        </p:nvSpPr>
        <p:spPr>
          <a:xfrm>
            <a:off x="6319555" y="49684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01E12D2-7506-E84F-A27D-2DEE9CF19A26}"/>
              </a:ext>
            </a:extLst>
          </p:cNvPr>
          <p:cNvSpPr txBox="1"/>
          <p:nvPr/>
        </p:nvSpPr>
        <p:spPr>
          <a:xfrm>
            <a:off x="6319555" y="585188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81496DB-A25A-1244-884F-3880B5820366}"/>
              </a:ext>
            </a:extLst>
          </p:cNvPr>
          <p:cNvSpPr txBox="1"/>
          <p:nvPr/>
        </p:nvSpPr>
        <p:spPr>
          <a:xfrm>
            <a:off x="7094940" y="41148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5A27E27-BDD1-DD46-AA74-110A18AA73A4}"/>
              </a:ext>
            </a:extLst>
          </p:cNvPr>
          <p:cNvSpPr txBox="1"/>
          <p:nvPr/>
        </p:nvSpPr>
        <p:spPr>
          <a:xfrm>
            <a:off x="7710814" y="41148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961771B-F4BC-0341-9891-16820C0D59A1}"/>
              </a:ext>
            </a:extLst>
          </p:cNvPr>
          <p:cNvSpPr txBox="1"/>
          <p:nvPr/>
        </p:nvSpPr>
        <p:spPr>
          <a:xfrm>
            <a:off x="7094940" y="49784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041FBB8-D8EF-A140-B40E-208AA6C52F6E}"/>
              </a:ext>
            </a:extLst>
          </p:cNvPr>
          <p:cNvSpPr txBox="1"/>
          <p:nvPr/>
        </p:nvSpPr>
        <p:spPr>
          <a:xfrm>
            <a:off x="7710814" y="49784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8746431-78E3-0547-AEE5-0E0E82D1C505}"/>
              </a:ext>
            </a:extLst>
          </p:cNvPr>
          <p:cNvSpPr txBox="1"/>
          <p:nvPr/>
        </p:nvSpPr>
        <p:spPr>
          <a:xfrm>
            <a:off x="7094940" y="58420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EE9DB43-2A02-8544-9C1D-A05A6F4DFCD6}"/>
              </a:ext>
            </a:extLst>
          </p:cNvPr>
          <p:cNvSpPr txBox="1"/>
          <p:nvPr/>
        </p:nvSpPr>
        <p:spPr>
          <a:xfrm>
            <a:off x="7710814" y="58420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8D4488-086A-5D4C-911D-5A8C33F871DE}"/>
              </a:ext>
            </a:extLst>
          </p:cNvPr>
          <p:cNvGrpSpPr/>
          <p:nvPr/>
        </p:nvGrpSpPr>
        <p:grpSpPr>
          <a:xfrm>
            <a:off x="5985249" y="5377157"/>
            <a:ext cx="1236559" cy="1318062"/>
            <a:chOff x="3322608" y="573166"/>
            <a:chExt cx="1236559" cy="1318062"/>
          </a:xfrm>
        </p:grpSpPr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256563BB-1640-6047-B372-0D48AAA80559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141D3EA3-5C86-C447-8B51-CC6987D3BFC1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2A5CC09D-ED64-E341-9A08-C9AA603C3A36}"/>
              </a:ext>
            </a:extLst>
          </p:cNvPr>
          <p:cNvGrpSpPr/>
          <p:nvPr/>
        </p:nvGrpSpPr>
        <p:grpSpPr>
          <a:xfrm>
            <a:off x="1122753" y="1219318"/>
            <a:ext cx="895350" cy="1111250"/>
            <a:chOff x="952500" y="2673350"/>
            <a:chExt cx="895350" cy="1111250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ECA4284-3B3D-7B49-9479-C4B7B53D4B63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4" name="Picture 223" descr="A close up of a logo&#10;&#10;Description automatically generated">
              <a:extLst>
                <a:ext uri="{FF2B5EF4-FFF2-40B4-BE49-F238E27FC236}">
                  <a16:creationId xmlns:a16="http://schemas.microsoft.com/office/drawing/2014/main" id="{4C4F1BD9-B066-D241-8B8B-DF9DBA488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25" name="Straight Arrow Connector 3">
            <a:extLst>
              <a:ext uri="{FF2B5EF4-FFF2-40B4-BE49-F238E27FC236}">
                <a16:creationId xmlns:a16="http://schemas.microsoft.com/office/drawing/2014/main" id="{F0CBD777-6F7B-CC4C-9B5F-8CCF7089E352}"/>
              </a:ext>
            </a:extLst>
          </p:cNvPr>
          <p:cNvCxnSpPr>
            <a:cxnSpLocks/>
            <a:stCxn id="223" idx="0"/>
            <a:endCxn id="113" idx="1"/>
          </p:cNvCxnSpPr>
          <p:nvPr/>
        </p:nvCxnSpPr>
        <p:spPr>
          <a:xfrm rot="5400000" flipH="1" flipV="1">
            <a:off x="2084983" y="400361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3">
            <a:extLst>
              <a:ext uri="{FF2B5EF4-FFF2-40B4-BE49-F238E27FC236}">
                <a16:creationId xmlns:a16="http://schemas.microsoft.com/office/drawing/2014/main" id="{B54FD555-981F-6B41-BC44-C709F244BBF5}"/>
              </a:ext>
            </a:extLst>
          </p:cNvPr>
          <p:cNvCxnSpPr>
            <a:cxnSpLocks/>
            <a:stCxn id="224" idx="3"/>
            <a:endCxn id="115" idx="1"/>
          </p:cNvCxnSpPr>
          <p:nvPr/>
        </p:nvCxnSpPr>
        <p:spPr>
          <a:xfrm>
            <a:off x="1956200" y="1774943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3">
            <a:extLst>
              <a:ext uri="{FF2B5EF4-FFF2-40B4-BE49-F238E27FC236}">
                <a16:creationId xmlns:a16="http://schemas.microsoft.com/office/drawing/2014/main" id="{8694CA79-F7BA-AC47-9510-AB8B7EFCE32B}"/>
              </a:ext>
            </a:extLst>
          </p:cNvPr>
          <p:cNvCxnSpPr>
            <a:cxnSpLocks/>
            <a:stCxn id="223" idx="2"/>
            <a:endCxn id="117" idx="1"/>
          </p:cNvCxnSpPr>
          <p:nvPr/>
        </p:nvCxnSpPr>
        <p:spPr>
          <a:xfrm rot="16200000" flipH="1">
            <a:off x="2081410" y="1819586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9BF050A-AFCB-5D46-A179-3D615287187B}"/>
              </a:ext>
            </a:extLst>
          </p:cNvPr>
          <p:cNvGrpSpPr/>
          <p:nvPr/>
        </p:nvGrpSpPr>
        <p:grpSpPr>
          <a:xfrm>
            <a:off x="1122753" y="4603868"/>
            <a:ext cx="895350" cy="1111250"/>
            <a:chOff x="952500" y="2673350"/>
            <a:chExt cx="895350" cy="111125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02688D8-9C68-164D-8446-F4084518505A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0" name="Picture 229" descr="A close up of a logo&#10;&#10;Description automatically generated">
              <a:extLst>
                <a:ext uri="{FF2B5EF4-FFF2-40B4-BE49-F238E27FC236}">
                  <a16:creationId xmlns:a16="http://schemas.microsoft.com/office/drawing/2014/main" id="{A3AA7EC4-AEA6-6842-A83E-7B705EFA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31" name="Straight Arrow Connector 3">
            <a:extLst>
              <a:ext uri="{FF2B5EF4-FFF2-40B4-BE49-F238E27FC236}">
                <a16:creationId xmlns:a16="http://schemas.microsoft.com/office/drawing/2014/main" id="{125C715E-FC44-A64E-B991-35982A056BAA}"/>
              </a:ext>
            </a:extLst>
          </p:cNvPr>
          <p:cNvCxnSpPr>
            <a:cxnSpLocks/>
            <a:stCxn id="229" idx="0"/>
            <a:endCxn id="101" idx="1"/>
          </p:cNvCxnSpPr>
          <p:nvPr/>
        </p:nvCxnSpPr>
        <p:spPr>
          <a:xfrm rot="5400000" flipH="1" flipV="1">
            <a:off x="2084983" y="3784911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3">
            <a:extLst>
              <a:ext uri="{FF2B5EF4-FFF2-40B4-BE49-F238E27FC236}">
                <a16:creationId xmlns:a16="http://schemas.microsoft.com/office/drawing/2014/main" id="{64AF8AA9-43EA-014B-9654-705ACDC0DD1C}"/>
              </a:ext>
            </a:extLst>
          </p:cNvPr>
          <p:cNvCxnSpPr>
            <a:cxnSpLocks/>
            <a:stCxn id="230" idx="3"/>
            <a:endCxn id="104" idx="1"/>
          </p:cNvCxnSpPr>
          <p:nvPr/>
        </p:nvCxnSpPr>
        <p:spPr>
          <a:xfrm>
            <a:off x="1956200" y="5159493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3">
            <a:extLst>
              <a:ext uri="{FF2B5EF4-FFF2-40B4-BE49-F238E27FC236}">
                <a16:creationId xmlns:a16="http://schemas.microsoft.com/office/drawing/2014/main" id="{0896183D-7A18-254C-88A1-3FF71734FB75}"/>
              </a:ext>
            </a:extLst>
          </p:cNvPr>
          <p:cNvCxnSpPr>
            <a:cxnSpLocks/>
            <a:stCxn id="229" idx="2"/>
            <a:endCxn id="133" idx="1"/>
          </p:cNvCxnSpPr>
          <p:nvPr/>
        </p:nvCxnSpPr>
        <p:spPr>
          <a:xfrm rot="16200000" flipH="1">
            <a:off x="2081410" y="5204136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7487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Box 222">
            <a:extLst>
              <a:ext uri="{FF2B5EF4-FFF2-40B4-BE49-F238E27FC236}">
                <a16:creationId xmlns:a16="http://schemas.microsoft.com/office/drawing/2014/main" id="{B4BF96A7-4E43-224C-A778-570E3F8E0D3D}"/>
              </a:ext>
            </a:extLst>
          </p:cNvPr>
          <p:cNvSpPr txBox="1"/>
          <p:nvPr/>
        </p:nvSpPr>
        <p:spPr>
          <a:xfrm>
            <a:off x="2952749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D272026-ADEC-F84E-976C-53C20DF20AA0}"/>
              </a:ext>
            </a:extLst>
          </p:cNvPr>
          <p:cNvSpPr txBox="1"/>
          <p:nvPr/>
        </p:nvSpPr>
        <p:spPr>
          <a:xfrm>
            <a:off x="2954307" y="27559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3DEFE33F-88C7-224D-A406-C0BD5A97FA64}"/>
              </a:ext>
            </a:extLst>
          </p:cNvPr>
          <p:cNvSpPr txBox="1"/>
          <p:nvPr/>
        </p:nvSpPr>
        <p:spPr>
          <a:xfrm>
            <a:off x="2952749" y="44640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30956D-EECB-4D46-A3BB-709620FD68BD}"/>
              </a:ext>
            </a:extLst>
          </p:cNvPr>
          <p:cNvCxnSpPr>
            <a:cxnSpLocks/>
            <a:stCxn id="5" idx="0"/>
            <a:endCxn id="223" idx="1"/>
          </p:cNvCxnSpPr>
          <p:nvPr/>
        </p:nvCxnSpPr>
        <p:spPr>
          <a:xfrm rot="5400000" flipH="1" flipV="1">
            <a:off x="1434286" y="1198306"/>
            <a:ext cx="1484353" cy="155257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350B5C6-A3E8-F547-8081-F385650F7799}"/>
              </a:ext>
            </a:extLst>
          </p:cNvPr>
          <p:cNvGrpSpPr/>
          <p:nvPr/>
        </p:nvGrpSpPr>
        <p:grpSpPr>
          <a:xfrm>
            <a:off x="952500" y="2716769"/>
            <a:ext cx="895350" cy="1111250"/>
            <a:chOff x="952500" y="2673350"/>
            <a:chExt cx="895350" cy="11112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5F9F65-F38C-7E43-A772-41145C7B3D04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2" name="Picture 221" descr="A close up of a logo&#10;&#10;Description automatically generated">
              <a:extLst>
                <a:ext uri="{FF2B5EF4-FFF2-40B4-BE49-F238E27FC236}">
                  <a16:creationId xmlns:a16="http://schemas.microsoft.com/office/drawing/2014/main" id="{95F98FF4-4E62-5F42-8E0A-8DC709D36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41" name="Straight Arrow Connector 3">
            <a:extLst>
              <a:ext uri="{FF2B5EF4-FFF2-40B4-BE49-F238E27FC236}">
                <a16:creationId xmlns:a16="http://schemas.microsoft.com/office/drawing/2014/main" id="{11A50D95-CF46-A94B-A29C-05F195DD670E}"/>
              </a:ext>
            </a:extLst>
          </p:cNvPr>
          <p:cNvCxnSpPr>
            <a:cxnSpLocks/>
            <a:stCxn id="5" idx="2"/>
            <a:endCxn id="227" idx="1"/>
          </p:cNvCxnSpPr>
          <p:nvPr/>
        </p:nvCxnSpPr>
        <p:spPr>
          <a:xfrm rot="16200000" flipH="1">
            <a:off x="1766114" y="3462080"/>
            <a:ext cx="820697" cy="155257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3">
            <a:extLst>
              <a:ext uri="{FF2B5EF4-FFF2-40B4-BE49-F238E27FC236}">
                <a16:creationId xmlns:a16="http://schemas.microsoft.com/office/drawing/2014/main" id="{B9297F08-DBD4-3344-B0B4-9B705A0FD0AF}"/>
              </a:ext>
            </a:extLst>
          </p:cNvPr>
          <p:cNvCxnSpPr>
            <a:cxnSpLocks/>
            <a:stCxn id="222" idx="3"/>
            <a:endCxn id="225" idx="1"/>
          </p:cNvCxnSpPr>
          <p:nvPr/>
        </p:nvCxnSpPr>
        <p:spPr>
          <a:xfrm flipV="1">
            <a:off x="1785947" y="2940566"/>
            <a:ext cx="1168360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92EC02CD-D737-6A46-9FC8-24FF7993A409}"/>
              </a:ext>
            </a:extLst>
          </p:cNvPr>
          <p:cNvSpPr txBox="1"/>
          <p:nvPr/>
        </p:nvSpPr>
        <p:spPr>
          <a:xfrm>
            <a:off x="6934200" y="1047750"/>
            <a:ext cx="503999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58C8F9E4-2F11-F14C-80F9-BEC52FA615E0}"/>
              </a:ext>
            </a:extLst>
          </p:cNvPr>
          <p:cNvSpPr txBox="1"/>
          <p:nvPr/>
        </p:nvSpPr>
        <p:spPr>
          <a:xfrm>
            <a:off x="6935757" y="2755900"/>
            <a:ext cx="503999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D337246C-2E5A-A145-A373-645FDEC011C3}"/>
              </a:ext>
            </a:extLst>
          </p:cNvPr>
          <p:cNvSpPr txBox="1"/>
          <p:nvPr/>
        </p:nvSpPr>
        <p:spPr>
          <a:xfrm>
            <a:off x="6934199" y="4464050"/>
            <a:ext cx="503999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cxnSp>
        <p:nvCxnSpPr>
          <p:cNvPr id="279" name="Straight Arrow Connector 3">
            <a:extLst>
              <a:ext uri="{FF2B5EF4-FFF2-40B4-BE49-F238E27FC236}">
                <a16:creationId xmlns:a16="http://schemas.microsoft.com/office/drawing/2014/main" id="{3FA28C7C-8172-6342-B906-7EF19B149014}"/>
              </a:ext>
            </a:extLst>
          </p:cNvPr>
          <p:cNvCxnSpPr>
            <a:cxnSpLocks/>
            <a:stCxn id="281" idx="0"/>
            <a:endCxn id="273" idx="1"/>
          </p:cNvCxnSpPr>
          <p:nvPr/>
        </p:nvCxnSpPr>
        <p:spPr>
          <a:xfrm rot="5400000" flipH="1" flipV="1">
            <a:off x="5415736" y="1198306"/>
            <a:ext cx="1484353" cy="1552575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19428A7-B823-A148-B9F7-B2C88F2EAF15}"/>
              </a:ext>
            </a:extLst>
          </p:cNvPr>
          <p:cNvGrpSpPr/>
          <p:nvPr/>
        </p:nvGrpSpPr>
        <p:grpSpPr>
          <a:xfrm>
            <a:off x="4933950" y="2716769"/>
            <a:ext cx="895350" cy="1111250"/>
            <a:chOff x="952500" y="2673350"/>
            <a:chExt cx="895350" cy="1111250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2F92363C-7791-E84F-9935-DE40C76FF2C7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82" name="Picture 281" descr="A close up of a logo&#10;&#10;Description automatically generated">
              <a:extLst>
                <a:ext uri="{FF2B5EF4-FFF2-40B4-BE49-F238E27FC236}">
                  <a16:creationId xmlns:a16="http://schemas.microsoft.com/office/drawing/2014/main" id="{A732A5F1-87FB-C148-B262-EFC6DC1A5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83" name="Straight Arrow Connector 3">
            <a:extLst>
              <a:ext uri="{FF2B5EF4-FFF2-40B4-BE49-F238E27FC236}">
                <a16:creationId xmlns:a16="http://schemas.microsoft.com/office/drawing/2014/main" id="{864723C2-6275-764B-AD39-FFE3FCB8CFBF}"/>
              </a:ext>
            </a:extLst>
          </p:cNvPr>
          <p:cNvCxnSpPr>
            <a:cxnSpLocks/>
            <a:stCxn id="281" idx="2"/>
            <a:endCxn id="277" idx="1"/>
          </p:cNvCxnSpPr>
          <p:nvPr/>
        </p:nvCxnSpPr>
        <p:spPr>
          <a:xfrm rot="16200000" flipH="1">
            <a:off x="5747564" y="3462080"/>
            <a:ext cx="820697" cy="155257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3">
            <a:extLst>
              <a:ext uri="{FF2B5EF4-FFF2-40B4-BE49-F238E27FC236}">
                <a16:creationId xmlns:a16="http://schemas.microsoft.com/office/drawing/2014/main" id="{5B9E41A5-5981-6241-BFD6-401695922376}"/>
              </a:ext>
            </a:extLst>
          </p:cNvPr>
          <p:cNvCxnSpPr>
            <a:cxnSpLocks/>
            <a:stCxn id="282" idx="3"/>
            <a:endCxn id="275" idx="1"/>
          </p:cNvCxnSpPr>
          <p:nvPr/>
        </p:nvCxnSpPr>
        <p:spPr>
          <a:xfrm flipV="1">
            <a:off x="5767397" y="2940566"/>
            <a:ext cx="1168360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3">
            <a:extLst>
              <a:ext uri="{FF2B5EF4-FFF2-40B4-BE49-F238E27FC236}">
                <a16:creationId xmlns:a16="http://schemas.microsoft.com/office/drawing/2014/main" id="{BC64A746-02BA-F84E-A503-165283D726DD}"/>
              </a:ext>
            </a:extLst>
          </p:cNvPr>
          <p:cNvCxnSpPr>
            <a:cxnSpLocks/>
            <a:stCxn id="24" idx="3"/>
            <a:endCxn id="291" idx="3"/>
          </p:cNvCxnSpPr>
          <p:nvPr/>
        </p:nvCxnSpPr>
        <p:spPr>
          <a:xfrm>
            <a:off x="7438198" y="1563106"/>
            <a:ext cx="12700" cy="2014373"/>
          </a:xfrm>
          <a:prstGeom prst="curvedConnector3">
            <a:avLst>
              <a:gd name="adj1" fmla="val 4450000"/>
            </a:avLst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3">
            <a:extLst>
              <a:ext uri="{FF2B5EF4-FFF2-40B4-BE49-F238E27FC236}">
                <a16:creationId xmlns:a16="http://schemas.microsoft.com/office/drawing/2014/main" id="{DFFFF005-6EA5-3247-AB4E-5BF5EA8E643E}"/>
              </a:ext>
            </a:extLst>
          </p:cNvPr>
          <p:cNvCxnSpPr>
            <a:cxnSpLocks/>
            <a:stCxn id="290" idx="3"/>
            <a:endCxn id="293" idx="3"/>
          </p:cNvCxnSpPr>
          <p:nvPr/>
        </p:nvCxnSpPr>
        <p:spPr>
          <a:xfrm>
            <a:off x="7438198" y="3271256"/>
            <a:ext cx="12700" cy="2014373"/>
          </a:xfrm>
          <a:prstGeom prst="curvedConnector3">
            <a:avLst>
              <a:gd name="adj1" fmla="val 4375000"/>
            </a:avLst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35246D1-EAAB-1E44-B240-36D233DEE38C}"/>
              </a:ext>
            </a:extLst>
          </p:cNvPr>
          <p:cNvSpPr/>
          <p:nvPr/>
        </p:nvSpPr>
        <p:spPr>
          <a:xfrm>
            <a:off x="6939343" y="14180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60955E50-C865-5146-8C30-7270BAA5E810}"/>
              </a:ext>
            </a:extLst>
          </p:cNvPr>
          <p:cNvSpPr/>
          <p:nvPr/>
        </p:nvSpPr>
        <p:spPr>
          <a:xfrm>
            <a:off x="6939343" y="17081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AD329C90-ACEA-9E4B-BE9E-6E3DE1CAF17D}"/>
              </a:ext>
            </a:extLst>
          </p:cNvPr>
          <p:cNvSpPr/>
          <p:nvPr/>
        </p:nvSpPr>
        <p:spPr>
          <a:xfrm>
            <a:off x="6939343" y="312623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801923E2-96AA-D744-943B-B7DBC06503B6}"/>
              </a:ext>
            </a:extLst>
          </p:cNvPr>
          <p:cNvSpPr/>
          <p:nvPr/>
        </p:nvSpPr>
        <p:spPr>
          <a:xfrm>
            <a:off x="6939343" y="341627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E8B9E570-F959-D549-995A-FC382CAC2951}"/>
              </a:ext>
            </a:extLst>
          </p:cNvPr>
          <p:cNvSpPr/>
          <p:nvPr/>
        </p:nvSpPr>
        <p:spPr>
          <a:xfrm>
            <a:off x="6939343" y="48343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066A141A-F1F5-AF47-9241-39EDC91938DA}"/>
              </a:ext>
            </a:extLst>
          </p:cNvPr>
          <p:cNvSpPr/>
          <p:nvPr/>
        </p:nvSpPr>
        <p:spPr>
          <a:xfrm>
            <a:off x="6939343" y="51244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cxnSp>
        <p:nvCxnSpPr>
          <p:cNvPr id="294" name="Straight Arrow Connector 3">
            <a:extLst>
              <a:ext uri="{FF2B5EF4-FFF2-40B4-BE49-F238E27FC236}">
                <a16:creationId xmlns:a16="http://schemas.microsoft.com/office/drawing/2014/main" id="{0563887A-3F6A-F446-B3AE-EB03D3773D88}"/>
              </a:ext>
            </a:extLst>
          </p:cNvPr>
          <p:cNvCxnSpPr>
            <a:cxnSpLocks/>
            <a:stCxn id="292" idx="3"/>
            <a:endCxn id="289" idx="3"/>
          </p:cNvCxnSpPr>
          <p:nvPr/>
        </p:nvCxnSpPr>
        <p:spPr>
          <a:xfrm flipV="1">
            <a:off x="7438198" y="1869329"/>
            <a:ext cx="12700" cy="3110077"/>
          </a:xfrm>
          <a:prstGeom prst="curvedConnector3">
            <a:avLst>
              <a:gd name="adj1" fmla="val 8950000"/>
            </a:avLst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 294">
            <a:extLst>
              <a:ext uri="{FF2B5EF4-FFF2-40B4-BE49-F238E27FC236}">
                <a16:creationId xmlns:a16="http://schemas.microsoft.com/office/drawing/2014/main" id="{0757B9D4-F116-FA4F-B630-18E3D40847F7}"/>
              </a:ext>
            </a:extLst>
          </p:cNvPr>
          <p:cNvSpPr/>
          <p:nvPr/>
        </p:nvSpPr>
        <p:spPr>
          <a:xfrm>
            <a:off x="2952749" y="14180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83D95F81-F678-FF46-B683-F0CA045E9A6D}"/>
              </a:ext>
            </a:extLst>
          </p:cNvPr>
          <p:cNvSpPr/>
          <p:nvPr/>
        </p:nvSpPr>
        <p:spPr>
          <a:xfrm>
            <a:off x="2952749" y="17081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BDD190EA-4D98-7C45-83FF-8B24BA45E0FB}"/>
              </a:ext>
            </a:extLst>
          </p:cNvPr>
          <p:cNvSpPr/>
          <p:nvPr/>
        </p:nvSpPr>
        <p:spPr>
          <a:xfrm>
            <a:off x="2952749" y="312623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88DCB54B-9D1B-D940-8BDE-4737C0360FF9}"/>
              </a:ext>
            </a:extLst>
          </p:cNvPr>
          <p:cNvSpPr/>
          <p:nvPr/>
        </p:nvSpPr>
        <p:spPr>
          <a:xfrm>
            <a:off x="2952749" y="341627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DD5F6C57-9BD5-8848-ADD9-577330001011}"/>
              </a:ext>
            </a:extLst>
          </p:cNvPr>
          <p:cNvSpPr/>
          <p:nvPr/>
        </p:nvSpPr>
        <p:spPr>
          <a:xfrm>
            <a:off x="2952749" y="48343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8E3360E1-EBD9-D743-A229-71F61AFD21CE}"/>
              </a:ext>
            </a:extLst>
          </p:cNvPr>
          <p:cNvSpPr/>
          <p:nvPr/>
        </p:nvSpPr>
        <p:spPr>
          <a:xfrm>
            <a:off x="2952749" y="51244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A41FA0B-5ECB-9143-BA7E-BAEE0B8BE1A7}"/>
              </a:ext>
            </a:extLst>
          </p:cNvPr>
          <p:cNvSpPr txBox="1"/>
          <p:nvPr/>
        </p:nvSpPr>
        <p:spPr>
          <a:xfrm>
            <a:off x="8591550" y="3181350"/>
            <a:ext cx="976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Replicate 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B276CBF5-FDBF-6C43-8E3B-2FF0E7EC3D85}"/>
              </a:ext>
            </a:extLst>
          </p:cNvPr>
          <p:cNvSpPr txBox="1"/>
          <p:nvPr/>
        </p:nvSpPr>
        <p:spPr>
          <a:xfrm>
            <a:off x="6934200" y="2293732"/>
            <a:ext cx="973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Replicate x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489761A2-EF1A-8248-A32E-0EABA40A9751}"/>
              </a:ext>
            </a:extLst>
          </p:cNvPr>
          <p:cNvSpPr txBox="1"/>
          <p:nvPr/>
        </p:nvSpPr>
        <p:spPr>
          <a:xfrm>
            <a:off x="6934200" y="3970665"/>
            <a:ext cx="965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Replicate z</a:t>
            </a:r>
          </a:p>
        </p:txBody>
      </p:sp>
    </p:spTree>
    <p:extLst>
      <p:ext uri="{BB962C8B-B14F-4D97-AF65-F5344CB8AC3E}">
        <p14:creationId xmlns:p14="http://schemas.microsoft.com/office/powerpoint/2010/main" val="126407328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angle 256">
            <a:extLst>
              <a:ext uri="{FF2B5EF4-FFF2-40B4-BE49-F238E27FC236}">
                <a16:creationId xmlns:a16="http://schemas.microsoft.com/office/drawing/2014/main" id="{AB1D4498-092B-3C42-8588-0AB0C5ED2E9A}"/>
              </a:ext>
            </a:extLst>
          </p:cNvPr>
          <p:cNvSpPr/>
          <p:nvPr/>
        </p:nvSpPr>
        <p:spPr>
          <a:xfrm>
            <a:off x="3663950" y="2622253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Primary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A576007-758D-FB49-B384-467BA1878A43}"/>
              </a:ext>
            </a:extLst>
          </p:cNvPr>
          <p:cNvSpPr/>
          <p:nvPr/>
        </p:nvSpPr>
        <p:spPr>
          <a:xfrm>
            <a:off x="3663950" y="4347607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Primary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7D861096-BE04-834D-8905-9BCE733B6D92}"/>
              </a:ext>
            </a:extLst>
          </p:cNvPr>
          <p:cNvSpPr/>
          <p:nvPr/>
        </p:nvSpPr>
        <p:spPr>
          <a:xfrm>
            <a:off x="3663950" y="914400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Primary</a:t>
            </a:r>
          </a:p>
        </p:txBody>
      </p:sp>
      <p:cxnSp>
        <p:nvCxnSpPr>
          <p:cNvPr id="249" name="Straight Arrow Connector 3">
            <a:extLst>
              <a:ext uri="{FF2B5EF4-FFF2-40B4-BE49-F238E27FC236}">
                <a16:creationId xmlns:a16="http://schemas.microsoft.com/office/drawing/2014/main" id="{987A93E9-EBD2-5441-BD3B-B1C978E6F71B}"/>
              </a:ext>
            </a:extLst>
          </p:cNvPr>
          <p:cNvCxnSpPr>
            <a:cxnSpLocks/>
            <a:stCxn id="251" idx="0"/>
            <a:endCxn id="44" idx="1"/>
          </p:cNvCxnSpPr>
          <p:nvPr/>
        </p:nvCxnSpPr>
        <p:spPr>
          <a:xfrm rot="5400000" flipH="1" flipV="1">
            <a:off x="2342256" y="1198386"/>
            <a:ext cx="1484353" cy="155241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D0D3E43C-B9D9-B742-B845-7AE0678AC3D1}"/>
              </a:ext>
            </a:extLst>
          </p:cNvPr>
          <p:cNvGrpSpPr/>
          <p:nvPr/>
        </p:nvGrpSpPr>
        <p:grpSpPr>
          <a:xfrm>
            <a:off x="1860550" y="2716769"/>
            <a:ext cx="895350" cy="1111250"/>
            <a:chOff x="952500" y="2673350"/>
            <a:chExt cx="895350" cy="1111250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B72109EA-E8D9-C645-9B44-77F9D399E14C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2" name="Picture 251" descr="A close up of a logo&#10;&#10;Description automatically generated">
              <a:extLst>
                <a:ext uri="{FF2B5EF4-FFF2-40B4-BE49-F238E27FC236}">
                  <a16:creationId xmlns:a16="http://schemas.microsoft.com/office/drawing/2014/main" id="{32868366-520F-9D4D-ABBF-300917227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53" name="Straight Arrow Connector 3">
            <a:extLst>
              <a:ext uri="{FF2B5EF4-FFF2-40B4-BE49-F238E27FC236}">
                <a16:creationId xmlns:a16="http://schemas.microsoft.com/office/drawing/2014/main" id="{A3305250-4E42-5449-82E1-99EB7551A99A}"/>
              </a:ext>
            </a:extLst>
          </p:cNvPr>
          <p:cNvCxnSpPr>
            <a:cxnSpLocks/>
            <a:stCxn id="251" idx="2"/>
            <a:endCxn id="46" idx="1"/>
          </p:cNvCxnSpPr>
          <p:nvPr/>
        </p:nvCxnSpPr>
        <p:spPr>
          <a:xfrm rot="16200000" flipH="1">
            <a:off x="2674084" y="3462160"/>
            <a:ext cx="820697" cy="155241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3">
            <a:extLst>
              <a:ext uri="{FF2B5EF4-FFF2-40B4-BE49-F238E27FC236}">
                <a16:creationId xmlns:a16="http://schemas.microsoft.com/office/drawing/2014/main" id="{EDDEDE6B-2CC2-934B-9FFD-D47914E1E719}"/>
              </a:ext>
            </a:extLst>
          </p:cNvPr>
          <p:cNvCxnSpPr>
            <a:cxnSpLocks/>
            <a:stCxn id="252" idx="3"/>
            <a:endCxn id="45" idx="1"/>
          </p:cNvCxnSpPr>
          <p:nvPr/>
        </p:nvCxnSpPr>
        <p:spPr>
          <a:xfrm flipV="1">
            <a:off x="2693997" y="2940566"/>
            <a:ext cx="1168200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>
            <a:extLst>
              <a:ext uri="{FF2B5EF4-FFF2-40B4-BE49-F238E27FC236}">
                <a16:creationId xmlns:a16="http://schemas.microsoft.com/office/drawing/2014/main" id="{CBD379E0-2A44-A240-82DC-8C4ADCE48C43}"/>
              </a:ext>
            </a:extLst>
          </p:cNvPr>
          <p:cNvSpPr/>
          <p:nvPr/>
        </p:nvSpPr>
        <p:spPr>
          <a:xfrm>
            <a:off x="8618528" y="2622253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Backup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5CB8615D-D8C9-B947-8FDE-562C1BCB8684}"/>
              </a:ext>
            </a:extLst>
          </p:cNvPr>
          <p:cNvSpPr/>
          <p:nvPr/>
        </p:nvSpPr>
        <p:spPr>
          <a:xfrm>
            <a:off x="8618528" y="4347607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Backup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FB4EFDC4-7812-234C-AE0A-46789FAA0674}"/>
              </a:ext>
            </a:extLst>
          </p:cNvPr>
          <p:cNvSpPr/>
          <p:nvPr/>
        </p:nvSpPr>
        <p:spPr>
          <a:xfrm>
            <a:off x="8618528" y="914400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Backup</a:t>
            </a:r>
          </a:p>
        </p:txBody>
      </p:sp>
      <p:cxnSp>
        <p:nvCxnSpPr>
          <p:cNvPr id="267" name="Straight Arrow Connector 3">
            <a:extLst>
              <a:ext uri="{FF2B5EF4-FFF2-40B4-BE49-F238E27FC236}">
                <a16:creationId xmlns:a16="http://schemas.microsoft.com/office/drawing/2014/main" id="{2198721D-305B-9648-88C6-ED06FE8FFDEE}"/>
              </a:ext>
            </a:extLst>
          </p:cNvPr>
          <p:cNvCxnSpPr>
            <a:cxnSpLocks/>
            <a:stCxn id="269" idx="0"/>
            <a:endCxn id="53" idx="1"/>
          </p:cNvCxnSpPr>
          <p:nvPr/>
        </p:nvCxnSpPr>
        <p:spPr>
          <a:xfrm rot="5400000" flipH="1" flipV="1">
            <a:off x="7301677" y="1193543"/>
            <a:ext cx="1484353" cy="1562100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D4822389-B10D-9F47-9CC9-5396D01B22F0}"/>
              </a:ext>
            </a:extLst>
          </p:cNvPr>
          <p:cNvGrpSpPr/>
          <p:nvPr/>
        </p:nvGrpSpPr>
        <p:grpSpPr>
          <a:xfrm>
            <a:off x="6815128" y="2716769"/>
            <a:ext cx="895350" cy="1111250"/>
            <a:chOff x="952500" y="2673350"/>
            <a:chExt cx="895350" cy="1111250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F18B9C14-FA2C-DC4B-A8DA-7FEBB252F5E5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0" name="Picture 269" descr="A close up of a logo&#10;&#10;Description automatically generated">
              <a:extLst>
                <a:ext uri="{FF2B5EF4-FFF2-40B4-BE49-F238E27FC236}">
                  <a16:creationId xmlns:a16="http://schemas.microsoft.com/office/drawing/2014/main" id="{0EEE938A-044B-574B-B436-55ACDF32F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71" name="Straight Arrow Connector 3">
            <a:extLst>
              <a:ext uri="{FF2B5EF4-FFF2-40B4-BE49-F238E27FC236}">
                <a16:creationId xmlns:a16="http://schemas.microsoft.com/office/drawing/2014/main" id="{8BE89B95-93AE-A34E-8E28-DC8DF90865B4}"/>
              </a:ext>
            </a:extLst>
          </p:cNvPr>
          <p:cNvCxnSpPr>
            <a:cxnSpLocks/>
            <a:stCxn id="269" idx="2"/>
            <a:endCxn id="55" idx="1"/>
          </p:cNvCxnSpPr>
          <p:nvPr/>
        </p:nvCxnSpPr>
        <p:spPr>
          <a:xfrm rot="16200000" flipH="1">
            <a:off x="7633505" y="3457317"/>
            <a:ext cx="820697" cy="1562100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3">
            <a:extLst>
              <a:ext uri="{FF2B5EF4-FFF2-40B4-BE49-F238E27FC236}">
                <a16:creationId xmlns:a16="http://schemas.microsoft.com/office/drawing/2014/main" id="{AB81C913-C50D-D54C-9EA4-9071E2123D18}"/>
              </a:ext>
            </a:extLst>
          </p:cNvPr>
          <p:cNvCxnSpPr>
            <a:cxnSpLocks/>
            <a:stCxn id="270" idx="3"/>
            <a:endCxn id="54" idx="1"/>
          </p:cNvCxnSpPr>
          <p:nvPr/>
        </p:nvCxnSpPr>
        <p:spPr>
          <a:xfrm flipV="1">
            <a:off x="7648575" y="2940566"/>
            <a:ext cx="1177886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E93729-7D6F-4641-868A-2220210C7F35}"/>
              </a:ext>
            </a:extLst>
          </p:cNvPr>
          <p:cNvSpPr txBox="1"/>
          <p:nvPr/>
        </p:nvSpPr>
        <p:spPr>
          <a:xfrm>
            <a:off x="3860639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9888E4-9988-5548-851B-97100A3F2A2D}"/>
              </a:ext>
            </a:extLst>
          </p:cNvPr>
          <p:cNvSpPr txBox="1"/>
          <p:nvPr/>
        </p:nvSpPr>
        <p:spPr>
          <a:xfrm>
            <a:off x="3862197" y="27559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523AB4-D14D-554E-9AB2-8F13BE961623}"/>
              </a:ext>
            </a:extLst>
          </p:cNvPr>
          <p:cNvSpPr txBox="1"/>
          <p:nvPr/>
        </p:nvSpPr>
        <p:spPr>
          <a:xfrm>
            <a:off x="3860639" y="44640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BF829F-215B-A94E-8BA6-ED95BF3311A6}"/>
              </a:ext>
            </a:extLst>
          </p:cNvPr>
          <p:cNvSpPr/>
          <p:nvPr/>
        </p:nvSpPr>
        <p:spPr>
          <a:xfrm>
            <a:off x="3860639" y="14180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7BA306-2B4B-1947-9CC3-E15C9A02F3FF}"/>
              </a:ext>
            </a:extLst>
          </p:cNvPr>
          <p:cNvSpPr/>
          <p:nvPr/>
        </p:nvSpPr>
        <p:spPr>
          <a:xfrm>
            <a:off x="3860639" y="312623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38BAF6C-C491-CE4E-8294-A259303C3BAB}"/>
              </a:ext>
            </a:extLst>
          </p:cNvPr>
          <p:cNvSpPr/>
          <p:nvPr/>
        </p:nvSpPr>
        <p:spPr>
          <a:xfrm>
            <a:off x="3860639" y="48343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209670-68EB-434A-A035-EC6EBD1FCFF0}"/>
              </a:ext>
            </a:extLst>
          </p:cNvPr>
          <p:cNvSpPr txBox="1"/>
          <p:nvPr/>
        </p:nvSpPr>
        <p:spPr>
          <a:xfrm>
            <a:off x="8824903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ED345-9CA3-5B49-A680-6F056F2313B6}"/>
              </a:ext>
            </a:extLst>
          </p:cNvPr>
          <p:cNvSpPr txBox="1"/>
          <p:nvPr/>
        </p:nvSpPr>
        <p:spPr>
          <a:xfrm>
            <a:off x="8826461" y="27559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98B4E5C-0172-1D43-B574-8669B3ABEDB1}"/>
              </a:ext>
            </a:extLst>
          </p:cNvPr>
          <p:cNvSpPr txBox="1"/>
          <p:nvPr/>
        </p:nvSpPr>
        <p:spPr>
          <a:xfrm>
            <a:off x="8824903" y="44640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211457D-7851-3441-A91F-B72E39B7D937}"/>
              </a:ext>
            </a:extLst>
          </p:cNvPr>
          <p:cNvSpPr/>
          <p:nvPr/>
        </p:nvSpPr>
        <p:spPr>
          <a:xfrm>
            <a:off x="8824903" y="17081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BB67F28-4BDE-1345-8089-6D68CCCEBEFE}"/>
              </a:ext>
            </a:extLst>
          </p:cNvPr>
          <p:cNvSpPr/>
          <p:nvPr/>
        </p:nvSpPr>
        <p:spPr>
          <a:xfrm>
            <a:off x="8824903" y="341627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0F3E48-9C62-9645-8B4E-B9E29A460491}"/>
              </a:ext>
            </a:extLst>
          </p:cNvPr>
          <p:cNvSpPr/>
          <p:nvPr/>
        </p:nvSpPr>
        <p:spPr>
          <a:xfrm>
            <a:off x="8824903" y="51244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</p:spTree>
    <p:extLst>
      <p:ext uri="{BB962C8B-B14F-4D97-AF65-F5344CB8AC3E}">
        <p14:creationId xmlns:p14="http://schemas.microsoft.com/office/powerpoint/2010/main" val="509499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7780E92-155B-D041-B2E9-6DE37C329A75}"/>
              </a:ext>
            </a:extLst>
          </p:cNvPr>
          <p:cNvSpPr txBox="1"/>
          <p:nvPr/>
        </p:nvSpPr>
        <p:spPr>
          <a:xfrm>
            <a:off x="2160000" y="1332584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[0,0,0]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[0,1,1]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0"/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	Send</a:t>
            </a:r>
            <a:endParaRPr lang="en-GB" sz="1400" dirty="0">
              <a:solidFill>
                <a:prstClr val="black"/>
              </a:solidFill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EA564C-6603-C348-8D1F-8C0837564374}"/>
              </a:ext>
            </a:extLst>
          </p:cNvPr>
          <p:cNvGrpSpPr/>
          <p:nvPr/>
        </p:nvGrpSpPr>
        <p:grpSpPr>
          <a:xfrm>
            <a:off x="6733343" y="939214"/>
            <a:ext cx="4762598" cy="3982804"/>
            <a:chOff x="846330" y="939214"/>
            <a:chExt cx="476259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A198B0-C72E-6147-A72A-EABF3A233A45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48E937-B77F-6D4E-9DFF-F4AB4DADA4D3}"/>
                </a:ext>
              </a:extLst>
            </p:cNvPr>
            <p:cNvSpPr txBox="1"/>
            <p:nvPr/>
          </p:nvSpPr>
          <p:spPr>
            <a:xfrm rot="21251445">
              <a:off x="3201308" y="1409619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{[0,0,1],msg}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B6CF34-0646-A44B-9451-23B8DA8BA1C1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46B2933-C071-6C43-A1C5-B41AE383F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3683369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20">
            <a:extLst>
              <a:ext uri="{FF2B5EF4-FFF2-40B4-BE49-F238E27FC236}">
                <a16:creationId xmlns:a16="http://schemas.microsoft.com/office/drawing/2014/main" id="{07CD1163-7B4D-8640-BFCA-C5CE723A9873}"/>
              </a:ext>
            </a:extLst>
          </p:cNvPr>
          <p:cNvSpPr/>
          <p:nvPr/>
        </p:nvSpPr>
        <p:spPr>
          <a:xfrm>
            <a:off x="2832100" y="2366249"/>
            <a:ext cx="70040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Key Replication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B90D06B-5DC6-DC41-B32D-D9A4A19E0086}"/>
              </a:ext>
            </a:extLst>
          </p:cNvPr>
          <p:cNvSpPr/>
          <p:nvPr/>
        </p:nvSpPr>
        <p:spPr>
          <a:xfrm>
            <a:off x="2832100" y="1497512"/>
            <a:ext cx="70040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Key Replication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9FEF23-10A3-F748-9A07-FCF68432E347}"/>
              </a:ext>
            </a:extLst>
          </p:cNvPr>
          <p:cNvSpPr/>
          <p:nvPr/>
        </p:nvSpPr>
        <p:spPr>
          <a:xfrm>
            <a:off x="2832100" y="611971"/>
            <a:ext cx="70040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Key Replication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7716F0C-514A-E747-853A-79F1A14DABB5}"/>
              </a:ext>
            </a:extLst>
          </p:cNvPr>
          <p:cNvSpPr txBox="1"/>
          <p:nvPr/>
        </p:nvSpPr>
        <p:spPr>
          <a:xfrm>
            <a:off x="2903940" y="7429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5580328-30BA-0C43-8EBA-976B0C463329}"/>
              </a:ext>
            </a:extLst>
          </p:cNvPr>
          <p:cNvSpPr txBox="1"/>
          <p:nvPr/>
        </p:nvSpPr>
        <p:spPr>
          <a:xfrm>
            <a:off x="3519814" y="7429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FAFBAA9-AC92-7E42-B9CA-355826C300A7}"/>
              </a:ext>
            </a:extLst>
          </p:cNvPr>
          <p:cNvSpPr txBox="1"/>
          <p:nvPr/>
        </p:nvSpPr>
        <p:spPr>
          <a:xfrm>
            <a:off x="2903940" y="16065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9D23338-B63F-B744-8EF4-5779A8214462}"/>
              </a:ext>
            </a:extLst>
          </p:cNvPr>
          <p:cNvSpPr txBox="1"/>
          <p:nvPr/>
        </p:nvSpPr>
        <p:spPr>
          <a:xfrm>
            <a:off x="3519814" y="16065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E2544BE-3BF5-3F4F-BFDE-D221EB99D97E}"/>
              </a:ext>
            </a:extLst>
          </p:cNvPr>
          <p:cNvSpPr txBox="1"/>
          <p:nvPr/>
        </p:nvSpPr>
        <p:spPr>
          <a:xfrm>
            <a:off x="2903940" y="24701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3D1710A-16B2-1541-B821-2EE030F0D249}"/>
              </a:ext>
            </a:extLst>
          </p:cNvPr>
          <p:cNvSpPr txBox="1"/>
          <p:nvPr/>
        </p:nvSpPr>
        <p:spPr>
          <a:xfrm>
            <a:off x="3519814" y="24701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9155ABB-5741-6948-A3B7-220886A89535}"/>
              </a:ext>
            </a:extLst>
          </p:cNvPr>
          <p:cNvGrpSpPr/>
          <p:nvPr/>
        </p:nvGrpSpPr>
        <p:grpSpPr>
          <a:xfrm>
            <a:off x="3889749" y="255666"/>
            <a:ext cx="1236559" cy="1318062"/>
            <a:chOff x="3322608" y="573166"/>
            <a:chExt cx="1236559" cy="1318062"/>
          </a:xfrm>
        </p:grpSpPr>
        <p:sp>
          <p:nvSpPr>
            <p:cNvPr id="185" name="Arc 184">
              <a:extLst>
                <a:ext uri="{FF2B5EF4-FFF2-40B4-BE49-F238E27FC236}">
                  <a16:creationId xmlns:a16="http://schemas.microsoft.com/office/drawing/2014/main" id="{A113BCF4-DAD1-864A-9700-2EA64628A69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Arc 185">
              <a:extLst>
                <a:ext uri="{FF2B5EF4-FFF2-40B4-BE49-F238E27FC236}">
                  <a16:creationId xmlns:a16="http://schemas.microsoft.com/office/drawing/2014/main" id="{8AB5F001-ECB4-D74E-8C45-9B0A46A341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C12766C2-A4B4-8841-996C-18FBC524C569}"/>
              </a:ext>
            </a:extLst>
          </p:cNvPr>
          <p:cNvSpPr txBox="1"/>
          <p:nvPr/>
        </p:nvSpPr>
        <p:spPr>
          <a:xfrm>
            <a:off x="4224055" y="7203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0498871-AA69-2042-BB13-72E696DAF814}"/>
              </a:ext>
            </a:extLst>
          </p:cNvPr>
          <p:cNvGrpSpPr/>
          <p:nvPr/>
        </p:nvGrpSpPr>
        <p:grpSpPr>
          <a:xfrm>
            <a:off x="3889749" y="1131966"/>
            <a:ext cx="1236559" cy="1318062"/>
            <a:chOff x="3322608" y="573166"/>
            <a:chExt cx="1236559" cy="1318062"/>
          </a:xfrm>
        </p:grpSpPr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B3DADC85-2904-6844-B40E-CB4A20838FE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DA701BA5-132D-4D4B-8FAD-1BDF3089E940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E93545DD-BE0C-EF47-9F18-913797CE1D95}"/>
              </a:ext>
            </a:extLst>
          </p:cNvPr>
          <p:cNvSpPr txBox="1"/>
          <p:nvPr/>
        </p:nvSpPr>
        <p:spPr>
          <a:xfrm>
            <a:off x="4224055" y="1596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0920CFE-843E-9A48-96D9-0D1B55393E7F}"/>
              </a:ext>
            </a:extLst>
          </p:cNvPr>
          <p:cNvGrpSpPr/>
          <p:nvPr/>
        </p:nvGrpSpPr>
        <p:grpSpPr>
          <a:xfrm>
            <a:off x="3889749" y="2015372"/>
            <a:ext cx="1236559" cy="1318062"/>
            <a:chOff x="3322608" y="573166"/>
            <a:chExt cx="1236559" cy="1318062"/>
          </a:xfrm>
        </p:grpSpPr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1B7E33AE-322F-1740-9E06-53C9D6573A1B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Arc 193">
              <a:extLst>
                <a:ext uri="{FF2B5EF4-FFF2-40B4-BE49-F238E27FC236}">
                  <a16:creationId xmlns:a16="http://schemas.microsoft.com/office/drawing/2014/main" id="{880828A1-53A7-E647-A795-E27332FD05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A6E58EAB-8A41-8242-B90E-95487243D7B5}"/>
              </a:ext>
            </a:extLst>
          </p:cNvPr>
          <p:cNvSpPr txBox="1"/>
          <p:nvPr/>
        </p:nvSpPr>
        <p:spPr>
          <a:xfrm>
            <a:off x="4224055" y="24800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9A50F24-349D-2E46-9B3B-93F38D9CCCAA}"/>
              </a:ext>
            </a:extLst>
          </p:cNvPr>
          <p:cNvSpPr txBox="1"/>
          <p:nvPr/>
        </p:nvSpPr>
        <p:spPr>
          <a:xfrm>
            <a:off x="4999440" y="7429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DF2539D-8606-0341-94E1-C7801DD5DA57}"/>
              </a:ext>
            </a:extLst>
          </p:cNvPr>
          <p:cNvSpPr txBox="1"/>
          <p:nvPr/>
        </p:nvSpPr>
        <p:spPr>
          <a:xfrm>
            <a:off x="5615314" y="7429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110ACBB-6B2F-994B-A85F-FF7E0174BABE}"/>
              </a:ext>
            </a:extLst>
          </p:cNvPr>
          <p:cNvSpPr txBox="1"/>
          <p:nvPr/>
        </p:nvSpPr>
        <p:spPr>
          <a:xfrm>
            <a:off x="4999440" y="16065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9D03B03-A062-1443-91C0-5AACC686993B}"/>
              </a:ext>
            </a:extLst>
          </p:cNvPr>
          <p:cNvSpPr txBox="1"/>
          <p:nvPr/>
        </p:nvSpPr>
        <p:spPr>
          <a:xfrm>
            <a:off x="5615314" y="16065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B945957-25FF-1249-9564-2C73DBD1031E}"/>
              </a:ext>
            </a:extLst>
          </p:cNvPr>
          <p:cNvSpPr txBox="1"/>
          <p:nvPr/>
        </p:nvSpPr>
        <p:spPr>
          <a:xfrm>
            <a:off x="4999440" y="24701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E18D99F-6C90-2440-B4C6-0515AC7DB2FC}"/>
              </a:ext>
            </a:extLst>
          </p:cNvPr>
          <p:cNvSpPr txBox="1"/>
          <p:nvPr/>
        </p:nvSpPr>
        <p:spPr>
          <a:xfrm>
            <a:off x="5615314" y="24701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FC5C973-4F65-AD48-A744-0FEA6552C3CA}"/>
              </a:ext>
            </a:extLst>
          </p:cNvPr>
          <p:cNvGrpSpPr/>
          <p:nvPr/>
        </p:nvGrpSpPr>
        <p:grpSpPr>
          <a:xfrm>
            <a:off x="5985249" y="255666"/>
            <a:ext cx="1236559" cy="1318062"/>
            <a:chOff x="3322608" y="573166"/>
            <a:chExt cx="1236559" cy="1318062"/>
          </a:xfrm>
        </p:grpSpPr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FF7D80E3-2574-774B-BC3D-EF22E937D5C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EB57ACA3-CECC-1B4A-B0B5-5186FE577A38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9AB0F692-1395-9744-8A3A-5B08215436DF}"/>
              </a:ext>
            </a:extLst>
          </p:cNvPr>
          <p:cNvSpPr txBox="1"/>
          <p:nvPr/>
        </p:nvSpPr>
        <p:spPr>
          <a:xfrm>
            <a:off x="6319555" y="7203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7E442BF1-605F-C04B-B387-47FC8BBA19F3}"/>
              </a:ext>
            </a:extLst>
          </p:cNvPr>
          <p:cNvGrpSpPr/>
          <p:nvPr/>
        </p:nvGrpSpPr>
        <p:grpSpPr>
          <a:xfrm>
            <a:off x="5985249" y="1131966"/>
            <a:ext cx="1236559" cy="1318062"/>
            <a:chOff x="3322608" y="573166"/>
            <a:chExt cx="1236559" cy="1318062"/>
          </a:xfrm>
        </p:grpSpPr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F90BCE31-1DB6-BB40-A9E8-695A00B4C2D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3715D683-9686-024A-9CA2-408DAD0B590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63A82945-5D6A-D847-9B00-F4214E5446B7}"/>
              </a:ext>
            </a:extLst>
          </p:cNvPr>
          <p:cNvSpPr txBox="1"/>
          <p:nvPr/>
        </p:nvSpPr>
        <p:spPr>
          <a:xfrm>
            <a:off x="6319555" y="1596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01E12D2-7506-E84F-A27D-2DEE9CF19A26}"/>
              </a:ext>
            </a:extLst>
          </p:cNvPr>
          <p:cNvSpPr txBox="1"/>
          <p:nvPr/>
        </p:nvSpPr>
        <p:spPr>
          <a:xfrm>
            <a:off x="6319555" y="24800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81496DB-A25A-1244-884F-3880B5820366}"/>
              </a:ext>
            </a:extLst>
          </p:cNvPr>
          <p:cNvSpPr txBox="1"/>
          <p:nvPr/>
        </p:nvSpPr>
        <p:spPr>
          <a:xfrm>
            <a:off x="7094940" y="7429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5A27E27-BDD1-DD46-AA74-110A18AA73A4}"/>
              </a:ext>
            </a:extLst>
          </p:cNvPr>
          <p:cNvSpPr txBox="1"/>
          <p:nvPr/>
        </p:nvSpPr>
        <p:spPr>
          <a:xfrm>
            <a:off x="7710814" y="7429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961771B-F4BC-0341-9891-16820C0D59A1}"/>
              </a:ext>
            </a:extLst>
          </p:cNvPr>
          <p:cNvSpPr txBox="1"/>
          <p:nvPr/>
        </p:nvSpPr>
        <p:spPr>
          <a:xfrm>
            <a:off x="7094940" y="16065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041FBB8-D8EF-A140-B40E-208AA6C52F6E}"/>
              </a:ext>
            </a:extLst>
          </p:cNvPr>
          <p:cNvSpPr txBox="1"/>
          <p:nvPr/>
        </p:nvSpPr>
        <p:spPr>
          <a:xfrm>
            <a:off x="7710814" y="16065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8746431-78E3-0547-AEE5-0E0E82D1C505}"/>
              </a:ext>
            </a:extLst>
          </p:cNvPr>
          <p:cNvSpPr txBox="1"/>
          <p:nvPr/>
        </p:nvSpPr>
        <p:spPr>
          <a:xfrm>
            <a:off x="7094940" y="24701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EE9DB43-2A02-8544-9C1D-A05A6F4DFCD6}"/>
              </a:ext>
            </a:extLst>
          </p:cNvPr>
          <p:cNvSpPr txBox="1"/>
          <p:nvPr/>
        </p:nvSpPr>
        <p:spPr>
          <a:xfrm>
            <a:off x="7710814" y="24701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8D4488-086A-5D4C-911D-5A8C33F871DE}"/>
              </a:ext>
            </a:extLst>
          </p:cNvPr>
          <p:cNvGrpSpPr/>
          <p:nvPr/>
        </p:nvGrpSpPr>
        <p:grpSpPr>
          <a:xfrm>
            <a:off x="5985249" y="2005307"/>
            <a:ext cx="1236559" cy="1318062"/>
            <a:chOff x="3322608" y="573166"/>
            <a:chExt cx="1236559" cy="1318062"/>
          </a:xfrm>
        </p:grpSpPr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256563BB-1640-6047-B372-0D48AAA80559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141D3EA3-5C86-C447-8B51-CC6987D3BFC1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9BF050A-AFCB-5D46-A179-3D615287187B}"/>
              </a:ext>
            </a:extLst>
          </p:cNvPr>
          <p:cNvGrpSpPr/>
          <p:nvPr/>
        </p:nvGrpSpPr>
        <p:grpSpPr>
          <a:xfrm>
            <a:off x="1122753" y="1232018"/>
            <a:ext cx="895350" cy="1111250"/>
            <a:chOff x="952500" y="2673350"/>
            <a:chExt cx="895350" cy="111125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02688D8-9C68-164D-8446-F4084518505A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0" name="Picture 229" descr="A close up of a logo&#10;&#10;Description automatically generated">
              <a:extLst>
                <a:ext uri="{FF2B5EF4-FFF2-40B4-BE49-F238E27FC236}">
                  <a16:creationId xmlns:a16="http://schemas.microsoft.com/office/drawing/2014/main" id="{A3AA7EC4-AEA6-6842-A83E-7B705EFA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31" name="Straight Arrow Connector 3">
            <a:extLst>
              <a:ext uri="{FF2B5EF4-FFF2-40B4-BE49-F238E27FC236}">
                <a16:creationId xmlns:a16="http://schemas.microsoft.com/office/drawing/2014/main" id="{125C715E-FC44-A64E-B991-35982A056BAA}"/>
              </a:ext>
            </a:extLst>
          </p:cNvPr>
          <p:cNvCxnSpPr>
            <a:cxnSpLocks/>
            <a:stCxn id="229" idx="0"/>
            <a:endCxn id="101" idx="1"/>
          </p:cNvCxnSpPr>
          <p:nvPr/>
        </p:nvCxnSpPr>
        <p:spPr>
          <a:xfrm rot="5400000" flipH="1" flipV="1">
            <a:off x="2084983" y="413061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3">
            <a:extLst>
              <a:ext uri="{FF2B5EF4-FFF2-40B4-BE49-F238E27FC236}">
                <a16:creationId xmlns:a16="http://schemas.microsoft.com/office/drawing/2014/main" id="{64AF8AA9-43EA-014B-9654-705ACDC0DD1C}"/>
              </a:ext>
            </a:extLst>
          </p:cNvPr>
          <p:cNvCxnSpPr>
            <a:cxnSpLocks/>
            <a:stCxn id="230" idx="3"/>
            <a:endCxn id="104" idx="1"/>
          </p:cNvCxnSpPr>
          <p:nvPr/>
        </p:nvCxnSpPr>
        <p:spPr>
          <a:xfrm>
            <a:off x="1956200" y="1787643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3">
            <a:extLst>
              <a:ext uri="{FF2B5EF4-FFF2-40B4-BE49-F238E27FC236}">
                <a16:creationId xmlns:a16="http://schemas.microsoft.com/office/drawing/2014/main" id="{0896183D-7A18-254C-88A1-3FF71734FB75}"/>
              </a:ext>
            </a:extLst>
          </p:cNvPr>
          <p:cNvCxnSpPr>
            <a:cxnSpLocks/>
            <a:stCxn id="229" idx="2"/>
            <a:endCxn id="133" idx="1"/>
          </p:cNvCxnSpPr>
          <p:nvPr/>
        </p:nvCxnSpPr>
        <p:spPr>
          <a:xfrm rot="16200000" flipH="1">
            <a:off x="2081410" y="1832286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80EAF6A-1748-D447-8F72-E8BF9C2EF3BD}"/>
              </a:ext>
            </a:extLst>
          </p:cNvPr>
          <p:cNvSpPr/>
          <p:nvPr/>
        </p:nvSpPr>
        <p:spPr>
          <a:xfrm>
            <a:off x="7004050" y="3693654"/>
            <a:ext cx="1305827" cy="289829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Dataset Replication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9FF7B61-5D08-B345-BB8E-F266133D3918}"/>
              </a:ext>
            </a:extLst>
          </p:cNvPr>
          <p:cNvSpPr/>
          <p:nvPr/>
        </p:nvSpPr>
        <p:spPr>
          <a:xfrm>
            <a:off x="4885206" y="3693654"/>
            <a:ext cx="1305827" cy="289829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Dataset Replication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979A10B-954D-8D4F-85A1-181ABF27AAA1}"/>
              </a:ext>
            </a:extLst>
          </p:cNvPr>
          <p:cNvSpPr/>
          <p:nvPr/>
        </p:nvSpPr>
        <p:spPr>
          <a:xfrm>
            <a:off x="2813051" y="3679673"/>
            <a:ext cx="1301186" cy="2912279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Dataset Replication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C07814A-EF9C-2A44-892E-24F07C682786}"/>
              </a:ext>
            </a:extLst>
          </p:cNvPr>
          <p:cNvSpPr txBox="1"/>
          <p:nvPr/>
        </p:nvSpPr>
        <p:spPr>
          <a:xfrm>
            <a:off x="2903940" y="38106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3FD5A9E-7089-5448-A1C6-D73B34500C65}"/>
              </a:ext>
            </a:extLst>
          </p:cNvPr>
          <p:cNvSpPr txBox="1"/>
          <p:nvPr/>
        </p:nvSpPr>
        <p:spPr>
          <a:xfrm>
            <a:off x="3519814" y="38106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1934483-7279-564F-B3E1-8D5FDB684C4F}"/>
              </a:ext>
            </a:extLst>
          </p:cNvPr>
          <p:cNvSpPr txBox="1"/>
          <p:nvPr/>
        </p:nvSpPr>
        <p:spPr>
          <a:xfrm>
            <a:off x="2903940" y="46742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8485F7C-617A-D643-9EC4-2D6F3D395B99}"/>
              </a:ext>
            </a:extLst>
          </p:cNvPr>
          <p:cNvSpPr txBox="1"/>
          <p:nvPr/>
        </p:nvSpPr>
        <p:spPr>
          <a:xfrm>
            <a:off x="3519814" y="46742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B4A0852-2BA8-E942-8F0B-54E7D1ADBCE2}"/>
              </a:ext>
            </a:extLst>
          </p:cNvPr>
          <p:cNvSpPr txBox="1"/>
          <p:nvPr/>
        </p:nvSpPr>
        <p:spPr>
          <a:xfrm>
            <a:off x="2903940" y="55378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BDC4400-AE3F-1341-BDF1-0A4E89C2E95B}"/>
              </a:ext>
            </a:extLst>
          </p:cNvPr>
          <p:cNvSpPr txBox="1"/>
          <p:nvPr/>
        </p:nvSpPr>
        <p:spPr>
          <a:xfrm>
            <a:off x="3519814" y="55378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EF28FCE-E27D-F84F-B963-AF04D46F592C}"/>
              </a:ext>
            </a:extLst>
          </p:cNvPr>
          <p:cNvGrpSpPr/>
          <p:nvPr/>
        </p:nvGrpSpPr>
        <p:grpSpPr>
          <a:xfrm>
            <a:off x="3889749" y="3323369"/>
            <a:ext cx="1236559" cy="1318062"/>
            <a:chOff x="3322608" y="573166"/>
            <a:chExt cx="1236559" cy="1318062"/>
          </a:xfrm>
        </p:grpSpPr>
        <p:sp>
          <p:nvSpPr>
            <p:cNvPr id="120" name="Arc 119">
              <a:extLst>
                <a:ext uri="{FF2B5EF4-FFF2-40B4-BE49-F238E27FC236}">
                  <a16:creationId xmlns:a16="http://schemas.microsoft.com/office/drawing/2014/main" id="{35621CF8-52FA-C44C-8F38-09A46DE4310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Arc 120">
              <a:extLst>
                <a:ext uri="{FF2B5EF4-FFF2-40B4-BE49-F238E27FC236}">
                  <a16:creationId xmlns:a16="http://schemas.microsoft.com/office/drawing/2014/main" id="{FD287B5B-F93A-7343-B396-2137BD61F19C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5FE371F4-BD33-6B4D-B921-AB0D55AED4E8}"/>
              </a:ext>
            </a:extLst>
          </p:cNvPr>
          <p:cNvSpPr txBox="1"/>
          <p:nvPr/>
        </p:nvSpPr>
        <p:spPr>
          <a:xfrm>
            <a:off x="4224055" y="37880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C1ABF61-715D-1C4C-B910-34F52B6E3B45}"/>
              </a:ext>
            </a:extLst>
          </p:cNvPr>
          <p:cNvGrpSpPr/>
          <p:nvPr/>
        </p:nvGrpSpPr>
        <p:grpSpPr>
          <a:xfrm>
            <a:off x="3889749" y="4199669"/>
            <a:ext cx="1236559" cy="1318062"/>
            <a:chOff x="3322608" y="573166"/>
            <a:chExt cx="1236559" cy="1318062"/>
          </a:xfrm>
        </p:grpSpPr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49819952-F4B1-CA48-9D2A-B0681690C31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C2992DA3-696A-2F4A-85EB-993532E7080E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9FF3BA99-1549-0942-9E4C-DEED2FCFD2EC}"/>
              </a:ext>
            </a:extLst>
          </p:cNvPr>
          <p:cNvSpPr txBox="1"/>
          <p:nvPr/>
        </p:nvSpPr>
        <p:spPr>
          <a:xfrm>
            <a:off x="4224055" y="46643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7AD516-AB92-074F-B615-C5BF4CDAF788}"/>
              </a:ext>
            </a:extLst>
          </p:cNvPr>
          <p:cNvGrpSpPr/>
          <p:nvPr/>
        </p:nvGrpSpPr>
        <p:grpSpPr>
          <a:xfrm>
            <a:off x="3889749" y="5083075"/>
            <a:ext cx="1236559" cy="1318062"/>
            <a:chOff x="3322608" y="573166"/>
            <a:chExt cx="1236559" cy="1318062"/>
          </a:xfrm>
        </p:grpSpPr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B009F50F-0813-D64A-BFD5-AC33532E8D8C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B9915471-DEA0-894C-96E0-9FD2466C3F2D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45D5FFF-6593-DA40-B5CD-249396A3F393}"/>
              </a:ext>
            </a:extLst>
          </p:cNvPr>
          <p:cNvSpPr txBox="1"/>
          <p:nvPr/>
        </p:nvSpPr>
        <p:spPr>
          <a:xfrm>
            <a:off x="4224055" y="5547736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8FD624F-2869-6441-8D53-8FA7E09B8E37}"/>
              </a:ext>
            </a:extLst>
          </p:cNvPr>
          <p:cNvSpPr txBox="1"/>
          <p:nvPr/>
        </p:nvSpPr>
        <p:spPr>
          <a:xfrm>
            <a:off x="4999440" y="38106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86050DB-27BC-2542-89DF-AF8F6FEA17F4}"/>
              </a:ext>
            </a:extLst>
          </p:cNvPr>
          <p:cNvSpPr txBox="1"/>
          <p:nvPr/>
        </p:nvSpPr>
        <p:spPr>
          <a:xfrm>
            <a:off x="5615314" y="38106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EF44AC1-7B10-D546-BDDA-2738F1D9DA48}"/>
              </a:ext>
            </a:extLst>
          </p:cNvPr>
          <p:cNvSpPr txBox="1"/>
          <p:nvPr/>
        </p:nvSpPr>
        <p:spPr>
          <a:xfrm>
            <a:off x="4999440" y="46742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9F34A03-9B03-E945-9111-9FEA7A1F8201}"/>
              </a:ext>
            </a:extLst>
          </p:cNvPr>
          <p:cNvSpPr txBox="1"/>
          <p:nvPr/>
        </p:nvSpPr>
        <p:spPr>
          <a:xfrm>
            <a:off x="5615314" y="46742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EF9680F-B90D-084B-BE65-190EFD91806B}"/>
              </a:ext>
            </a:extLst>
          </p:cNvPr>
          <p:cNvSpPr txBox="1"/>
          <p:nvPr/>
        </p:nvSpPr>
        <p:spPr>
          <a:xfrm>
            <a:off x="4999440" y="55378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4DA7E4C-8231-D449-A47E-0884890E13A0}"/>
              </a:ext>
            </a:extLst>
          </p:cNvPr>
          <p:cNvSpPr txBox="1"/>
          <p:nvPr/>
        </p:nvSpPr>
        <p:spPr>
          <a:xfrm>
            <a:off x="5615314" y="55378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272477D-C84C-544C-B5D7-FB9ADFD0B5C2}"/>
              </a:ext>
            </a:extLst>
          </p:cNvPr>
          <p:cNvGrpSpPr/>
          <p:nvPr/>
        </p:nvGrpSpPr>
        <p:grpSpPr>
          <a:xfrm>
            <a:off x="5985249" y="3323369"/>
            <a:ext cx="1236559" cy="1318062"/>
            <a:chOff x="3322608" y="573166"/>
            <a:chExt cx="1236559" cy="1318062"/>
          </a:xfrm>
        </p:grpSpPr>
        <p:sp>
          <p:nvSpPr>
            <p:cNvPr id="177" name="Arc 176">
              <a:extLst>
                <a:ext uri="{FF2B5EF4-FFF2-40B4-BE49-F238E27FC236}">
                  <a16:creationId xmlns:a16="http://schemas.microsoft.com/office/drawing/2014/main" id="{C07A4F6D-3606-2D49-A3B0-625A58AE883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Arc 177">
              <a:extLst>
                <a:ext uri="{FF2B5EF4-FFF2-40B4-BE49-F238E27FC236}">
                  <a16:creationId xmlns:a16="http://schemas.microsoft.com/office/drawing/2014/main" id="{27F79C37-AE38-6F4C-A5D4-662B1C820445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DBA3025F-AD2B-0B4D-A22D-9F78162322F8}"/>
              </a:ext>
            </a:extLst>
          </p:cNvPr>
          <p:cNvSpPr txBox="1"/>
          <p:nvPr/>
        </p:nvSpPr>
        <p:spPr>
          <a:xfrm>
            <a:off x="6319555" y="37880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B48AB4B6-FB2E-C54D-8A40-2667BCAB8845}"/>
              </a:ext>
            </a:extLst>
          </p:cNvPr>
          <p:cNvGrpSpPr/>
          <p:nvPr/>
        </p:nvGrpSpPr>
        <p:grpSpPr>
          <a:xfrm>
            <a:off x="5985249" y="4199669"/>
            <a:ext cx="1236559" cy="1318062"/>
            <a:chOff x="3322608" y="573166"/>
            <a:chExt cx="1236559" cy="1318062"/>
          </a:xfrm>
        </p:grpSpPr>
        <p:sp>
          <p:nvSpPr>
            <p:cNvPr id="181" name="Arc 180">
              <a:extLst>
                <a:ext uri="{FF2B5EF4-FFF2-40B4-BE49-F238E27FC236}">
                  <a16:creationId xmlns:a16="http://schemas.microsoft.com/office/drawing/2014/main" id="{B748CA44-F25C-6C45-8C6B-810BFE659855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Arc 181">
              <a:extLst>
                <a:ext uri="{FF2B5EF4-FFF2-40B4-BE49-F238E27FC236}">
                  <a16:creationId xmlns:a16="http://schemas.microsoft.com/office/drawing/2014/main" id="{E0A0F2BF-16FD-E047-A4B0-C38D5D681825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B3E1D0BF-2DB0-4448-86E5-AC86B25067D9}"/>
              </a:ext>
            </a:extLst>
          </p:cNvPr>
          <p:cNvSpPr txBox="1"/>
          <p:nvPr/>
        </p:nvSpPr>
        <p:spPr>
          <a:xfrm>
            <a:off x="6319555" y="46643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E872EAA-EABE-D841-8D00-90FBA72CBCDE}"/>
              </a:ext>
            </a:extLst>
          </p:cNvPr>
          <p:cNvSpPr txBox="1"/>
          <p:nvPr/>
        </p:nvSpPr>
        <p:spPr>
          <a:xfrm>
            <a:off x="6319555" y="5547736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4B886764-BDE5-AD46-A334-C7C3F8F9BDD8}"/>
              </a:ext>
            </a:extLst>
          </p:cNvPr>
          <p:cNvSpPr txBox="1"/>
          <p:nvPr/>
        </p:nvSpPr>
        <p:spPr>
          <a:xfrm>
            <a:off x="7094940" y="38106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3ACDF92-A249-B74F-BF5E-554CA04CA6D0}"/>
              </a:ext>
            </a:extLst>
          </p:cNvPr>
          <p:cNvSpPr txBox="1"/>
          <p:nvPr/>
        </p:nvSpPr>
        <p:spPr>
          <a:xfrm>
            <a:off x="7710814" y="38106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F11BD8A8-453E-7F42-855A-29D336063B80}"/>
              </a:ext>
            </a:extLst>
          </p:cNvPr>
          <p:cNvSpPr txBox="1"/>
          <p:nvPr/>
        </p:nvSpPr>
        <p:spPr>
          <a:xfrm>
            <a:off x="7094940" y="46742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79412EE-F782-8543-981F-645AEDDB5948}"/>
              </a:ext>
            </a:extLst>
          </p:cNvPr>
          <p:cNvSpPr txBox="1"/>
          <p:nvPr/>
        </p:nvSpPr>
        <p:spPr>
          <a:xfrm>
            <a:off x="7710814" y="46742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7F0E5B5-E37A-E94D-828C-EA3F52D3387C}"/>
              </a:ext>
            </a:extLst>
          </p:cNvPr>
          <p:cNvSpPr txBox="1"/>
          <p:nvPr/>
        </p:nvSpPr>
        <p:spPr>
          <a:xfrm>
            <a:off x="7094940" y="55378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C888C00-4C11-CC42-ADA3-42593FA1856D}"/>
              </a:ext>
            </a:extLst>
          </p:cNvPr>
          <p:cNvSpPr txBox="1"/>
          <p:nvPr/>
        </p:nvSpPr>
        <p:spPr>
          <a:xfrm>
            <a:off x="7710814" y="55378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15BB971E-29A5-F343-BD8B-C583B731AE21}"/>
              </a:ext>
            </a:extLst>
          </p:cNvPr>
          <p:cNvGrpSpPr/>
          <p:nvPr/>
        </p:nvGrpSpPr>
        <p:grpSpPr>
          <a:xfrm>
            <a:off x="5985249" y="5073010"/>
            <a:ext cx="1236559" cy="1318062"/>
            <a:chOff x="3322608" y="573166"/>
            <a:chExt cx="1236559" cy="1318062"/>
          </a:xfrm>
        </p:grpSpPr>
        <p:sp>
          <p:nvSpPr>
            <p:cNvPr id="242" name="Arc 241">
              <a:extLst>
                <a:ext uri="{FF2B5EF4-FFF2-40B4-BE49-F238E27FC236}">
                  <a16:creationId xmlns:a16="http://schemas.microsoft.com/office/drawing/2014/main" id="{D16EFFDD-B718-1A47-91E4-09D3F6C3E065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Arc 242">
              <a:extLst>
                <a:ext uri="{FF2B5EF4-FFF2-40B4-BE49-F238E27FC236}">
                  <a16:creationId xmlns:a16="http://schemas.microsoft.com/office/drawing/2014/main" id="{182B069C-8DC5-144C-88BD-6DBD689E6A8E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8E9BA0C3-564B-114A-A00C-2BAC8CE8F4B7}"/>
              </a:ext>
            </a:extLst>
          </p:cNvPr>
          <p:cNvGrpSpPr/>
          <p:nvPr/>
        </p:nvGrpSpPr>
        <p:grpSpPr>
          <a:xfrm>
            <a:off x="1122753" y="4299721"/>
            <a:ext cx="895350" cy="1111250"/>
            <a:chOff x="952500" y="2673350"/>
            <a:chExt cx="895350" cy="1111250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2138FDC5-82F1-8A4B-92CC-3E9B167A0156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6" name="Picture 245" descr="A close up of a logo&#10;&#10;Description automatically generated">
              <a:extLst>
                <a:ext uri="{FF2B5EF4-FFF2-40B4-BE49-F238E27FC236}">
                  <a16:creationId xmlns:a16="http://schemas.microsoft.com/office/drawing/2014/main" id="{5C5C4E0C-BD64-D848-BE34-47BA346CC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47" name="Straight Arrow Connector 3">
            <a:extLst>
              <a:ext uri="{FF2B5EF4-FFF2-40B4-BE49-F238E27FC236}">
                <a16:creationId xmlns:a16="http://schemas.microsoft.com/office/drawing/2014/main" id="{31E7D748-03C3-5644-95C6-641B1C4733E2}"/>
              </a:ext>
            </a:extLst>
          </p:cNvPr>
          <p:cNvCxnSpPr>
            <a:cxnSpLocks/>
            <a:stCxn id="245" idx="0"/>
            <a:endCxn id="107" idx="1"/>
          </p:cNvCxnSpPr>
          <p:nvPr/>
        </p:nvCxnSpPr>
        <p:spPr>
          <a:xfrm rot="5400000" flipH="1" flipV="1">
            <a:off x="2084983" y="3480764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3">
            <a:extLst>
              <a:ext uri="{FF2B5EF4-FFF2-40B4-BE49-F238E27FC236}">
                <a16:creationId xmlns:a16="http://schemas.microsoft.com/office/drawing/2014/main" id="{07BAE044-F329-CA42-A52E-93CE8CB033D8}"/>
              </a:ext>
            </a:extLst>
          </p:cNvPr>
          <p:cNvCxnSpPr>
            <a:cxnSpLocks/>
            <a:stCxn id="246" idx="3"/>
            <a:endCxn id="109" idx="1"/>
          </p:cNvCxnSpPr>
          <p:nvPr/>
        </p:nvCxnSpPr>
        <p:spPr>
          <a:xfrm>
            <a:off x="1956200" y="4855346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3">
            <a:extLst>
              <a:ext uri="{FF2B5EF4-FFF2-40B4-BE49-F238E27FC236}">
                <a16:creationId xmlns:a16="http://schemas.microsoft.com/office/drawing/2014/main" id="{129C2E58-6EC1-2448-9D60-ADE86F56CA0B}"/>
              </a:ext>
            </a:extLst>
          </p:cNvPr>
          <p:cNvCxnSpPr>
            <a:cxnSpLocks/>
            <a:stCxn id="245" idx="2"/>
            <a:endCxn id="111" idx="1"/>
          </p:cNvCxnSpPr>
          <p:nvPr/>
        </p:nvCxnSpPr>
        <p:spPr>
          <a:xfrm rot="16200000" flipH="1">
            <a:off x="2081410" y="4899989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5409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FC3D658-67A7-674D-B887-A09206DC610E}"/>
              </a:ext>
            </a:extLst>
          </p:cNvPr>
          <p:cNvSpPr/>
          <p:nvPr/>
        </p:nvSpPr>
        <p:spPr>
          <a:xfrm>
            <a:off x="970725" y="1479550"/>
            <a:ext cx="1392485" cy="2863850"/>
          </a:xfrm>
          <a:prstGeom prst="roundRect">
            <a:avLst>
              <a:gd name="adj" fmla="val 5063"/>
            </a:avLst>
          </a:prstGeom>
          <a:solidFill>
            <a:srgbClr val="EAF0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41492B-BC8D-8A42-B60D-513F9FA01F2D}"/>
              </a:ext>
            </a:extLst>
          </p:cNvPr>
          <p:cNvSpPr/>
          <p:nvPr/>
        </p:nvSpPr>
        <p:spPr>
          <a:xfrm>
            <a:off x="3441556" y="1479550"/>
            <a:ext cx="4328766" cy="2863850"/>
          </a:xfrm>
          <a:prstGeom prst="roundRect">
            <a:avLst>
              <a:gd name="adj" fmla="val 5063"/>
            </a:avLst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7CF4A-DDA3-444A-9265-3C0BE7A75648}"/>
              </a:ext>
            </a:extLst>
          </p:cNvPr>
          <p:cNvSpPr txBox="1"/>
          <p:nvPr/>
        </p:nvSpPr>
        <p:spPr>
          <a:xfrm>
            <a:off x="1022400" y="1110218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E28DF4-CD08-EA45-902E-D7D267565EE2}"/>
              </a:ext>
            </a:extLst>
          </p:cNvPr>
          <p:cNvSpPr txBox="1"/>
          <p:nvPr/>
        </p:nvSpPr>
        <p:spPr>
          <a:xfrm>
            <a:off x="4877689" y="1110218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Space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704463-50CD-8745-99A7-8511B643E2F5}"/>
              </a:ext>
            </a:extLst>
          </p:cNvPr>
          <p:cNvSpPr/>
          <p:nvPr/>
        </p:nvSpPr>
        <p:spPr>
          <a:xfrm>
            <a:off x="3797265" y="1586984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4c850c5b3b2756e67a91bad8e046ddac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7DEED-672A-2E4B-87A3-07346DC9140C}"/>
              </a:ext>
            </a:extLst>
          </p:cNvPr>
          <p:cNvSpPr/>
          <p:nvPr/>
        </p:nvSpPr>
        <p:spPr>
          <a:xfrm>
            <a:off x="3797265" y="2680553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ac23b37db0039dda62896bb21f312755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71748-0451-DD49-A926-3D0CE941AC46}"/>
              </a:ext>
            </a:extLst>
          </p:cNvPr>
          <p:cNvSpPr/>
          <p:nvPr/>
        </p:nvSpPr>
        <p:spPr>
          <a:xfrm>
            <a:off x="3797265" y="2133769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76658a218be9387d68f25802db24544c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584993-E03E-5A4A-8118-E7E2E520DB31}"/>
              </a:ext>
            </a:extLst>
          </p:cNvPr>
          <p:cNvSpPr/>
          <p:nvPr/>
        </p:nvSpPr>
        <p:spPr>
          <a:xfrm>
            <a:off x="3797265" y="3227337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af5d51f744c5a73656b7a951fead2be5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25BD52-DC4D-8A48-B1FF-D8841092C6D8}"/>
              </a:ext>
            </a:extLst>
          </p:cNvPr>
          <p:cNvSpPr/>
          <p:nvPr/>
        </p:nvSpPr>
        <p:spPr>
          <a:xfrm>
            <a:off x="3797265" y="3774122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b4d80cd74675b152478c1e78772cc381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02907-0A2B-AD40-9B8C-9D2C4CC67072}"/>
              </a:ext>
            </a:extLst>
          </p:cNvPr>
          <p:cNvSpPr/>
          <p:nvPr/>
        </p:nvSpPr>
        <p:spPr>
          <a:xfrm>
            <a:off x="1204757" y="1552871"/>
            <a:ext cx="924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aaaaa</a:t>
            </a:r>
            <a:r>
              <a:rPr lang="en-GB" dirty="0"/>
              <a:t>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B307FE-795C-A642-BEA3-B8DC873877D8}"/>
              </a:ext>
            </a:extLst>
          </p:cNvPr>
          <p:cNvSpPr/>
          <p:nvPr/>
        </p:nvSpPr>
        <p:spPr>
          <a:xfrm>
            <a:off x="1073375" y="2100026"/>
            <a:ext cx="118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“aardvark”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FFD352-3B63-224D-902C-78882F1D585C}"/>
              </a:ext>
            </a:extLst>
          </p:cNvPr>
          <p:cNvSpPr/>
          <p:nvPr/>
        </p:nvSpPr>
        <p:spPr>
          <a:xfrm>
            <a:off x="1079563" y="264977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“platypus”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A75030-240E-7243-A450-55E7B0F04A78}"/>
              </a:ext>
            </a:extLst>
          </p:cNvPr>
          <p:cNvSpPr/>
          <p:nvPr/>
        </p:nvSpPr>
        <p:spPr>
          <a:xfrm>
            <a:off x="1253521" y="3196560"/>
            <a:ext cx="82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“tapir”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72FAEF-7FEF-DE49-8B2A-DCF83A1B965B}"/>
              </a:ext>
            </a:extLst>
          </p:cNvPr>
          <p:cNvSpPr/>
          <p:nvPr/>
        </p:nvSpPr>
        <p:spPr>
          <a:xfrm>
            <a:off x="1248455" y="3743344"/>
            <a:ext cx="83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zzzzz</a:t>
            </a:r>
            <a:r>
              <a:rPr lang="en-GB" dirty="0"/>
              <a:t>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2052BF-E600-F845-8DB7-DE0E528D861C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2129177" y="1737537"/>
            <a:ext cx="1668088" cy="3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AB027A-35AD-5D43-83E6-30CB733E5034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>
            <a:off x="2260559" y="2284692"/>
            <a:ext cx="1536706" cy="549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CECC3D-9EDA-054E-89B8-01E2D794C5D9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2254372" y="2287658"/>
            <a:ext cx="1542893" cy="546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5D3085-A2E3-F643-AA2A-28448BB71F5B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2080414" y="3381226"/>
            <a:ext cx="17168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139DCC-B1CD-9340-9198-2A654B680AD5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>
            <a:off x="2085479" y="3928010"/>
            <a:ext cx="171178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71B529C-B700-E940-9207-E1BA3DB91F22}"/>
              </a:ext>
            </a:extLst>
          </p:cNvPr>
          <p:cNvSpPr/>
          <p:nvPr/>
        </p:nvSpPr>
        <p:spPr>
          <a:xfrm>
            <a:off x="8796398" y="2209284"/>
            <a:ext cx="696852" cy="1717010"/>
          </a:xfrm>
          <a:prstGeom prst="roundRect">
            <a:avLst>
              <a:gd name="adj" fmla="val 5063"/>
            </a:avLst>
          </a:prstGeom>
          <a:solidFill>
            <a:srgbClr val="EAF0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A35631-4F00-AB41-B6C2-C9013A153EC4}"/>
              </a:ext>
            </a:extLst>
          </p:cNvPr>
          <p:cNvSpPr txBox="1"/>
          <p:nvPr/>
        </p:nvSpPr>
        <p:spPr>
          <a:xfrm>
            <a:off x="8747119" y="186830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 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DB2794D-E1DE-E141-81B8-8DCF4A061D80}"/>
              </a:ext>
            </a:extLst>
          </p:cNvPr>
          <p:cNvSpPr/>
          <p:nvPr/>
        </p:nvSpPr>
        <p:spPr>
          <a:xfrm>
            <a:off x="8993981" y="231095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7C65DD-892A-BC41-951F-CFE841CFC338}"/>
              </a:ext>
            </a:extLst>
          </p:cNvPr>
          <p:cNvSpPr/>
          <p:nvPr/>
        </p:nvSpPr>
        <p:spPr>
          <a:xfrm>
            <a:off x="8993981" y="28581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71BA2C2-D245-3842-B11B-FBD56F3E8938}"/>
              </a:ext>
            </a:extLst>
          </p:cNvPr>
          <p:cNvSpPr/>
          <p:nvPr/>
        </p:nvSpPr>
        <p:spPr>
          <a:xfrm>
            <a:off x="8993981" y="340786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634611-DCE9-354D-BF32-67BD0F204CB3}"/>
              </a:ext>
            </a:extLst>
          </p:cNvPr>
          <p:cNvSpPr txBox="1"/>
          <p:nvPr/>
        </p:nvSpPr>
        <p:spPr>
          <a:xfrm>
            <a:off x="10473478" y="230824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933182-1940-2440-B8DF-31E0630D5A10}"/>
              </a:ext>
            </a:extLst>
          </p:cNvPr>
          <p:cNvSpPr txBox="1"/>
          <p:nvPr/>
        </p:nvSpPr>
        <p:spPr>
          <a:xfrm>
            <a:off x="10476051" y="2855653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3C603D5-732A-9640-B010-B4992D549B82}"/>
              </a:ext>
            </a:extLst>
          </p:cNvPr>
          <p:cNvSpPr txBox="1"/>
          <p:nvPr/>
        </p:nvSpPr>
        <p:spPr>
          <a:xfrm>
            <a:off x="10476051" y="3403061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18089A6-65FC-7B4E-914C-6065E27F0881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7418769" y="1740873"/>
            <a:ext cx="1575212" cy="1301905"/>
          </a:xfrm>
          <a:prstGeom prst="bentConnector3">
            <a:avLst>
              <a:gd name="adj1" fmla="val 33472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336EB71-129C-D242-B11B-2E9251BFD789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>
            <a:off x="7418769" y="2287658"/>
            <a:ext cx="1575212" cy="207965"/>
          </a:xfrm>
          <a:prstGeom prst="bentConnector3">
            <a:avLst>
              <a:gd name="adj1" fmla="val 58466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FC449C8-78E1-BE42-ADC8-1762CE5A12D3}"/>
              </a:ext>
            </a:extLst>
          </p:cNvPr>
          <p:cNvCxnSpPr>
            <a:cxnSpLocks/>
            <a:stCxn id="10" idx="3"/>
            <a:endCxn id="55" idx="1"/>
          </p:cNvCxnSpPr>
          <p:nvPr/>
        </p:nvCxnSpPr>
        <p:spPr>
          <a:xfrm>
            <a:off x="7418769" y="2834442"/>
            <a:ext cx="1575212" cy="208336"/>
          </a:xfrm>
          <a:prstGeom prst="bentConnector3">
            <a:avLst>
              <a:gd name="adj1" fmla="val 33471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E203735-51B8-EE46-B212-9C71F58A4E52}"/>
              </a:ext>
            </a:extLst>
          </p:cNvPr>
          <p:cNvCxnSpPr>
            <a:cxnSpLocks/>
            <a:stCxn id="12" idx="3"/>
            <a:endCxn id="56" idx="1"/>
          </p:cNvCxnSpPr>
          <p:nvPr/>
        </p:nvCxnSpPr>
        <p:spPr>
          <a:xfrm>
            <a:off x="7418769" y="3381226"/>
            <a:ext cx="1575212" cy="211302"/>
          </a:xfrm>
          <a:prstGeom prst="bentConnector3">
            <a:avLst>
              <a:gd name="adj1" fmla="val 58063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93B2894-40B9-E74C-B5E9-CD005E97BB2F}"/>
              </a:ext>
            </a:extLst>
          </p:cNvPr>
          <p:cNvCxnSpPr>
            <a:cxnSpLocks/>
            <a:stCxn id="13" idx="3"/>
            <a:endCxn id="54" idx="1"/>
          </p:cNvCxnSpPr>
          <p:nvPr/>
        </p:nvCxnSpPr>
        <p:spPr>
          <a:xfrm flipV="1">
            <a:off x="7418769" y="2495623"/>
            <a:ext cx="1575212" cy="1432388"/>
          </a:xfrm>
          <a:prstGeom prst="bentConnector3">
            <a:avLst>
              <a:gd name="adj1" fmla="val 76203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94E260E-0775-9B4C-ABA4-473237E33682}"/>
              </a:ext>
            </a:extLst>
          </p:cNvPr>
          <p:cNvCxnSpPr>
            <a:cxnSpLocks/>
            <a:stCxn id="54" idx="3"/>
            <a:endCxn id="63" idx="1"/>
          </p:cNvCxnSpPr>
          <p:nvPr/>
        </p:nvCxnSpPr>
        <p:spPr>
          <a:xfrm flipV="1">
            <a:off x="9295667" y="2492911"/>
            <a:ext cx="1177811" cy="2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4A49D60-4013-4D49-95DE-2EC2329E4BC9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 flipV="1">
            <a:off x="9295667" y="3040319"/>
            <a:ext cx="1180384" cy="2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6465331-A466-144B-A08B-DEBAE72750F0}"/>
              </a:ext>
            </a:extLst>
          </p:cNvPr>
          <p:cNvCxnSpPr>
            <a:cxnSpLocks/>
            <a:stCxn id="56" idx="3"/>
            <a:endCxn id="65" idx="1"/>
          </p:cNvCxnSpPr>
          <p:nvPr/>
        </p:nvCxnSpPr>
        <p:spPr>
          <a:xfrm flipV="1">
            <a:off x="9295667" y="3587727"/>
            <a:ext cx="1180384" cy="48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88D1D01-620E-A345-9E2F-CF24F0FB1F54}"/>
              </a:ext>
            </a:extLst>
          </p:cNvPr>
          <p:cNvSpPr txBox="1"/>
          <p:nvPr/>
        </p:nvSpPr>
        <p:spPr>
          <a:xfrm>
            <a:off x="10379069" y="186830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369078206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EB1AF-5B93-5948-9741-65B9414F055D}"/>
              </a:ext>
            </a:extLst>
          </p:cNvPr>
          <p:cNvSpPr txBox="1"/>
          <p:nvPr/>
        </p:nvSpPr>
        <p:spPr>
          <a:xfrm>
            <a:off x="2952748" y="1047750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98A5DF-E6C3-954A-B00E-33C0A3F07559}"/>
              </a:ext>
            </a:extLst>
          </p:cNvPr>
          <p:cNvSpPr/>
          <p:nvPr/>
        </p:nvSpPr>
        <p:spPr>
          <a:xfrm>
            <a:off x="2952748" y="1418087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</a:t>
            </a:r>
            <a:r>
              <a:rPr lang="en-GB" sz="1600" dirty="0" err="1">
                <a:solidFill>
                  <a:schemeClr val="tx1"/>
                </a:solidFill>
              </a:rPr>
              <a:t>aaaaa</a:t>
            </a:r>
            <a:r>
              <a:rPr lang="en-GB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40C907-7E08-BC4E-AAF7-B84CA83360B3}"/>
              </a:ext>
            </a:extLst>
          </p:cNvPr>
          <p:cNvSpPr/>
          <p:nvPr/>
        </p:nvSpPr>
        <p:spPr>
          <a:xfrm>
            <a:off x="2952748" y="1708125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“platypus”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CE2BA-3351-7947-AABF-A260B643D1CE}"/>
              </a:ext>
            </a:extLst>
          </p:cNvPr>
          <p:cNvSpPr txBox="1"/>
          <p:nvPr/>
        </p:nvSpPr>
        <p:spPr>
          <a:xfrm>
            <a:off x="4775199" y="1047750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954751-7B66-434D-B1E4-3658C31C7FFE}"/>
              </a:ext>
            </a:extLst>
          </p:cNvPr>
          <p:cNvSpPr/>
          <p:nvPr/>
        </p:nvSpPr>
        <p:spPr>
          <a:xfrm>
            <a:off x="4775198" y="1418087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“apple”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A6B2D9-19A5-9B46-9187-164E91BC0E6A}"/>
              </a:ext>
            </a:extLst>
          </p:cNvPr>
          <p:cNvSpPr/>
          <p:nvPr/>
        </p:nvSpPr>
        <p:spPr>
          <a:xfrm>
            <a:off x="4775198" y="1708125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“awkward”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34E1D-54E2-9B47-B072-792410D87226}"/>
              </a:ext>
            </a:extLst>
          </p:cNvPr>
          <p:cNvSpPr txBox="1"/>
          <p:nvPr/>
        </p:nvSpPr>
        <p:spPr>
          <a:xfrm>
            <a:off x="6597649" y="1047750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9EF22-D6FA-2F42-88E8-8405AD28E14D}"/>
              </a:ext>
            </a:extLst>
          </p:cNvPr>
          <p:cNvSpPr/>
          <p:nvPr/>
        </p:nvSpPr>
        <p:spPr>
          <a:xfrm>
            <a:off x="6597648" y="1418087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“aardvark”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FEEA03-39F5-C44C-9348-3078370F436C}"/>
              </a:ext>
            </a:extLst>
          </p:cNvPr>
          <p:cNvSpPr/>
          <p:nvPr/>
        </p:nvSpPr>
        <p:spPr>
          <a:xfrm>
            <a:off x="6597648" y="1708125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</a:t>
            </a:r>
            <a:r>
              <a:rPr lang="en-GB" sz="1600" dirty="0" err="1">
                <a:solidFill>
                  <a:schemeClr val="tx1"/>
                </a:solidFill>
              </a:rPr>
              <a:t>zzzzz</a:t>
            </a:r>
            <a:r>
              <a:rPr lang="en-GB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96818-1D1E-DB49-8B57-F8947DF7545F}"/>
              </a:ext>
            </a:extLst>
          </p:cNvPr>
          <p:cNvSpPr txBox="1"/>
          <p:nvPr/>
        </p:nvSpPr>
        <p:spPr>
          <a:xfrm>
            <a:off x="2952748" y="2446218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37F5C4-944B-A34D-9C44-473AB0D3E055}"/>
              </a:ext>
            </a:extLst>
          </p:cNvPr>
          <p:cNvSpPr/>
          <p:nvPr/>
        </p:nvSpPr>
        <p:spPr>
          <a:xfrm>
            <a:off x="2952748" y="2816555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</a:t>
            </a:r>
            <a:r>
              <a:rPr lang="en-GB" sz="1600" dirty="0" err="1">
                <a:solidFill>
                  <a:schemeClr val="tx1"/>
                </a:solidFill>
              </a:rPr>
              <a:t>zzzzz</a:t>
            </a:r>
            <a:r>
              <a:rPr lang="en-GB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27A019-9A1D-DA4A-A117-E9EA117BB21A}"/>
              </a:ext>
            </a:extLst>
          </p:cNvPr>
          <p:cNvSpPr/>
          <p:nvPr/>
        </p:nvSpPr>
        <p:spPr>
          <a:xfrm>
            <a:off x="2952748" y="3106593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3">
            <a:extLst>
              <a:ext uri="{FF2B5EF4-FFF2-40B4-BE49-F238E27FC236}">
                <a16:creationId xmlns:a16="http://schemas.microsoft.com/office/drawing/2014/main" id="{23748B97-EFD5-BB4D-9FCA-906A3F0AED45}"/>
              </a:ext>
            </a:extLst>
          </p:cNvPr>
          <p:cNvCxnSpPr>
            <a:cxnSpLocks/>
            <a:stCxn id="14" idx="3"/>
            <a:endCxn id="12" idx="2"/>
          </p:cNvCxnSpPr>
          <p:nvPr/>
        </p:nvCxnSpPr>
        <p:spPr>
          <a:xfrm flipV="1">
            <a:off x="4176748" y="2030532"/>
            <a:ext cx="3032900" cy="93104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14DB49-4DDC-7545-BA50-1C08A43DB001}"/>
              </a:ext>
            </a:extLst>
          </p:cNvPr>
          <p:cNvSpPr txBox="1"/>
          <p:nvPr/>
        </p:nvSpPr>
        <p:spPr>
          <a:xfrm rot="16200000">
            <a:off x="6769101" y="1562347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373123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82701-3D4A-5E41-9112-F909CD0A5B95}"/>
              </a:ext>
            </a:extLst>
          </p:cNvPr>
          <p:cNvSpPr txBox="1"/>
          <p:nvPr/>
        </p:nvSpPr>
        <p:spPr>
          <a:xfrm>
            <a:off x="9380168" y="2409953"/>
            <a:ext cx="19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hash(“apple”) = 14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96E2034-E1FC-FD48-ADC5-EC92BB69BC76}"/>
              </a:ext>
            </a:extLst>
          </p:cNvPr>
          <p:cNvSpPr/>
          <p:nvPr/>
        </p:nvSpPr>
        <p:spPr>
          <a:xfrm rot="9942671">
            <a:off x="8540498" y="2665233"/>
            <a:ext cx="848802" cy="90102"/>
          </a:xfrm>
          <a:prstGeom prst="rightArrow">
            <a:avLst>
              <a:gd name="adj1" fmla="val 50000"/>
              <a:gd name="adj2" fmla="val 200314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B9ED785-D549-E24F-A199-D880445483EA}"/>
              </a:ext>
            </a:extLst>
          </p:cNvPr>
          <p:cNvSpPr/>
          <p:nvPr/>
        </p:nvSpPr>
        <p:spPr>
          <a:xfrm>
            <a:off x="4116025" y="1293886"/>
            <a:ext cx="4320000" cy="4320000"/>
          </a:xfrm>
          <a:prstGeom prst="arc">
            <a:avLst>
              <a:gd name="adj1" fmla="val 20670822"/>
              <a:gd name="adj2" fmla="val 1038224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23611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82701-3D4A-5E41-9112-F909CD0A5B95}"/>
              </a:ext>
            </a:extLst>
          </p:cNvPr>
          <p:cNvSpPr txBox="1"/>
          <p:nvPr/>
        </p:nvSpPr>
        <p:spPr>
          <a:xfrm>
            <a:off x="3187633" y="451647"/>
            <a:ext cx="222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hash(“aardvark”) = 62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96E2034-E1FC-FD48-ADC5-EC92BB69BC76}"/>
              </a:ext>
            </a:extLst>
          </p:cNvPr>
          <p:cNvSpPr/>
          <p:nvPr/>
        </p:nvSpPr>
        <p:spPr>
          <a:xfrm rot="4539024">
            <a:off x="5351142" y="793346"/>
            <a:ext cx="631316" cy="90102"/>
          </a:xfrm>
          <a:prstGeom prst="rightArrow">
            <a:avLst>
              <a:gd name="adj1" fmla="val 50000"/>
              <a:gd name="adj2" fmla="val 200314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B9ED785-D549-E24F-A199-D880445483EA}"/>
              </a:ext>
            </a:extLst>
          </p:cNvPr>
          <p:cNvSpPr/>
          <p:nvPr/>
        </p:nvSpPr>
        <p:spPr>
          <a:xfrm>
            <a:off x="4116025" y="1293886"/>
            <a:ext cx="4320000" cy="4320000"/>
          </a:xfrm>
          <a:prstGeom prst="arc">
            <a:avLst>
              <a:gd name="adj1" fmla="val 15425247"/>
              <a:gd name="adj2" fmla="val 18307027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20255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82701-3D4A-5E41-9112-F909CD0A5B95}"/>
              </a:ext>
            </a:extLst>
          </p:cNvPr>
          <p:cNvSpPr txBox="1"/>
          <p:nvPr/>
        </p:nvSpPr>
        <p:spPr>
          <a:xfrm>
            <a:off x="9380168" y="2409953"/>
            <a:ext cx="19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hash(“apple”) = 14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96E2034-E1FC-FD48-ADC5-EC92BB69BC76}"/>
              </a:ext>
            </a:extLst>
          </p:cNvPr>
          <p:cNvSpPr/>
          <p:nvPr/>
        </p:nvSpPr>
        <p:spPr>
          <a:xfrm rot="9942671">
            <a:off x="8540498" y="2665233"/>
            <a:ext cx="848802" cy="90102"/>
          </a:xfrm>
          <a:prstGeom prst="rightArrow">
            <a:avLst>
              <a:gd name="adj1" fmla="val 50000"/>
              <a:gd name="adj2" fmla="val 200314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B9ED785-D549-E24F-A199-D880445483EA}"/>
              </a:ext>
            </a:extLst>
          </p:cNvPr>
          <p:cNvSpPr/>
          <p:nvPr/>
        </p:nvSpPr>
        <p:spPr>
          <a:xfrm>
            <a:off x="4116025" y="1293886"/>
            <a:ext cx="4320000" cy="4320000"/>
          </a:xfrm>
          <a:prstGeom prst="arc">
            <a:avLst>
              <a:gd name="adj1" fmla="val 20670822"/>
              <a:gd name="adj2" fmla="val 1038224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CB80E3-3DBE-FA4B-870B-C3B79536640F}"/>
              </a:ext>
            </a:extLst>
          </p:cNvPr>
          <p:cNvSpPr txBox="1"/>
          <p:nvPr/>
        </p:nvSpPr>
        <p:spPr>
          <a:xfrm>
            <a:off x="8738069" y="3988485"/>
            <a:ext cx="128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Home node</a:t>
            </a:r>
            <a:br>
              <a:rPr lang="en-GB" dirty="0"/>
            </a:br>
            <a:r>
              <a:rPr lang="en-GB" dirty="0"/>
              <a:t>for “apple”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F3FC56-B213-194F-807C-CEA8B961E39A}"/>
              </a:ext>
            </a:extLst>
          </p:cNvPr>
          <p:cNvSpPr txBox="1"/>
          <p:nvPr/>
        </p:nvSpPr>
        <p:spPr>
          <a:xfrm>
            <a:off x="5646550" y="4780932"/>
            <a:ext cx="1214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replica</a:t>
            </a:r>
            <a:br>
              <a:rPr lang="en-GB" dirty="0"/>
            </a:br>
            <a:r>
              <a:rPr lang="en-GB" dirty="0"/>
              <a:t>for “apple”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AC4A49-08CF-BA42-B7F9-03F1589B6299}"/>
              </a:ext>
            </a:extLst>
          </p:cNvPr>
          <p:cNvSpPr txBox="1"/>
          <p:nvPr/>
        </p:nvSpPr>
        <p:spPr>
          <a:xfrm>
            <a:off x="4255561" y="3388846"/>
            <a:ext cx="1214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replica</a:t>
            </a:r>
            <a:br>
              <a:rPr lang="en-GB" dirty="0"/>
            </a:br>
            <a:r>
              <a:rPr lang="en-GB" dirty="0"/>
              <a:t>for “apple”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560E8E6-74CF-E848-B32B-9E812AAD1D38}"/>
              </a:ext>
            </a:extLst>
          </p:cNvPr>
          <p:cNvSpPr/>
          <p:nvPr/>
        </p:nvSpPr>
        <p:spPr>
          <a:xfrm>
            <a:off x="4106946" y="1208710"/>
            <a:ext cx="4320000" cy="4320000"/>
          </a:xfrm>
          <a:prstGeom prst="arc">
            <a:avLst>
              <a:gd name="adj1" fmla="val 1966419"/>
              <a:gd name="adj2" fmla="val 4841546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F5462ECA-1FA5-5645-A86F-F349C59FF64A}"/>
              </a:ext>
            </a:extLst>
          </p:cNvPr>
          <p:cNvSpPr/>
          <p:nvPr/>
        </p:nvSpPr>
        <p:spPr>
          <a:xfrm>
            <a:off x="4133492" y="1277181"/>
            <a:ext cx="4320000" cy="4320000"/>
          </a:xfrm>
          <a:prstGeom prst="arc">
            <a:avLst>
              <a:gd name="adj1" fmla="val 5998002"/>
              <a:gd name="adj2" fmla="val 9910929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42634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50C0F2-7190-8D4C-9339-30ACE71054A1}"/>
              </a:ext>
            </a:extLst>
          </p:cNvPr>
          <p:cNvSpPr txBox="1"/>
          <p:nvPr/>
        </p:nvSpPr>
        <p:spPr>
          <a:xfrm>
            <a:off x="5194981" y="11016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M5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5ED699C5-DC71-D944-BBB1-44E2C3DB3FD7}"/>
              </a:ext>
            </a:extLst>
          </p:cNvPr>
          <p:cNvSpPr/>
          <p:nvPr/>
        </p:nvSpPr>
        <p:spPr>
          <a:xfrm>
            <a:off x="4133492" y="1277181"/>
            <a:ext cx="4320000" cy="4320000"/>
          </a:xfrm>
          <a:prstGeom prst="arc">
            <a:avLst>
              <a:gd name="adj1" fmla="val 10813930"/>
              <a:gd name="adj2" fmla="val 14485657"/>
            </a:avLst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76F04A07-5633-664F-A3E5-3F52F1885E10}"/>
              </a:ext>
            </a:extLst>
          </p:cNvPr>
          <p:cNvSpPr/>
          <p:nvPr/>
        </p:nvSpPr>
        <p:spPr>
          <a:xfrm>
            <a:off x="4125996" y="1284910"/>
            <a:ext cx="4320000" cy="4320000"/>
          </a:xfrm>
          <a:prstGeom prst="arc">
            <a:avLst>
              <a:gd name="adj1" fmla="val 15408108"/>
              <a:gd name="adj2" fmla="val 18251217"/>
            </a:avLst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D7CD6EF6-A183-D74D-B21B-6A578E3EBAF6}"/>
              </a:ext>
            </a:extLst>
          </p:cNvPr>
          <p:cNvSpPr/>
          <p:nvPr/>
        </p:nvSpPr>
        <p:spPr>
          <a:xfrm>
            <a:off x="4296025" y="1455866"/>
            <a:ext cx="3960000" cy="3960000"/>
          </a:xfrm>
          <a:prstGeom prst="arc">
            <a:avLst>
              <a:gd name="adj1" fmla="val 10822339"/>
              <a:gd name="adj2" fmla="val 18303746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7FCB2A25-3076-4344-BA0D-206B775DF1DE}"/>
              </a:ext>
            </a:extLst>
          </p:cNvPr>
          <p:cNvSpPr/>
          <p:nvPr/>
        </p:nvSpPr>
        <p:spPr>
          <a:xfrm rot="16200000">
            <a:off x="2500411" y="1069721"/>
            <a:ext cx="440564" cy="1665320"/>
          </a:xfrm>
          <a:prstGeom prst="borderCallout2">
            <a:avLst>
              <a:gd name="adj1" fmla="val 101695"/>
              <a:gd name="adj2" fmla="val 45767"/>
              <a:gd name="adj3" fmla="val 113773"/>
              <a:gd name="adj4" fmla="val 45439"/>
              <a:gd name="adj5" fmla="val 151513"/>
              <a:gd name="adj6" fmla="val -3184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M5 takes over this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hash value range</a:t>
            </a:r>
          </a:p>
        </p:txBody>
      </p:sp>
      <p:sp>
        <p:nvSpPr>
          <p:cNvPr id="44" name="Line Callout 2 43">
            <a:extLst>
              <a:ext uri="{FF2B5EF4-FFF2-40B4-BE49-F238E27FC236}">
                <a16:creationId xmlns:a16="http://schemas.microsoft.com/office/drawing/2014/main" id="{1A11253C-D400-4D4A-86C7-EB1FED0A876C}"/>
              </a:ext>
            </a:extLst>
          </p:cNvPr>
          <p:cNvSpPr/>
          <p:nvPr/>
        </p:nvSpPr>
        <p:spPr>
          <a:xfrm rot="16200000">
            <a:off x="7650466" y="-134884"/>
            <a:ext cx="440564" cy="1437123"/>
          </a:xfrm>
          <a:prstGeom prst="borderCallout2">
            <a:avLst>
              <a:gd name="adj1" fmla="val -2147"/>
              <a:gd name="adj2" fmla="val 47293"/>
              <a:gd name="adj3" fmla="val -14491"/>
              <a:gd name="adj4" fmla="val 47728"/>
              <a:gd name="adj5" fmla="val -23732"/>
              <a:gd name="adj6" fmla="val -10967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M1’s new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  <p:sp>
        <p:nvSpPr>
          <p:cNvPr id="45" name="Line Callout 2 44">
            <a:extLst>
              <a:ext uri="{FF2B5EF4-FFF2-40B4-BE49-F238E27FC236}">
                <a16:creationId xmlns:a16="http://schemas.microsoft.com/office/drawing/2014/main" id="{61928182-64F2-2B43-8F91-3CF1405F3055}"/>
              </a:ext>
            </a:extLst>
          </p:cNvPr>
          <p:cNvSpPr/>
          <p:nvPr/>
        </p:nvSpPr>
        <p:spPr>
          <a:xfrm rot="16200000">
            <a:off x="5957817" y="1991432"/>
            <a:ext cx="440564" cy="1379973"/>
          </a:xfrm>
          <a:prstGeom prst="borderCallout2">
            <a:avLst>
              <a:gd name="adj1" fmla="val 49499"/>
              <a:gd name="adj2" fmla="val 110627"/>
              <a:gd name="adj3" fmla="val 49579"/>
              <a:gd name="adj4" fmla="val 153030"/>
              <a:gd name="adj5" fmla="val 19631"/>
              <a:gd name="adj6" fmla="val 29627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M1’s old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</p:spTree>
    <p:extLst>
      <p:ext uri="{BB962C8B-B14F-4D97-AF65-F5344CB8AC3E}">
        <p14:creationId xmlns:p14="http://schemas.microsoft.com/office/powerpoint/2010/main" val="324559172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50C0F2-7190-8D4C-9339-30ACE71054A1}"/>
              </a:ext>
            </a:extLst>
          </p:cNvPr>
          <p:cNvSpPr txBox="1"/>
          <p:nvPr/>
        </p:nvSpPr>
        <p:spPr>
          <a:xfrm>
            <a:off x="5194981" y="11016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M5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5ED699C5-DC71-D944-BBB1-44E2C3DB3FD7}"/>
              </a:ext>
            </a:extLst>
          </p:cNvPr>
          <p:cNvSpPr/>
          <p:nvPr/>
        </p:nvSpPr>
        <p:spPr>
          <a:xfrm>
            <a:off x="4133492" y="1277181"/>
            <a:ext cx="4320000" cy="4320000"/>
          </a:xfrm>
          <a:prstGeom prst="arc">
            <a:avLst>
              <a:gd name="adj1" fmla="val 19397110"/>
              <a:gd name="adj2" fmla="val 998066"/>
            </a:avLst>
          </a:prstGeom>
          <a:ln w="41275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76F04A07-5633-664F-A3E5-3F52F1885E10}"/>
              </a:ext>
            </a:extLst>
          </p:cNvPr>
          <p:cNvSpPr/>
          <p:nvPr/>
        </p:nvSpPr>
        <p:spPr>
          <a:xfrm>
            <a:off x="4125996" y="1284910"/>
            <a:ext cx="4320000" cy="4320000"/>
          </a:xfrm>
          <a:prstGeom prst="arc">
            <a:avLst>
              <a:gd name="adj1" fmla="val 1883961"/>
              <a:gd name="adj2" fmla="val 4890508"/>
            </a:avLst>
          </a:prstGeom>
          <a:ln w="41275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D7CD6EF6-A183-D74D-B21B-6A578E3EBAF6}"/>
              </a:ext>
            </a:extLst>
          </p:cNvPr>
          <p:cNvSpPr/>
          <p:nvPr/>
        </p:nvSpPr>
        <p:spPr>
          <a:xfrm>
            <a:off x="4296025" y="1455866"/>
            <a:ext cx="3960000" cy="3960000"/>
          </a:xfrm>
          <a:prstGeom prst="arc">
            <a:avLst>
              <a:gd name="adj1" fmla="val 19373277"/>
              <a:gd name="adj2" fmla="val 4882594"/>
            </a:avLst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7FCB2A25-3076-4344-BA0D-206B775DF1DE}"/>
              </a:ext>
            </a:extLst>
          </p:cNvPr>
          <p:cNvSpPr/>
          <p:nvPr/>
        </p:nvSpPr>
        <p:spPr>
          <a:xfrm rot="16200000">
            <a:off x="6111820" y="2449948"/>
            <a:ext cx="440564" cy="1958103"/>
          </a:xfrm>
          <a:prstGeom prst="borderCallout2">
            <a:avLst>
              <a:gd name="adj1" fmla="val 48835"/>
              <a:gd name="adj2" fmla="val -7562"/>
              <a:gd name="adj3" fmla="val 48590"/>
              <a:gd name="adj4" fmla="val -65544"/>
              <a:gd name="adj5" fmla="val 116166"/>
              <a:gd name="adj6" fmla="val -250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M3 now takes over this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hash value range</a:t>
            </a:r>
          </a:p>
        </p:txBody>
      </p:sp>
      <p:sp>
        <p:nvSpPr>
          <p:cNvPr id="44" name="Line Callout 2 43">
            <a:extLst>
              <a:ext uri="{FF2B5EF4-FFF2-40B4-BE49-F238E27FC236}">
                <a16:creationId xmlns:a16="http://schemas.microsoft.com/office/drawing/2014/main" id="{1A11253C-D400-4D4A-86C7-EB1FED0A876C}"/>
              </a:ext>
            </a:extLst>
          </p:cNvPr>
          <p:cNvSpPr/>
          <p:nvPr/>
        </p:nvSpPr>
        <p:spPr>
          <a:xfrm rot="16200000">
            <a:off x="9526465" y="1833442"/>
            <a:ext cx="440564" cy="1437123"/>
          </a:xfrm>
          <a:prstGeom prst="borderCallout2">
            <a:avLst>
              <a:gd name="adj1" fmla="val -2147"/>
              <a:gd name="adj2" fmla="val 47293"/>
              <a:gd name="adj3" fmla="val -14491"/>
              <a:gd name="adj4" fmla="val 47728"/>
              <a:gd name="adj5" fmla="val -41406"/>
              <a:gd name="adj6" fmla="val -2175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M2’s old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  <p:sp>
        <p:nvSpPr>
          <p:cNvPr id="45" name="Line Callout 2 44">
            <a:extLst>
              <a:ext uri="{FF2B5EF4-FFF2-40B4-BE49-F238E27FC236}">
                <a16:creationId xmlns:a16="http://schemas.microsoft.com/office/drawing/2014/main" id="{61928182-64F2-2B43-8F91-3CF1405F3055}"/>
              </a:ext>
            </a:extLst>
          </p:cNvPr>
          <p:cNvSpPr/>
          <p:nvPr/>
        </p:nvSpPr>
        <p:spPr>
          <a:xfrm rot="16200000">
            <a:off x="7806118" y="5635645"/>
            <a:ext cx="440564" cy="1379973"/>
          </a:xfrm>
          <a:prstGeom prst="borderCallout2">
            <a:avLst>
              <a:gd name="adj1" fmla="val 49499"/>
              <a:gd name="adj2" fmla="val 110627"/>
              <a:gd name="adj3" fmla="val 49579"/>
              <a:gd name="adj4" fmla="val 153030"/>
              <a:gd name="adj5" fmla="val 19631"/>
              <a:gd name="adj6" fmla="val 29627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M3’s old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  <p:pic>
        <p:nvPicPr>
          <p:cNvPr id="33" name="Picture 32" descr="A picture containing flower&#10;&#10;Description automatically generated">
            <a:extLst>
              <a:ext uri="{FF2B5EF4-FFF2-40B4-BE49-F238E27FC236}">
                <a16:creationId xmlns:a16="http://schemas.microsoft.com/office/drawing/2014/main" id="{75E8A875-2033-BE44-959E-C1F8AADE1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847" y="3751096"/>
            <a:ext cx="1389288" cy="10419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EE903E-1217-5E4F-A5BB-CDC12B8B6B8A}"/>
              </a:ext>
            </a:extLst>
          </p:cNvPr>
          <p:cNvSpPr txBox="1"/>
          <p:nvPr/>
        </p:nvSpPr>
        <p:spPr>
          <a:xfrm>
            <a:off x="8787909" y="4155503"/>
            <a:ext cx="103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Kaboom!</a:t>
            </a:r>
          </a:p>
        </p:txBody>
      </p:sp>
    </p:spTree>
    <p:extLst>
      <p:ext uri="{BB962C8B-B14F-4D97-AF65-F5344CB8AC3E}">
        <p14:creationId xmlns:p14="http://schemas.microsoft.com/office/powerpoint/2010/main" val="66517728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E05B18-C04F-2740-8921-15CB94D98F38}"/>
              </a:ext>
            </a:extLst>
          </p:cNvPr>
          <p:cNvCxnSpPr>
            <a:cxnSpLocks/>
            <a:stCxn id="62" idx="3"/>
            <a:endCxn id="7" idx="1"/>
          </p:cNvCxnSpPr>
          <p:nvPr/>
        </p:nvCxnSpPr>
        <p:spPr>
          <a:xfrm>
            <a:off x="7601216" y="1728550"/>
            <a:ext cx="1115691" cy="246580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FDA6EF-2569-5140-9F0E-1F55ADDC39CC}"/>
              </a:ext>
            </a:extLst>
          </p:cNvPr>
          <p:cNvCxnSpPr>
            <a:cxnSpLocks/>
            <a:stCxn id="63" idx="3"/>
            <a:endCxn id="92" idx="1"/>
          </p:cNvCxnSpPr>
          <p:nvPr/>
        </p:nvCxnSpPr>
        <p:spPr>
          <a:xfrm>
            <a:off x="7601216" y="2052284"/>
            <a:ext cx="1115691" cy="181989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DDDBA0-9234-3D4F-B9DC-9EF9D6CA7920}"/>
              </a:ext>
            </a:extLst>
          </p:cNvPr>
          <p:cNvCxnSpPr>
            <a:cxnSpLocks/>
            <a:stCxn id="64" idx="3"/>
            <a:endCxn id="88" idx="1"/>
          </p:cNvCxnSpPr>
          <p:nvPr/>
        </p:nvCxnSpPr>
        <p:spPr>
          <a:xfrm>
            <a:off x="7601216" y="2376018"/>
            <a:ext cx="1115691" cy="20747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39815AC-52CC-E94A-A1CB-32C581A8E33B}"/>
              </a:ext>
            </a:extLst>
          </p:cNvPr>
          <p:cNvCxnSpPr>
            <a:cxnSpLocks/>
            <a:stCxn id="65" idx="3"/>
            <a:endCxn id="90" idx="1"/>
          </p:cNvCxnSpPr>
          <p:nvPr/>
        </p:nvCxnSpPr>
        <p:spPr>
          <a:xfrm>
            <a:off x="7601215" y="2699753"/>
            <a:ext cx="1115692" cy="52807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C1C41DF-38A9-8745-8519-66840717C81C}"/>
              </a:ext>
            </a:extLst>
          </p:cNvPr>
          <p:cNvCxnSpPr>
            <a:cxnSpLocks/>
            <a:stCxn id="70" idx="3"/>
            <a:endCxn id="7" idx="1"/>
          </p:cNvCxnSpPr>
          <p:nvPr/>
        </p:nvCxnSpPr>
        <p:spPr>
          <a:xfrm>
            <a:off x="7601217" y="3450113"/>
            <a:ext cx="1115690" cy="7442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DF50C16-1E3B-4440-92E9-72DB399ED42E}"/>
              </a:ext>
            </a:extLst>
          </p:cNvPr>
          <p:cNvCxnSpPr>
            <a:cxnSpLocks/>
            <a:stCxn id="71" idx="3"/>
            <a:endCxn id="89" idx="1"/>
          </p:cNvCxnSpPr>
          <p:nvPr/>
        </p:nvCxnSpPr>
        <p:spPr>
          <a:xfrm flipV="1">
            <a:off x="7601217" y="2905660"/>
            <a:ext cx="1115690" cy="85569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07418A5-9351-E944-B537-55C605EF9375}"/>
              </a:ext>
            </a:extLst>
          </p:cNvPr>
          <p:cNvCxnSpPr>
            <a:cxnSpLocks/>
            <a:stCxn id="72" idx="3"/>
            <a:endCxn id="91" idx="1"/>
          </p:cNvCxnSpPr>
          <p:nvPr/>
        </p:nvCxnSpPr>
        <p:spPr>
          <a:xfrm flipV="1">
            <a:off x="7601217" y="3550004"/>
            <a:ext cx="1115690" cy="52260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67A8363-3E24-1A42-A92F-3A72C2B8FE2C}"/>
              </a:ext>
            </a:extLst>
          </p:cNvPr>
          <p:cNvCxnSpPr>
            <a:cxnSpLocks/>
            <a:stCxn id="73" idx="3"/>
            <a:endCxn id="85" idx="1"/>
          </p:cNvCxnSpPr>
          <p:nvPr/>
        </p:nvCxnSpPr>
        <p:spPr>
          <a:xfrm flipV="1">
            <a:off x="7601217" y="2261316"/>
            <a:ext cx="1115690" cy="212253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152698F-4CF3-A842-8BFD-BC04EA674286}"/>
              </a:ext>
            </a:extLst>
          </p:cNvPr>
          <p:cNvCxnSpPr>
            <a:cxnSpLocks/>
            <a:stCxn id="75" idx="3"/>
            <a:endCxn id="7" idx="1"/>
          </p:cNvCxnSpPr>
          <p:nvPr/>
        </p:nvCxnSpPr>
        <p:spPr>
          <a:xfrm flipV="1">
            <a:off x="7601216" y="4194350"/>
            <a:ext cx="1115691" cy="50074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627580C-376C-2B4C-A2F9-1670931620C8}"/>
              </a:ext>
            </a:extLst>
          </p:cNvPr>
          <p:cNvCxnSpPr>
            <a:cxnSpLocks/>
            <a:stCxn id="5" idx="3"/>
            <a:endCxn id="90" idx="1"/>
          </p:cNvCxnSpPr>
          <p:nvPr/>
        </p:nvCxnSpPr>
        <p:spPr>
          <a:xfrm flipV="1">
            <a:off x="7601216" y="3227832"/>
            <a:ext cx="1115691" cy="177851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8AF49DB-8335-3D46-9754-58E68978DF09}"/>
              </a:ext>
            </a:extLst>
          </p:cNvPr>
          <p:cNvGrpSpPr/>
          <p:nvPr/>
        </p:nvGrpSpPr>
        <p:grpSpPr>
          <a:xfrm>
            <a:off x="5805531" y="958850"/>
            <a:ext cx="1795686" cy="4260850"/>
            <a:chOff x="5805531" y="958850"/>
            <a:chExt cx="1795686" cy="426085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84635D7E-9C1B-8C4E-9A67-9FD3C9BF91F2}"/>
                </a:ext>
              </a:extLst>
            </p:cNvPr>
            <p:cNvSpPr/>
            <p:nvPr/>
          </p:nvSpPr>
          <p:spPr>
            <a:xfrm>
              <a:off x="5869032" y="958850"/>
              <a:ext cx="1681117" cy="4260850"/>
            </a:xfrm>
            <a:prstGeom prst="rect">
              <a:avLst/>
            </a:prstGeom>
            <a:solidFill>
              <a:srgbClr val="FAFDFF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 dirty="0">
                  <a:solidFill>
                    <a:schemeClr val="bg1">
                      <a:lumMod val="50000"/>
                    </a:schemeClr>
                  </a:solidFill>
                </a:rPr>
                <a:t>Intermediate Key/Value Pairs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F73AAC-A4D1-9744-9A64-7A930B412F60}"/>
                </a:ext>
              </a:extLst>
            </p:cNvPr>
            <p:cNvSpPr txBox="1"/>
            <p:nvPr/>
          </p:nvSpPr>
          <p:spPr>
            <a:xfrm>
              <a:off x="5805532" y="4852453"/>
              <a:ext cx="1795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defRPr>
              </a:lvl1pPr>
            </a:lstStyle>
            <a:p>
              <a:pPr algn="r"/>
              <a:r>
                <a:rPr lang="en-GB" sz="1400" dirty="0"/>
                <a:t>&lt;fox,    Doc 2&gt;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956067A-CF86-D74E-BAD2-4334E3C3EA85}"/>
                </a:ext>
              </a:extLst>
            </p:cNvPr>
            <p:cNvSpPr/>
            <p:nvPr/>
          </p:nvSpPr>
          <p:spPr>
            <a:xfrm>
              <a:off x="5805532" y="1574661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Doc 1&gt;</a:t>
              </a:r>
              <a:endParaRPr lang="en-GB" sz="140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1D6627C-CA51-E04F-8186-473CEB2C07D0}"/>
                </a:ext>
              </a:extLst>
            </p:cNvPr>
            <p:cNvSpPr/>
            <p:nvPr/>
          </p:nvSpPr>
          <p:spPr>
            <a:xfrm>
              <a:off x="5805532" y="1898395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 Doc 1&gt;</a:t>
              </a:r>
              <a:endParaRPr lang="en-GB" sz="140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8BD99FE-8559-9D41-B530-63E5D095824E}"/>
                </a:ext>
              </a:extLst>
            </p:cNvPr>
            <p:cNvSpPr/>
            <p:nvPr/>
          </p:nvSpPr>
          <p:spPr>
            <a:xfrm>
              <a:off x="5805532" y="2222129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 Doc 1&gt;</a:t>
              </a:r>
              <a:endParaRPr lang="en-GB" sz="1400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14CCED9-1B17-F443-867E-F62E9D5C5C75}"/>
                </a:ext>
              </a:extLst>
            </p:cNvPr>
            <p:cNvSpPr/>
            <p:nvPr/>
          </p:nvSpPr>
          <p:spPr>
            <a:xfrm>
              <a:off x="5805531" y="2545864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Doc 1&gt;</a:t>
              </a:r>
              <a:endParaRPr lang="en-GB" sz="1400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03A339D-EA70-8E43-B64E-62CE0D8716C5}"/>
                </a:ext>
              </a:extLst>
            </p:cNvPr>
            <p:cNvSpPr/>
            <p:nvPr/>
          </p:nvSpPr>
          <p:spPr>
            <a:xfrm>
              <a:off x="5805533" y="3296224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Doc 2&gt;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38E405F-2291-B042-AD56-1D0D7DD1C9BE}"/>
                </a:ext>
              </a:extLst>
            </p:cNvPr>
            <p:cNvSpPr/>
            <p:nvPr/>
          </p:nvSpPr>
          <p:spPr>
            <a:xfrm>
              <a:off x="5805533" y="3607470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Doc 2&gt;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46936F7-C5B9-7B4B-8346-5F6C2A18DDD6}"/>
                </a:ext>
              </a:extLst>
            </p:cNvPr>
            <p:cNvSpPr/>
            <p:nvPr/>
          </p:nvSpPr>
          <p:spPr>
            <a:xfrm>
              <a:off x="5805533" y="3918716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183CC19-1FE3-F440-915E-058D23C2BFD3}"/>
                </a:ext>
              </a:extLst>
            </p:cNvPr>
            <p:cNvSpPr/>
            <p:nvPr/>
          </p:nvSpPr>
          <p:spPr>
            <a:xfrm>
              <a:off x="5805533" y="4229962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&lt;at,     Doc 2&gt;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C2D9EDE-D58B-544C-8DAB-D5AED3626135}"/>
                </a:ext>
              </a:extLst>
            </p:cNvPr>
            <p:cNvSpPr/>
            <p:nvPr/>
          </p:nvSpPr>
          <p:spPr>
            <a:xfrm>
              <a:off x="5805532" y="4541208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Doc 2&gt;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6BC4DA1-6102-0F46-83A4-17D791EF34E2}"/>
              </a:ext>
            </a:extLst>
          </p:cNvPr>
          <p:cNvGrpSpPr/>
          <p:nvPr/>
        </p:nvGrpSpPr>
        <p:grpSpPr>
          <a:xfrm>
            <a:off x="8716907" y="1765475"/>
            <a:ext cx="2705961" cy="2647600"/>
            <a:chOff x="8716907" y="1619250"/>
            <a:chExt cx="2705961" cy="2647600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188B062-2EB9-864D-ABE9-057B2F0D922E}"/>
                </a:ext>
              </a:extLst>
            </p:cNvPr>
            <p:cNvSpPr/>
            <p:nvPr/>
          </p:nvSpPr>
          <p:spPr>
            <a:xfrm>
              <a:off x="8767974" y="1619250"/>
              <a:ext cx="2654894" cy="2647600"/>
            </a:xfrm>
            <a:prstGeom prst="rect">
              <a:avLst/>
            </a:prstGeom>
            <a:solidFill>
              <a:srgbClr val="FAFDFF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 dirty="0">
                  <a:solidFill>
                    <a:schemeClr val="bg1">
                      <a:lumMod val="50000"/>
                    </a:schemeClr>
                  </a:solidFill>
                </a:rPr>
                <a:t>Inverted Index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9ED5B6-2923-B34E-BC2A-451DE6F4CDFC}"/>
                </a:ext>
              </a:extLst>
            </p:cNvPr>
            <p:cNvSpPr/>
            <p:nvPr/>
          </p:nvSpPr>
          <p:spPr>
            <a:xfrm>
              <a:off x="8716907" y="3894236"/>
              <a:ext cx="2654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&lt;Doc 1, Doc 2&gt;&gt;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FE46742-0C4F-8646-9FD4-9EA067EA1BD3}"/>
                </a:ext>
              </a:extLst>
            </p:cNvPr>
            <p:cNvSpPr/>
            <p:nvPr/>
          </p:nvSpPr>
          <p:spPr>
            <a:xfrm>
              <a:off x="8716907" y="1961202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&lt;at,     Doc 2&gt;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59F2A40-1BD7-F44E-A45B-71304291D752}"/>
                </a:ext>
              </a:extLst>
            </p:cNvPr>
            <p:cNvSpPr/>
            <p:nvPr/>
          </p:nvSpPr>
          <p:spPr>
            <a:xfrm>
              <a:off x="8716907" y="2283374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 Doc 1&gt;</a:t>
              </a:r>
              <a:endParaRPr lang="en-GB" sz="1400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046BEF2-93C1-3B48-B891-F5253D348E22}"/>
                </a:ext>
              </a:extLst>
            </p:cNvPr>
            <p:cNvSpPr/>
            <p:nvPr/>
          </p:nvSpPr>
          <p:spPr>
            <a:xfrm>
              <a:off x="8716907" y="2605546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Doc 2&gt;</a:t>
              </a:r>
              <a:endParaRPr lang="en-GB" sz="1400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8813656-BA3F-E845-B2F0-0335E8819550}"/>
                </a:ext>
              </a:extLst>
            </p:cNvPr>
            <p:cNvSpPr/>
            <p:nvPr/>
          </p:nvSpPr>
          <p:spPr>
            <a:xfrm>
              <a:off x="8716907" y="2927718"/>
              <a:ext cx="26548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&lt;Doc 1, Doc 2&gt;&gt;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E08D4A4-3901-9842-8A8C-2ED91892441A}"/>
                </a:ext>
              </a:extLst>
            </p:cNvPr>
            <p:cNvSpPr/>
            <p:nvPr/>
          </p:nvSpPr>
          <p:spPr>
            <a:xfrm>
              <a:off x="8716907" y="3249890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884A4EE-211A-9747-8AC3-5517492BD9DC}"/>
                </a:ext>
              </a:extLst>
            </p:cNvPr>
            <p:cNvSpPr/>
            <p:nvPr/>
          </p:nvSpPr>
          <p:spPr>
            <a:xfrm>
              <a:off x="8716907" y="3572062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 Doc 1&gt;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5EA327C5-0406-7B4C-95B9-C83A74318B19}"/>
              </a:ext>
            </a:extLst>
          </p:cNvPr>
          <p:cNvGrpSpPr/>
          <p:nvPr/>
        </p:nvGrpSpPr>
        <p:grpSpPr>
          <a:xfrm>
            <a:off x="290398" y="2519060"/>
            <a:ext cx="4726246" cy="1125091"/>
            <a:chOff x="296748" y="2437263"/>
            <a:chExt cx="4726246" cy="1125091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FBF5F23-CA2A-8F49-9561-7C4B693CC042}"/>
                </a:ext>
              </a:extLst>
            </p:cNvPr>
            <p:cNvSpPr/>
            <p:nvPr/>
          </p:nvSpPr>
          <p:spPr>
            <a:xfrm>
              <a:off x="296748" y="2437263"/>
              <a:ext cx="4662746" cy="1125091"/>
            </a:xfrm>
            <a:prstGeom prst="rect">
              <a:avLst/>
            </a:prstGeom>
            <a:solidFill>
              <a:srgbClr val="FAFDFF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GB" sz="1600" dirty="0">
                  <a:solidFill>
                    <a:schemeClr val="bg1">
                      <a:lumMod val="50000"/>
                    </a:schemeClr>
                  </a:solidFill>
                </a:rPr>
                <a:t>Forward Indices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6E23E28-3E55-3644-98BF-E468E97A2E10}"/>
                </a:ext>
              </a:extLst>
            </p:cNvPr>
            <p:cNvSpPr/>
            <p:nvPr/>
          </p:nvSpPr>
          <p:spPr>
            <a:xfrm>
              <a:off x="1186687" y="2770180"/>
              <a:ext cx="38363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&lt;Doc 1, &lt;the, quick, brown, fox…&gt;&gt;</a:t>
              </a:r>
              <a:endParaRPr lang="en-GB" sz="1400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D35D1E3-04B5-7542-8E36-B0582E4FAE1F}"/>
                </a:ext>
              </a:extLst>
            </p:cNvPr>
            <p:cNvSpPr/>
            <p:nvPr/>
          </p:nvSpPr>
          <p:spPr>
            <a:xfrm>
              <a:off x="327478" y="3177633"/>
              <a:ext cx="4695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&lt;Doc 2, &lt;the, dog, growls, at, the, fox…&gt;&gt;</a:t>
              </a:r>
              <a:endParaRPr lang="en-GB" sz="1400" dirty="0"/>
            </a:p>
          </p:txBody>
        </p:sp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C8953DC-3FBA-BB4A-AFB8-3EC26B7F626E}"/>
              </a:ext>
            </a:extLst>
          </p:cNvPr>
          <p:cNvCxnSpPr>
            <a:cxnSpLocks/>
            <a:stCxn id="133" idx="3"/>
            <a:endCxn id="62" idx="1"/>
          </p:cNvCxnSpPr>
          <p:nvPr/>
        </p:nvCxnSpPr>
        <p:spPr>
          <a:xfrm flipV="1">
            <a:off x="5016644" y="1728550"/>
            <a:ext cx="788888" cy="127731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38464F9-D155-8C44-97CF-4D8200CFB544}"/>
              </a:ext>
            </a:extLst>
          </p:cNvPr>
          <p:cNvCxnSpPr>
            <a:cxnSpLocks/>
            <a:stCxn id="133" idx="3"/>
            <a:endCxn id="63" idx="1"/>
          </p:cNvCxnSpPr>
          <p:nvPr/>
        </p:nvCxnSpPr>
        <p:spPr>
          <a:xfrm flipV="1">
            <a:off x="5016644" y="2052284"/>
            <a:ext cx="788888" cy="95358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7C03961-191E-F344-9A94-7C3676D9B30A}"/>
              </a:ext>
            </a:extLst>
          </p:cNvPr>
          <p:cNvCxnSpPr>
            <a:cxnSpLocks/>
            <a:stCxn id="133" idx="3"/>
            <a:endCxn id="64" idx="1"/>
          </p:cNvCxnSpPr>
          <p:nvPr/>
        </p:nvCxnSpPr>
        <p:spPr>
          <a:xfrm flipV="1">
            <a:off x="5016644" y="2376018"/>
            <a:ext cx="788888" cy="62984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68FE060-7207-D045-8AAC-6E3AE463702C}"/>
              </a:ext>
            </a:extLst>
          </p:cNvPr>
          <p:cNvCxnSpPr>
            <a:cxnSpLocks/>
            <a:stCxn id="133" idx="3"/>
            <a:endCxn id="65" idx="1"/>
          </p:cNvCxnSpPr>
          <p:nvPr/>
        </p:nvCxnSpPr>
        <p:spPr>
          <a:xfrm flipV="1">
            <a:off x="5016644" y="2699753"/>
            <a:ext cx="788887" cy="30611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C5F9C49-D6F7-7545-8D69-AEEA9EBBBA66}"/>
              </a:ext>
            </a:extLst>
          </p:cNvPr>
          <p:cNvCxnSpPr>
            <a:cxnSpLocks/>
            <a:stCxn id="134" idx="3"/>
            <a:endCxn id="70" idx="1"/>
          </p:cNvCxnSpPr>
          <p:nvPr/>
        </p:nvCxnSpPr>
        <p:spPr>
          <a:xfrm>
            <a:off x="5016644" y="3413319"/>
            <a:ext cx="788889" cy="3679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9FC2D6E-52A0-A84C-AE79-58F8F39C4048}"/>
              </a:ext>
            </a:extLst>
          </p:cNvPr>
          <p:cNvCxnSpPr>
            <a:cxnSpLocks/>
            <a:stCxn id="134" idx="3"/>
            <a:endCxn id="71" idx="1"/>
          </p:cNvCxnSpPr>
          <p:nvPr/>
        </p:nvCxnSpPr>
        <p:spPr>
          <a:xfrm>
            <a:off x="5016644" y="3413319"/>
            <a:ext cx="788889" cy="34804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28AC29E-6DFF-AA4E-9B5C-338A7A1C9754}"/>
              </a:ext>
            </a:extLst>
          </p:cNvPr>
          <p:cNvCxnSpPr>
            <a:cxnSpLocks/>
            <a:stCxn id="134" idx="3"/>
            <a:endCxn id="72" idx="1"/>
          </p:cNvCxnSpPr>
          <p:nvPr/>
        </p:nvCxnSpPr>
        <p:spPr>
          <a:xfrm>
            <a:off x="5016644" y="3413319"/>
            <a:ext cx="788889" cy="65928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EC2154E6-5124-D147-B774-948B67943D24}"/>
              </a:ext>
            </a:extLst>
          </p:cNvPr>
          <p:cNvCxnSpPr>
            <a:cxnSpLocks/>
            <a:stCxn id="134" idx="3"/>
            <a:endCxn id="73" idx="1"/>
          </p:cNvCxnSpPr>
          <p:nvPr/>
        </p:nvCxnSpPr>
        <p:spPr>
          <a:xfrm>
            <a:off x="5016644" y="3413319"/>
            <a:ext cx="788889" cy="97053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A8D603C-2F12-AC45-9831-28BD1E33E50D}"/>
              </a:ext>
            </a:extLst>
          </p:cNvPr>
          <p:cNvCxnSpPr>
            <a:cxnSpLocks/>
            <a:stCxn id="134" idx="3"/>
            <a:endCxn id="75" idx="1"/>
          </p:cNvCxnSpPr>
          <p:nvPr/>
        </p:nvCxnSpPr>
        <p:spPr>
          <a:xfrm>
            <a:off x="5016644" y="3413319"/>
            <a:ext cx="788888" cy="128177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A9723A3-F8A8-A242-8E40-A64A53107E4B}"/>
              </a:ext>
            </a:extLst>
          </p:cNvPr>
          <p:cNvCxnSpPr>
            <a:cxnSpLocks/>
            <a:stCxn id="134" idx="3"/>
            <a:endCxn id="5" idx="1"/>
          </p:cNvCxnSpPr>
          <p:nvPr/>
        </p:nvCxnSpPr>
        <p:spPr>
          <a:xfrm>
            <a:off x="5016644" y="3413319"/>
            <a:ext cx="788888" cy="159302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91211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DBB8239E-D5B1-484A-99CA-FAE1FF85C7EC}"/>
              </a:ext>
            </a:extLst>
          </p:cNvPr>
          <p:cNvSpPr/>
          <p:nvPr/>
        </p:nvSpPr>
        <p:spPr>
          <a:xfrm>
            <a:off x="419100" y="4744757"/>
            <a:ext cx="5334000" cy="153623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18D7A04-416E-3B42-ABF8-B3A8BACB7645}"/>
              </a:ext>
            </a:extLst>
          </p:cNvPr>
          <p:cNvSpPr/>
          <p:nvPr/>
        </p:nvSpPr>
        <p:spPr>
          <a:xfrm>
            <a:off x="419100" y="2946644"/>
            <a:ext cx="5334000" cy="1506444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BCC852E-72D9-8A4A-8BB9-46ADE64BBD9C}"/>
              </a:ext>
            </a:extLst>
          </p:cNvPr>
          <p:cNvSpPr/>
          <p:nvPr/>
        </p:nvSpPr>
        <p:spPr>
          <a:xfrm>
            <a:off x="419100" y="1021674"/>
            <a:ext cx="5334000" cy="163867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E3DDC76D-A84E-1945-83B4-C4DF0D56B46A}"/>
              </a:ext>
            </a:extLst>
          </p:cNvPr>
          <p:cNvSpPr/>
          <p:nvPr/>
        </p:nvSpPr>
        <p:spPr>
          <a:xfrm>
            <a:off x="4034683" y="1225621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6E23E28-3E55-3644-98BF-E468E97A2E10}"/>
              </a:ext>
            </a:extLst>
          </p:cNvPr>
          <p:cNvSpPr/>
          <p:nvPr/>
        </p:nvSpPr>
        <p:spPr>
          <a:xfrm>
            <a:off x="534081" y="1613330"/>
            <a:ext cx="3345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&lt;Doc 1, &lt;the, quick, brown, fox…&gt;&gt;</a:t>
            </a:r>
            <a:endParaRPr lang="en-GB" sz="1200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D35D1E3-04B5-7542-8E36-B0582E4FAE1F}"/>
              </a:ext>
            </a:extLst>
          </p:cNvPr>
          <p:cNvSpPr/>
          <p:nvPr/>
        </p:nvSpPr>
        <p:spPr>
          <a:xfrm>
            <a:off x="534081" y="3544967"/>
            <a:ext cx="2787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&lt;Doc 2, &lt;the, dog, growls…&gt;&gt;</a:t>
            </a:r>
            <a:endParaRPr lang="en-GB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BEC0DA-7579-204D-AFC7-C3DB1EB21297}"/>
              </a:ext>
            </a:extLst>
          </p:cNvPr>
          <p:cNvSpPr txBox="1"/>
          <p:nvPr/>
        </p:nvSpPr>
        <p:spPr>
          <a:xfrm>
            <a:off x="534081" y="1115021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7DC74C-53EA-CB4D-9EB9-A0F96DB354EB}"/>
              </a:ext>
            </a:extLst>
          </p:cNvPr>
          <p:cNvSpPr txBox="1"/>
          <p:nvPr/>
        </p:nvSpPr>
        <p:spPr>
          <a:xfrm>
            <a:off x="534081" y="3041719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312BC8-77BB-C64C-8C7A-AA9328F049AD}"/>
              </a:ext>
            </a:extLst>
          </p:cNvPr>
          <p:cNvSpPr txBox="1"/>
          <p:nvPr/>
        </p:nvSpPr>
        <p:spPr>
          <a:xfrm>
            <a:off x="534081" y="4837986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2E86F96-632E-5946-A0F4-1730A6C11E52}"/>
              </a:ext>
            </a:extLst>
          </p:cNvPr>
          <p:cNvSpPr/>
          <p:nvPr/>
        </p:nvSpPr>
        <p:spPr>
          <a:xfrm>
            <a:off x="534081" y="5340866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&lt;Doc 3, &lt;</a:t>
            </a:r>
            <a:r>
              <a:rPr lang="en-GB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love, my dog…&gt;&gt;</a:t>
            </a:r>
            <a:endParaRPr lang="en-GB" sz="1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664ED9-62C2-6B46-9D3A-C7C2B1AB9217}"/>
              </a:ext>
            </a:extLst>
          </p:cNvPr>
          <p:cNvGrpSpPr/>
          <p:nvPr/>
        </p:nvGrpSpPr>
        <p:grpSpPr>
          <a:xfrm>
            <a:off x="4119644" y="1433351"/>
            <a:ext cx="1374094" cy="855811"/>
            <a:chOff x="5954072" y="1022487"/>
            <a:chExt cx="1374094" cy="85581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678DFD-0AF3-7645-A424-D4823FE2C846}"/>
                </a:ext>
              </a:extLst>
            </p:cNvPr>
            <p:cNvSpPr/>
            <p:nvPr/>
          </p:nvSpPr>
          <p:spPr>
            <a:xfrm>
              <a:off x="6123990" y="1022487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1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40905C3-E3F9-2642-928C-988016CF6846}"/>
                </a:ext>
              </a:extLst>
            </p:cNvPr>
            <p:cNvSpPr/>
            <p:nvPr/>
          </p:nvSpPr>
          <p:spPr>
            <a:xfrm>
              <a:off x="5954072" y="1220554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1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CB59A2B-1BB9-D749-8A8E-1A92125074EB}"/>
                </a:ext>
              </a:extLst>
            </p:cNvPr>
            <p:cNvSpPr/>
            <p:nvPr/>
          </p:nvSpPr>
          <p:spPr>
            <a:xfrm>
              <a:off x="5954072" y="1418621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1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985B187-9FB8-D046-85A7-B345AF7B439A}"/>
                </a:ext>
              </a:extLst>
            </p:cNvPr>
            <p:cNvSpPr/>
            <p:nvPr/>
          </p:nvSpPr>
          <p:spPr>
            <a:xfrm>
              <a:off x="6123989" y="1616688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100" dirty="0"/>
            </a:p>
          </p:txBody>
        </p:sp>
      </p:grpSp>
      <p:sp>
        <p:nvSpPr>
          <p:cNvPr id="69" name="Can 68">
            <a:extLst>
              <a:ext uri="{FF2B5EF4-FFF2-40B4-BE49-F238E27FC236}">
                <a16:creationId xmlns:a16="http://schemas.microsoft.com/office/drawing/2014/main" id="{0E2E4361-2FF1-8649-BBAF-2E153366C701}"/>
              </a:ext>
            </a:extLst>
          </p:cNvPr>
          <p:cNvSpPr/>
          <p:nvPr/>
        </p:nvSpPr>
        <p:spPr>
          <a:xfrm>
            <a:off x="4034683" y="3238313"/>
            <a:ext cx="1459054" cy="97690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2E38B4-EFF1-F64B-809A-9BBB92CD80E0}"/>
              </a:ext>
            </a:extLst>
          </p:cNvPr>
          <p:cNvGrpSpPr/>
          <p:nvPr/>
        </p:nvGrpSpPr>
        <p:grpSpPr>
          <a:xfrm>
            <a:off x="4034683" y="3459007"/>
            <a:ext cx="1459054" cy="660026"/>
            <a:chOff x="7418511" y="3560190"/>
            <a:chExt cx="1459054" cy="660026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F89727A-367C-1442-9EDE-A92B07D71656}"/>
                </a:ext>
              </a:extLst>
            </p:cNvPr>
            <p:cNvSpPr/>
            <p:nvPr/>
          </p:nvSpPr>
          <p:spPr>
            <a:xfrm>
              <a:off x="7673388" y="3560190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1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32DE8C9-B95A-2246-B28E-81DE84327D46}"/>
                </a:ext>
              </a:extLst>
            </p:cNvPr>
            <p:cNvSpPr/>
            <p:nvPr/>
          </p:nvSpPr>
          <p:spPr>
            <a:xfrm>
              <a:off x="7673388" y="375939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1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3419DF1-A835-B344-8C52-FD8C5C59FDA8}"/>
                </a:ext>
              </a:extLst>
            </p:cNvPr>
            <p:cNvSpPr/>
            <p:nvPr/>
          </p:nvSpPr>
          <p:spPr>
            <a:xfrm>
              <a:off x="7418511" y="3958606"/>
              <a:ext cx="14590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100" dirty="0"/>
            </a:p>
          </p:txBody>
        </p:sp>
      </p:grpSp>
      <p:sp>
        <p:nvSpPr>
          <p:cNvPr id="82" name="Can 81">
            <a:extLst>
              <a:ext uri="{FF2B5EF4-FFF2-40B4-BE49-F238E27FC236}">
                <a16:creationId xmlns:a16="http://schemas.microsoft.com/office/drawing/2014/main" id="{8216897E-53C1-944F-BB30-763DD8EA8B7C}"/>
              </a:ext>
            </a:extLst>
          </p:cNvPr>
          <p:cNvSpPr/>
          <p:nvPr/>
        </p:nvSpPr>
        <p:spPr>
          <a:xfrm>
            <a:off x="4034683" y="4909010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8B4E548-2032-E240-93CC-977265369EAC}"/>
              </a:ext>
            </a:extLst>
          </p:cNvPr>
          <p:cNvGrpSpPr/>
          <p:nvPr/>
        </p:nvGrpSpPr>
        <p:grpSpPr>
          <a:xfrm>
            <a:off x="4204603" y="5116740"/>
            <a:ext cx="1289135" cy="855811"/>
            <a:chOff x="6039031" y="1022487"/>
            <a:chExt cx="1289135" cy="85581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72188C9-75CF-E946-8A32-64F68C56B4FA}"/>
                </a:ext>
              </a:extLst>
            </p:cNvPr>
            <p:cNvSpPr/>
            <p:nvPr/>
          </p:nvSpPr>
          <p:spPr>
            <a:xfrm>
              <a:off x="6293909" y="1022487"/>
              <a:ext cx="10342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1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1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4020C42-62F6-1F47-9AD1-A7F6C929836A}"/>
                </a:ext>
              </a:extLst>
            </p:cNvPr>
            <p:cNvSpPr/>
            <p:nvPr/>
          </p:nvSpPr>
          <p:spPr>
            <a:xfrm>
              <a:off x="6039031" y="1220554"/>
              <a:ext cx="12891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1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7C958BE-5C38-5046-8EBD-A636C1A0CC14}"/>
                </a:ext>
              </a:extLst>
            </p:cNvPr>
            <p:cNvSpPr/>
            <p:nvPr/>
          </p:nvSpPr>
          <p:spPr>
            <a:xfrm>
              <a:off x="6208949" y="1418621"/>
              <a:ext cx="11192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10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720C0CB-05DB-524F-8C7E-EB8D8947BAB8}"/>
                </a:ext>
              </a:extLst>
            </p:cNvPr>
            <p:cNvSpPr/>
            <p:nvPr/>
          </p:nvSpPr>
          <p:spPr>
            <a:xfrm>
              <a:off x="6123988" y="161668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100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ECCAB4-5889-CC4E-889C-C075696D0959}"/>
              </a:ext>
            </a:extLst>
          </p:cNvPr>
          <p:cNvCxnSpPr>
            <a:cxnSpLocks/>
            <a:stCxn id="133" idx="2"/>
            <a:endCxn id="2" idx="2"/>
          </p:cNvCxnSpPr>
          <p:nvPr/>
        </p:nvCxnSpPr>
        <p:spPr>
          <a:xfrm rot="5400000" flipH="1" flipV="1">
            <a:off x="3081348" y="936994"/>
            <a:ext cx="78962" cy="1827708"/>
          </a:xfrm>
          <a:prstGeom prst="curvedConnector4">
            <a:avLst>
              <a:gd name="adj1" fmla="val -289506"/>
              <a:gd name="adj2" fmla="val 80826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7">
            <a:extLst>
              <a:ext uri="{FF2B5EF4-FFF2-40B4-BE49-F238E27FC236}">
                <a16:creationId xmlns:a16="http://schemas.microsoft.com/office/drawing/2014/main" id="{B6431A8E-88A3-0345-AE45-F5C4FFE7D374}"/>
              </a:ext>
            </a:extLst>
          </p:cNvPr>
          <p:cNvCxnSpPr>
            <a:cxnSpLocks/>
            <a:stCxn id="134" idx="2"/>
            <a:endCxn id="69" idx="2"/>
          </p:cNvCxnSpPr>
          <p:nvPr/>
        </p:nvCxnSpPr>
        <p:spPr>
          <a:xfrm rot="5400000" flipH="1" flipV="1">
            <a:off x="2933769" y="2721052"/>
            <a:ext cx="95198" cy="2106630"/>
          </a:xfrm>
          <a:prstGeom prst="curvedConnector4">
            <a:avLst>
              <a:gd name="adj1" fmla="val -240131"/>
              <a:gd name="adj2" fmla="val 83085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7">
            <a:extLst>
              <a:ext uri="{FF2B5EF4-FFF2-40B4-BE49-F238E27FC236}">
                <a16:creationId xmlns:a16="http://schemas.microsoft.com/office/drawing/2014/main" id="{CB7A228C-B8C5-E545-8170-EE0A1B974658}"/>
              </a:ext>
            </a:extLst>
          </p:cNvPr>
          <p:cNvCxnSpPr>
            <a:cxnSpLocks/>
            <a:stCxn id="54" idx="2"/>
            <a:endCxn id="82" idx="2"/>
          </p:cNvCxnSpPr>
          <p:nvPr/>
        </p:nvCxnSpPr>
        <p:spPr>
          <a:xfrm rot="5400000" flipH="1" flipV="1">
            <a:off x="2896569" y="4479752"/>
            <a:ext cx="123109" cy="2153117"/>
          </a:xfrm>
          <a:prstGeom prst="curvedConnector4">
            <a:avLst>
              <a:gd name="adj1" fmla="val -185689"/>
              <a:gd name="adj2" fmla="val 81291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DFE184A-A217-F74C-A0D5-158B9CF01D1B}"/>
              </a:ext>
            </a:extLst>
          </p:cNvPr>
          <p:cNvSpPr txBox="1"/>
          <p:nvPr/>
        </p:nvSpPr>
        <p:spPr>
          <a:xfrm>
            <a:off x="3657600" y="339887"/>
            <a:ext cx="2288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Intermediate key/value pairs are temporarily written to each machine’s local storage</a:t>
            </a:r>
          </a:p>
        </p:txBody>
      </p:sp>
    </p:spTree>
    <p:extLst>
      <p:ext uri="{BB962C8B-B14F-4D97-AF65-F5344CB8AC3E}">
        <p14:creationId xmlns:p14="http://schemas.microsoft.com/office/powerpoint/2010/main" val="3124697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[1,2,1]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[0,1,1]	[0,2,1]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[0,0,1]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DA34C7-79B4-F442-9431-1508D6D3113B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31E5C0-C6DD-CD46-9477-A8D9953F586F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371445">
              <a:off x="1479487" y="184027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E51358C-5E24-1449-AA55-B4E78D026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5E0E178-4C9D-0745-9903-1EBC30477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65379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89E7619A-80E8-C04C-8C21-9CC8AB824C2C}"/>
              </a:ext>
            </a:extLst>
          </p:cNvPr>
          <p:cNvSpPr/>
          <p:nvPr/>
        </p:nvSpPr>
        <p:spPr>
          <a:xfrm>
            <a:off x="6838950" y="3683961"/>
            <a:ext cx="511175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6F5D7F-902B-974A-A60E-77BECB1C0DF2}"/>
              </a:ext>
            </a:extLst>
          </p:cNvPr>
          <p:cNvSpPr/>
          <p:nvPr/>
        </p:nvSpPr>
        <p:spPr>
          <a:xfrm>
            <a:off x="6838950" y="1599862"/>
            <a:ext cx="511175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BB8239E-D5B1-484A-99CA-FAE1FF85C7EC}"/>
              </a:ext>
            </a:extLst>
          </p:cNvPr>
          <p:cNvSpPr/>
          <p:nvPr/>
        </p:nvSpPr>
        <p:spPr>
          <a:xfrm>
            <a:off x="419099" y="4189565"/>
            <a:ext cx="1854201" cy="106857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18D7A04-416E-3B42-ABF8-B3A8BACB7645}"/>
              </a:ext>
            </a:extLst>
          </p:cNvPr>
          <p:cNvSpPr/>
          <p:nvPr/>
        </p:nvSpPr>
        <p:spPr>
          <a:xfrm>
            <a:off x="419099" y="2938833"/>
            <a:ext cx="1854201" cy="104785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BCC852E-72D9-8A4A-8BB9-46ADE64BBD9C}"/>
              </a:ext>
            </a:extLst>
          </p:cNvPr>
          <p:cNvSpPr/>
          <p:nvPr/>
        </p:nvSpPr>
        <p:spPr>
          <a:xfrm>
            <a:off x="419099" y="1599862"/>
            <a:ext cx="1854201" cy="113983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E3DDC76D-A84E-1945-83B4-C4DF0D56B46A}"/>
              </a:ext>
            </a:extLst>
          </p:cNvPr>
          <p:cNvSpPr/>
          <p:nvPr/>
        </p:nvSpPr>
        <p:spPr>
          <a:xfrm>
            <a:off x="1045412" y="1751074"/>
            <a:ext cx="1014889" cy="814866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BEC0DA-7579-204D-AFC7-C3DB1EB21297}"/>
              </a:ext>
            </a:extLst>
          </p:cNvPr>
          <p:cNvSpPr txBox="1"/>
          <p:nvPr/>
        </p:nvSpPr>
        <p:spPr>
          <a:xfrm>
            <a:off x="499077" y="1664792"/>
            <a:ext cx="351823" cy="246221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</a:t>
            </a:r>
            <a:r>
              <a:rPr lang="en-GB" sz="1000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7DC74C-53EA-CB4D-9EB9-A0F96DB354EB}"/>
              </a:ext>
            </a:extLst>
          </p:cNvPr>
          <p:cNvSpPr txBox="1"/>
          <p:nvPr/>
        </p:nvSpPr>
        <p:spPr>
          <a:xfrm>
            <a:off x="499077" y="3004965"/>
            <a:ext cx="351823" cy="246221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</a:t>
            </a:r>
            <a:r>
              <a:rPr lang="en-GB" sz="1000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312BC8-77BB-C64C-8C7A-AA9328F049AD}"/>
              </a:ext>
            </a:extLst>
          </p:cNvPr>
          <p:cNvSpPr txBox="1"/>
          <p:nvPr/>
        </p:nvSpPr>
        <p:spPr>
          <a:xfrm>
            <a:off x="499077" y="4254413"/>
            <a:ext cx="351823" cy="246221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</a:t>
            </a:r>
            <a:r>
              <a:rPr lang="en-GB" sz="1000" baseline="-25000" dirty="0"/>
              <a:t>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664ED9-62C2-6B46-9D3A-C7C2B1AB9217}"/>
              </a:ext>
            </a:extLst>
          </p:cNvPr>
          <p:cNvGrpSpPr/>
          <p:nvPr/>
        </p:nvGrpSpPr>
        <p:grpSpPr>
          <a:xfrm>
            <a:off x="1369836" y="1895567"/>
            <a:ext cx="690466" cy="565926"/>
            <a:chOff x="6335519" y="1022487"/>
            <a:chExt cx="992647" cy="81360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678DFD-0AF3-7645-A424-D4823FE2C846}"/>
                </a:ext>
              </a:extLst>
            </p:cNvPr>
            <p:cNvSpPr/>
            <p:nvPr/>
          </p:nvSpPr>
          <p:spPr>
            <a:xfrm>
              <a:off x="6445982" y="1022487"/>
              <a:ext cx="882184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6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40905C3-E3F9-2642-928C-988016CF6846}"/>
                </a:ext>
              </a:extLst>
            </p:cNvPr>
            <p:cNvSpPr/>
            <p:nvPr/>
          </p:nvSpPr>
          <p:spPr>
            <a:xfrm>
              <a:off x="6335519" y="1220554"/>
              <a:ext cx="992647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6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CB59A2B-1BB9-D749-8A8E-1A92125074EB}"/>
                </a:ext>
              </a:extLst>
            </p:cNvPr>
            <p:cNvSpPr/>
            <p:nvPr/>
          </p:nvSpPr>
          <p:spPr>
            <a:xfrm>
              <a:off x="6335519" y="1418621"/>
              <a:ext cx="992647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6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985B187-9FB8-D046-85A7-B345AF7B439A}"/>
                </a:ext>
              </a:extLst>
            </p:cNvPr>
            <p:cNvSpPr/>
            <p:nvPr/>
          </p:nvSpPr>
          <p:spPr>
            <a:xfrm>
              <a:off x="6445979" y="1616687"/>
              <a:ext cx="882184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600" dirty="0"/>
            </a:p>
          </p:txBody>
        </p:sp>
      </p:grpSp>
      <p:sp>
        <p:nvSpPr>
          <p:cNvPr id="69" name="Can 68">
            <a:extLst>
              <a:ext uri="{FF2B5EF4-FFF2-40B4-BE49-F238E27FC236}">
                <a16:creationId xmlns:a16="http://schemas.microsoft.com/office/drawing/2014/main" id="{0E2E4361-2FF1-8649-BBAF-2E153366C701}"/>
              </a:ext>
            </a:extLst>
          </p:cNvPr>
          <p:cNvSpPr/>
          <p:nvPr/>
        </p:nvSpPr>
        <p:spPr>
          <a:xfrm>
            <a:off x="1045412" y="3120828"/>
            <a:ext cx="1014889" cy="67951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2E38B4-EFF1-F64B-809A-9BBB92CD80E0}"/>
              </a:ext>
            </a:extLst>
          </p:cNvPr>
          <p:cNvGrpSpPr/>
          <p:nvPr/>
        </p:nvGrpSpPr>
        <p:grpSpPr>
          <a:xfrm>
            <a:off x="1331417" y="3274339"/>
            <a:ext cx="728885" cy="429743"/>
            <a:chOff x="7829685" y="3560190"/>
            <a:chExt cx="1047880" cy="61781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F89727A-367C-1442-9EDE-A92B07D71656}"/>
                </a:ext>
              </a:extLst>
            </p:cNvPr>
            <p:cNvSpPr/>
            <p:nvPr/>
          </p:nvSpPr>
          <p:spPr>
            <a:xfrm>
              <a:off x="7995380" y="3560190"/>
              <a:ext cx="882185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6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32DE8C9-B95A-2246-B28E-81DE84327D46}"/>
                </a:ext>
              </a:extLst>
            </p:cNvPr>
            <p:cNvSpPr/>
            <p:nvPr/>
          </p:nvSpPr>
          <p:spPr>
            <a:xfrm>
              <a:off x="7995380" y="3759398"/>
              <a:ext cx="882185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6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3419DF1-A835-B344-8C52-FD8C5C59FDA8}"/>
                </a:ext>
              </a:extLst>
            </p:cNvPr>
            <p:cNvSpPr/>
            <p:nvPr/>
          </p:nvSpPr>
          <p:spPr>
            <a:xfrm>
              <a:off x="7829685" y="3958606"/>
              <a:ext cx="1047880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600" dirty="0"/>
            </a:p>
          </p:txBody>
        </p:sp>
      </p:grpSp>
      <p:sp>
        <p:nvSpPr>
          <p:cNvPr id="82" name="Can 81">
            <a:extLst>
              <a:ext uri="{FF2B5EF4-FFF2-40B4-BE49-F238E27FC236}">
                <a16:creationId xmlns:a16="http://schemas.microsoft.com/office/drawing/2014/main" id="{8216897E-53C1-944F-BB30-763DD8EA8B7C}"/>
              </a:ext>
            </a:extLst>
          </p:cNvPr>
          <p:cNvSpPr/>
          <p:nvPr/>
        </p:nvSpPr>
        <p:spPr>
          <a:xfrm>
            <a:off x="1045412" y="4314844"/>
            <a:ext cx="1014889" cy="814866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8B4E548-2032-E240-93CC-977265369EAC}"/>
              </a:ext>
            </a:extLst>
          </p:cNvPr>
          <p:cNvGrpSpPr/>
          <p:nvPr/>
        </p:nvGrpSpPr>
        <p:grpSpPr>
          <a:xfrm>
            <a:off x="1271303" y="4459337"/>
            <a:ext cx="788999" cy="597980"/>
            <a:chOff x="6193863" y="1022487"/>
            <a:chExt cx="1134303" cy="859685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72188C9-75CF-E946-8A32-64F68C56B4FA}"/>
                </a:ext>
              </a:extLst>
            </p:cNvPr>
            <p:cNvSpPr/>
            <p:nvPr/>
          </p:nvSpPr>
          <p:spPr>
            <a:xfrm>
              <a:off x="6394360" y="1022487"/>
              <a:ext cx="933806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6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6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4020C42-62F6-1F47-9AD1-A7F6C929836A}"/>
                </a:ext>
              </a:extLst>
            </p:cNvPr>
            <p:cNvSpPr/>
            <p:nvPr/>
          </p:nvSpPr>
          <p:spPr>
            <a:xfrm>
              <a:off x="6193863" y="1220553"/>
              <a:ext cx="1134303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6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7C958BE-5C38-5046-8EBD-A636C1A0CC14}"/>
                </a:ext>
              </a:extLst>
            </p:cNvPr>
            <p:cNvSpPr/>
            <p:nvPr/>
          </p:nvSpPr>
          <p:spPr>
            <a:xfrm>
              <a:off x="6327528" y="1418621"/>
              <a:ext cx="1000638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60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720C0CB-05DB-524F-8C7E-EB8D8947BAB8}"/>
                </a:ext>
              </a:extLst>
            </p:cNvPr>
            <p:cNvSpPr/>
            <p:nvPr/>
          </p:nvSpPr>
          <p:spPr>
            <a:xfrm>
              <a:off x="6260692" y="1616687"/>
              <a:ext cx="1067471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600" dirty="0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6953931" y="1693209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6953931" y="3810829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2654918-2476-C04E-BE0A-42EC7C877596}"/>
              </a:ext>
            </a:extLst>
          </p:cNvPr>
          <p:cNvGrpSpPr/>
          <p:nvPr/>
        </p:nvGrpSpPr>
        <p:grpSpPr>
          <a:xfrm>
            <a:off x="3432175" y="1276733"/>
            <a:ext cx="2247900" cy="3963841"/>
            <a:chOff x="3530600" y="1276733"/>
            <a:chExt cx="2247900" cy="396384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492C78-C588-FB49-918D-0679B672AC66}"/>
                </a:ext>
              </a:extLst>
            </p:cNvPr>
            <p:cNvSpPr/>
            <p:nvPr/>
          </p:nvSpPr>
          <p:spPr>
            <a:xfrm>
              <a:off x="3530600" y="1599862"/>
              <a:ext cx="2247900" cy="3640712"/>
            </a:xfrm>
            <a:prstGeom prst="rect">
              <a:avLst/>
            </a:prstGeom>
            <a:solidFill>
              <a:srgbClr val="F8E9DE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endParaRPr lang="en-GB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CC63A2-F1FE-F744-BBE4-AD38F86A703C}"/>
                </a:ext>
              </a:extLst>
            </p:cNvPr>
            <p:cNvSpPr txBox="1"/>
            <p:nvPr/>
          </p:nvSpPr>
          <p:spPr>
            <a:xfrm>
              <a:off x="3756708" y="1276733"/>
              <a:ext cx="1795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hash(key) mod 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FBD1B8-AFCD-9B4F-8E0B-C67C46242B63}"/>
                </a:ext>
              </a:extLst>
            </p:cNvPr>
            <p:cNvSpPr txBox="1"/>
            <p:nvPr/>
          </p:nvSpPr>
          <p:spPr>
            <a:xfrm>
              <a:off x="3741069" y="1743340"/>
              <a:ext cx="19511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hash(“brown”) mod 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BD2198-939C-ED4B-A5A1-EDB8C3CB6846}"/>
                </a:ext>
              </a:extLst>
            </p:cNvPr>
            <p:cNvSpPr txBox="1"/>
            <p:nvPr/>
          </p:nvSpPr>
          <p:spPr>
            <a:xfrm>
              <a:off x="3927017" y="4849204"/>
              <a:ext cx="1765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hash(“the”) mod 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50AF708-A71F-2044-A99B-00046FD3104D}"/>
                </a:ext>
              </a:extLst>
            </p:cNvPr>
            <p:cNvSpPr txBox="1"/>
            <p:nvPr/>
          </p:nvSpPr>
          <p:spPr>
            <a:xfrm>
              <a:off x="3741069" y="4460971"/>
              <a:ext cx="19511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hash(“quick”) mod 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DEC3873-E90B-AB44-823A-28A7AD8C3BAE}"/>
                </a:ext>
              </a:extLst>
            </p:cNvPr>
            <p:cNvSpPr txBox="1"/>
            <p:nvPr/>
          </p:nvSpPr>
          <p:spPr>
            <a:xfrm>
              <a:off x="3927017" y="2519806"/>
              <a:ext cx="1765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hash(“fox”) mod 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F99BEB-9934-DB42-80F4-06D6849CC9AD}"/>
                </a:ext>
              </a:extLst>
            </p:cNvPr>
            <p:cNvSpPr txBox="1"/>
            <p:nvPr/>
          </p:nvSpPr>
          <p:spPr>
            <a:xfrm>
              <a:off x="3927017" y="2131573"/>
              <a:ext cx="1765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hash(“dog”) mod 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A097EC4-9F63-394A-89BA-2E0B76081761}"/>
                </a:ext>
              </a:extLst>
            </p:cNvPr>
            <p:cNvSpPr txBox="1"/>
            <p:nvPr/>
          </p:nvSpPr>
          <p:spPr>
            <a:xfrm>
              <a:off x="3648095" y="2908039"/>
              <a:ext cx="2044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hash(“growls”) mod 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854DB40-3D40-3241-A518-0870DBD61A6D}"/>
                </a:ext>
              </a:extLst>
            </p:cNvPr>
            <p:cNvSpPr txBox="1"/>
            <p:nvPr/>
          </p:nvSpPr>
          <p:spPr>
            <a:xfrm>
              <a:off x="4112966" y="3296272"/>
              <a:ext cx="1579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”) mod 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1D02BF1-7CEF-834A-B061-57BB4480C639}"/>
                </a:ext>
              </a:extLst>
            </p:cNvPr>
            <p:cNvSpPr txBox="1"/>
            <p:nvPr/>
          </p:nvSpPr>
          <p:spPr>
            <a:xfrm>
              <a:off x="3834043" y="3684505"/>
              <a:ext cx="18582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hash(“love”) mod 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DF0A43D-D17F-E04C-98E4-46E8D05B742D}"/>
                </a:ext>
              </a:extLst>
            </p:cNvPr>
            <p:cNvSpPr txBox="1"/>
            <p:nvPr/>
          </p:nvSpPr>
          <p:spPr>
            <a:xfrm>
              <a:off x="4019991" y="4072738"/>
              <a:ext cx="1672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hash(“my”) mod 2</a:t>
              </a: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61D48F8-28F7-2B41-806A-7A43077EFB9E}"/>
              </a:ext>
            </a:extLst>
          </p:cNvPr>
          <p:cNvCxnSpPr>
            <a:cxnSpLocks/>
            <a:stCxn id="61" idx="3"/>
            <a:endCxn id="40" idx="1"/>
          </p:cNvCxnSpPr>
          <p:nvPr/>
        </p:nvCxnSpPr>
        <p:spPr>
          <a:xfrm>
            <a:off x="2060302" y="1971873"/>
            <a:ext cx="1768290" cy="301583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C81C1F3-0782-E94E-9DD8-054D4298DA7C}"/>
              </a:ext>
            </a:extLst>
          </p:cNvPr>
          <p:cNvCxnSpPr>
            <a:cxnSpLocks/>
            <a:stCxn id="76" idx="3"/>
            <a:endCxn id="40" idx="1"/>
          </p:cNvCxnSpPr>
          <p:nvPr/>
        </p:nvCxnSpPr>
        <p:spPr>
          <a:xfrm>
            <a:off x="2060302" y="3350646"/>
            <a:ext cx="1768290" cy="163705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C31A487-3FCD-0344-A8F0-C0BB202842C5}"/>
              </a:ext>
            </a:extLst>
          </p:cNvPr>
          <p:cNvCxnSpPr>
            <a:cxnSpLocks/>
            <a:stCxn id="66" idx="3"/>
            <a:endCxn id="41" idx="1"/>
          </p:cNvCxnSpPr>
          <p:nvPr/>
        </p:nvCxnSpPr>
        <p:spPr>
          <a:xfrm>
            <a:off x="2060302" y="2109644"/>
            <a:ext cx="1582342" cy="248982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913382E-3D05-5B4A-85C0-4F830BA0F3DA}"/>
              </a:ext>
            </a:extLst>
          </p:cNvPr>
          <p:cNvCxnSpPr>
            <a:cxnSpLocks/>
            <a:stCxn id="67" idx="3"/>
            <a:endCxn id="9" idx="1"/>
          </p:cNvCxnSpPr>
          <p:nvPr/>
        </p:nvCxnSpPr>
        <p:spPr>
          <a:xfrm flipV="1">
            <a:off x="2060302" y="1881840"/>
            <a:ext cx="1582342" cy="36557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591259C-7755-9441-9ACE-7299C6B0BBA2}"/>
              </a:ext>
            </a:extLst>
          </p:cNvPr>
          <p:cNvCxnSpPr>
            <a:cxnSpLocks/>
            <a:stCxn id="68" idx="3"/>
            <a:endCxn id="42" idx="1"/>
          </p:cNvCxnSpPr>
          <p:nvPr/>
        </p:nvCxnSpPr>
        <p:spPr>
          <a:xfrm>
            <a:off x="2060300" y="2385187"/>
            <a:ext cx="1768292" cy="27311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6E8E9B9-F3E5-EF43-A6C2-0E3D3A9FBD88}"/>
              </a:ext>
            </a:extLst>
          </p:cNvPr>
          <p:cNvCxnSpPr>
            <a:cxnSpLocks/>
            <a:stCxn id="77" idx="3"/>
            <a:endCxn id="43" idx="1"/>
          </p:cNvCxnSpPr>
          <p:nvPr/>
        </p:nvCxnSpPr>
        <p:spPr>
          <a:xfrm flipV="1">
            <a:off x="2060302" y="2270073"/>
            <a:ext cx="1768290" cy="121913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9D82E5E-F37B-8B43-B163-57E15D92101C}"/>
              </a:ext>
            </a:extLst>
          </p:cNvPr>
          <p:cNvCxnSpPr>
            <a:cxnSpLocks/>
            <a:stCxn id="78" idx="3"/>
            <a:endCxn id="44" idx="1"/>
          </p:cNvCxnSpPr>
          <p:nvPr/>
        </p:nvCxnSpPr>
        <p:spPr>
          <a:xfrm flipV="1">
            <a:off x="2060302" y="3046539"/>
            <a:ext cx="1489368" cy="5812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862CA21-EB87-8C42-B993-90AC48773129}"/>
              </a:ext>
            </a:extLst>
          </p:cNvPr>
          <p:cNvCxnSpPr>
            <a:cxnSpLocks/>
            <a:stCxn id="84" idx="3"/>
            <a:endCxn id="45" idx="1"/>
          </p:cNvCxnSpPr>
          <p:nvPr/>
        </p:nvCxnSpPr>
        <p:spPr>
          <a:xfrm flipV="1">
            <a:off x="2060302" y="3434772"/>
            <a:ext cx="1954239" cy="111689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29F217D-E0FF-E942-A0B9-AEDD67B7C2A3}"/>
              </a:ext>
            </a:extLst>
          </p:cNvPr>
          <p:cNvCxnSpPr>
            <a:cxnSpLocks/>
            <a:stCxn id="86" idx="3"/>
            <a:endCxn id="46" idx="1"/>
          </p:cNvCxnSpPr>
          <p:nvPr/>
        </p:nvCxnSpPr>
        <p:spPr>
          <a:xfrm flipV="1">
            <a:off x="2060302" y="3823005"/>
            <a:ext cx="1675316" cy="86643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97CA5AC-0448-F247-BE7A-D45F5E2A86D0}"/>
              </a:ext>
            </a:extLst>
          </p:cNvPr>
          <p:cNvCxnSpPr>
            <a:cxnSpLocks/>
            <a:stCxn id="87" idx="3"/>
            <a:endCxn id="47" idx="1"/>
          </p:cNvCxnSpPr>
          <p:nvPr/>
        </p:nvCxnSpPr>
        <p:spPr>
          <a:xfrm flipV="1">
            <a:off x="2060302" y="4211238"/>
            <a:ext cx="1861264" cy="61597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4634851-80F4-244E-8CEF-FB8408C89114}"/>
              </a:ext>
            </a:extLst>
          </p:cNvPr>
          <p:cNvCxnSpPr>
            <a:cxnSpLocks/>
            <a:stCxn id="93" idx="3"/>
            <a:endCxn id="43" idx="1"/>
          </p:cNvCxnSpPr>
          <p:nvPr/>
        </p:nvCxnSpPr>
        <p:spPr>
          <a:xfrm flipV="1">
            <a:off x="2060300" y="2270073"/>
            <a:ext cx="1768292" cy="269491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BD07CC1-915E-7847-925C-A0F43A936921}"/>
              </a:ext>
            </a:extLst>
          </p:cNvPr>
          <p:cNvGrpSpPr/>
          <p:nvPr/>
        </p:nvGrpSpPr>
        <p:grpSpPr>
          <a:xfrm>
            <a:off x="7314103" y="1739375"/>
            <a:ext cx="1579279" cy="1267599"/>
            <a:chOff x="7314103" y="1161187"/>
            <a:chExt cx="1579279" cy="126759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C8BFAC-87FA-7C43-89C6-89F6967549A7}"/>
                </a:ext>
              </a:extLst>
            </p:cNvPr>
            <p:cNvSpPr/>
            <p:nvPr/>
          </p:nvSpPr>
          <p:spPr>
            <a:xfrm>
              <a:off x="7593025" y="11611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61E2F2C-3A52-1045-98A1-7B0211D67B08}"/>
                </a:ext>
              </a:extLst>
            </p:cNvPr>
            <p:cNvSpPr/>
            <p:nvPr/>
          </p:nvSpPr>
          <p:spPr>
            <a:xfrm>
              <a:off x="7593025" y="135930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2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C31E40-C66A-6443-86BC-EF0A1B02B325}"/>
                </a:ext>
              </a:extLst>
            </p:cNvPr>
            <p:cNvSpPr/>
            <p:nvPr/>
          </p:nvSpPr>
          <p:spPr>
            <a:xfrm>
              <a:off x="7593025" y="155742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2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396E44A-ADEA-A643-AE9F-2BE511E96B13}"/>
                </a:ext>
              </a:extLst>
            </p:cNvPr>
            <p:cNvSpPr/>
            <p:nvPr/>
          </p:nvSpPr>
          <p:spPr>
            <a:xfrm>
              <a:off x="7593026" y="1755547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2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A630BAD-79D6-DE43-BF5E-58D59195D2D6}"/>
                </a:ext>
              </a:extLst>
            </p:cNvPr>
            <p:cNvSpPr/>
            <p:nvPr/>
          </p:nvSpPr>
          <p:spPr>
            <a:xfrm>
              <a:off x="7314103" y="1953667"/>
              <a:ext cx="15792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2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C06925E-10CD-2449-A98F-70B5DA47CA0F}"/>
                </a:ext>
              </a:extLst>
            </p:cNvPr>
            <p:cNvSpPr/>
            <p:nvPr/>
          </p:nvSpPr>
          <p:spPr>
            <a:xfrm>
              <a:off x="7593025" y="21517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200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A1201BB-2628-FE43-91DB-C990EC28C964}"/>
              </a:ext>
            </a:extLst>
          </p:cNvPr>
          <p:cNvGrpSpPr/>
          <p:nvPr/>
        </p:nvGrpSpPr>
        <p:grpSpPr>
          <a:xfrm>
            <a:off x="7407078" y="3935422"/>
            <a:ext cx="1486304" cy="1033812"/>
            <a:chOff x="7407078" y="4463187"/>
            <a:chExt cx="1486304" cy="103381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E49C2E-F826-4848-AA0B-E2FCFB400A6D}"/>
                </a:ext>
              </a:extLst>
            </p:cNvPr>
            <p:cNvSpPr/>
            <p:nvPr/>
          </p:nvSpPr>
          <p:spPr>
            <a:xfrm>
              <a:off x="7407078" y="4463187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D91A71-1821-2B49-8882-15D8AE96A71D}"/>
                </a:ext>
              </a:extLst>
            </p:cNvPr>
            <p:cNvSpPr/>
            <p:nvPr/>
          </p:nvSpPr>
          <p:spPr>
            <a:xfrm>
              <a:off x="7500051" y="4652390"/>
              <a:ext cx="1393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2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688488F-630F-3146-A3FD-6ED910FC1DF1}"/>
                </a:ext>
              </a:extLst>
            </p:cNvPr>
            <p:cNvSpPr/>
            <p:nvPr/>
          </p:nvSpPr>
          <p:spPr>
            <a:xfrm>
              <a:off x="7686000" y="4841593"/>
              <a:ext cx="1207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2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421188-9382-4F49-9279-CA56C3BC5124}"/>
                </a:ext>
              </a:extLst>
            </p:cNvPr>
            <p:cNvSpPr/>
            <p:nvPr/>
          </p:nvSpPr>
          <p:spPr>
            <a:xfrm>
              <a:off x="7407078" y="5030796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2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730F027-1857-E143-B6AA-3F66BB94DBCC}"/>
                </a:ext>
              </a:extLst>
            </p:cNvPr>
            <p:cNvSpPr/>
            <p:nvPr/>
          </p:nvSpPr>
          <p:spPr>
            <a:xfrm>
              <a:off x="7778974" y="5220000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200" dirty="0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  <a:stCxn id="9" idx="3"/>
            <a:endCxn id="117" idx="1"/>
          </p:cNvCxnSpPr>
          <p:nvPr/>
        </p:nvCxnSpPr>
        <p:spPr>
          <a:xfrm>
            <a:off x="5593819" y="1881840"/>
            <a:ext cx="1245131" cy="257749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  <a:stCxn id="43" idx="3"/>
            <a:endCxn id="110" idx="1"/>
          </p:cNvCxnSpPr>
          <p:nvPr/>
        </p:nvCxnSpPr>
        <p:spPr>
          <a:xfrm>
            <a:off x="5593819" y="2270073"/>
            <a:ext cx="1245131" cy="10516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stCxn id="42" idx="3"/>
            <a:endCxn id="110" idx="1"/>
          </p:cNvCxnSpPr>
          <p:nvPr/>
        </p:nvCxnSpPr>
        <p:spPr>
          <a:xfrm flipV="1">
            <a:off x="5593819" y="2375238"/>
            <a:ext cx="1245131" cy="28306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B699D6F-CEDA-7241-8C1E-7FB6216C5FF6}"/>
              </a:ext>
            </a:extLst>
          </p:cNvPr>
          <p:cNvCxnSpPr>
            <a:cxnSpLocks/>
            <a:stCxn id="44" idx="3"/>
            <a:endCxn id="110" idx="1"/>
          </p:cNvCxnSpPr>
          <p:nvPr/>
        </p:nvCxnSpPr>
        <p:spPr>
          <a:xfrm flipV="1">
            <a:off x="5593819" y="2375238"/>
            <a:ext cx="1245131" cy="67130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stCxn id="45" idx="3"/>
            <a:endCxn id="117" idx="1"/>
          </p:cNvCxnSpPr>
          <p:nvPr/>
        </p:nvCxnSpPr>
        <p:spPr>
          <a:xfrm>
            <a:off x="5593819" y="3434772"/>
            <a:ext cx="1245131" cy="102456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231F791-AB0F-324B-94D7-F2DD3A6E5E10}"/>
              </a:ext>
            </a:extLst>
          </p:cNvPr>
          <p:cNvCxnSpPr>
            <a:cxnSpLocks/>
            <a:stCxn id="46" idx="3"/>
            <a:endCxn id="117" idx="1"/>
          </p:cNvCxnSpPr>
          <p:nvPr/>
        </p:nvCxnSpPr>
        <p:spPr>
          <a:xfrm>
            <a:off x="5593819" y="3823005"/>
            <a:ext cx="1245131" cy="63633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6F88CE2-6BFA-614C-9405-2E042652B0B0}"/>
              </a:ext>
            </a:extLst>
          </p:cNvPr>
          <p:cNvCxnSpPr>
            <a:cxnSpLocks/>
            <a:stCxn id="47" idx="3"/>
            <a:endCxn id="117" idx="1"/>
          </p:cNvCxnSpPr>
          <p:nvPr/>
        </p:nvCxnSpPr>
        <p:spPr>
          <a:xfrm>
            <a:off x="5593819" y="4211238"/>
            <a:ext cx="1245131" cy="24809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C45076A-5D17-524A-B8D1-2A5F8C5E29B3}"/>
              </a:ext>
            </a:extLst>
          </p:cNvPr>
          <p:cNvCxnSpPr>
            <a:cxnSpLocks/>
            <a:stCxn id="41" idx="3"/>
            <a:endCxn id="117" idx="1"/>
          </p:cNvCxnSpPr>
          <p:nvPr/>
        </p:nvCxnSpPr>
        <p:spPr>
          <a:xfrm flipV="1">
            <a:off x="5593819" y="4459337"/>
            <a:ext cx="1245131" cy="1401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  <a:stCxn id="40" idx="3"/>
            <a:endCxn id="110" idx="1"/>
          </p:cNvCxnSpPr>
          <p:nvPr/>
        </p:nvCxnSpPr>
        <p:spPr>
          <a:xfrm flipV="1">
            <a:off x="5593819" y="2375238"/>
            <a:ext cx="1245131" cy="261246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D977BA7-E9B3-0D4E-84F2-511C97EBE796}"/>
              </a:ext>
            </a:extLst>
          </p:cNvPr>
          <p:cNvGrpSpPr/>
          <p:nvPr/>
        </p:nvGrpSpPr>
        <p:grpSpPr>
          <a:xfrm>
            <a:off x="9228721" y="1899565"/>
            <a:ext cx="2416046" cy="915155"/>
            <a:chOff x="9279521" y="1340427"/>
            <a:chExt cx="2416046" cy="915155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5D6CB6D-00DD-8E47-97EF-78E05320F2DB}"/>
                </a:ext>
              </a:extLst>
            </p:cNvPr>
            <p:cNvSpPr/>
            <p:nvPr/>
          </p:nvSpPr>
          <p:spPr>
            <a:xfrm>
              <a:off x="9279521" y="1978583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&lt;Doc 1, Doc 2&gt;&gt;</a:t>
              </a:r>
              <a:endParaRPr lang="en-GB" sz="120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0A8595-5450-4547-9498-00884CCAA97C}"/>
                </a:ext>
              </a:extLst>
            </p:cNvPr>
            <p:cNvSpPr/>
            <p:nvPr/>
          </p:nvSpPr>
          <p:spPr>
            <a:xfrm>
              <a:off x="9279521" y="1340427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&lt;Doc 2, Doc 3&gt;&gt;</a:t>
              </a:r>
              <a:endParaRPr lang="en-GB" sz="12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2E6E5CE-38FE-664D-9D76-2592765C8967}"/>
                </a:ext>
              </a:extLst>
            </p:cNvPr>
            <p:cNvSpPr/>
            <p:nvPr/>
          </p:nvSpPr>
          <p:spPr>
            <a:xfrm>
              <a:off x="9279521" y="1758207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&lt;Doc 2&gt;&gt;</a:t>
              </a:r>
              <a:endParaRPr lang="en-GB" sz="12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C5D18B4-F59B-0B40-8397-81103D3714DB}"/>
                </a:ext>
              </a:extLst>
            </p:cNvPr>
            <p:cNvSpPr/>
            <p:nvPr/>
          </p:nvSpPr>
          <p:spPr>
            <a:xfrm>
              <a:off x="9279521" y="1559050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&lt;Doc 1&gt;&gt;</a:t>
              </a:r>
              <a:endParaRPr lang="en-GB" sz="1200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E3956CF-944C-2B48-8F47-17E2B6FB59B5}"/>
              </a:ext>
            </a:extLst>
          </p:cNvPr>
          <p:cNvGrpSpPr/>
          <p:nvPr/>
        </p:nvGrpSpPr>
        <p:grpSpPr>
          <a:xfrm>
            <a:off x="9228721" y="3889131"/>
            <a:ext cx="1672253" cy="1080103"/>
            <a:chOff x="9464478" y="4508976"/>
            <a:chExt cx="1672253" cy="108010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9720AA9-3ADA-5F4C-88D1-23CF90A4694D}"/>
                </a:ext>
              </a:extLst>
            </p:cNvPr>
            <p:cNvSpPr/>
            <p:nvPr/>
          </p:nvSpPr>
          <p:spPr>
            <a:xfrm>
              <a:off x="9464478" y="5312080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&lt;Doc 1&gt;&gt;</a:t>
              </a:r>
              <a:endParaRPr lang="en-GB" sz="1200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9203CE1-71B7-3A4D-88D2-51641484E420}"/>
                </a:ext>
              </a:extLst>
            </p:cNvPr>
            <p:cNvSpPr/>
            <p:nvPr/>
          </p:nvSpPr>
          <p:spPr>
            <a:xfrm>
              <a:off x="9464478" y="4910528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 &lt;Doc 3&gt;&gt;</a:t>
              </a:r>
              <a:endParaRPr lang="en-GB" sz="12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426B97E-659A-DE4D-B827-736221B706BC}"/>
                </a:ext>
              </a:extLst>
            </p:cNvPr>
            <p:cNvSpPr/>
            <p:nvPr/>
          </p:nvSpPr>
          <p:spPr>
            <a:xfrm>
              <a:off x="9464478" y="5111304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   &lt;Doc 3&gt;&gt;</a:t>
              </a:r>
              <a:endParaRPr lang="en-GB" sz="1200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8CA7076-61AC-D448-8C48-6FF16C640C08}"/>
                </a:ext>
              </a:extLst>
            </p:cNvPr>
            <p:cNvSpPr/>
            <p:nvPr/>
          </p:nvSpPr>
          <p:spPr>
            <a:xfrm>
              <a:off x="9464478" y="4508976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&lt;Doc 1&gt;&gt;</a:t>
              </a:r>
              <a:endParaRPr lang="en-GB" sz="12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F93E2FF-7B50-5945-A4B3-22F01BD7F6AF}"/>
                </a:ext>
              </a:extLst>
            </p:cNvPr>
            <p:cNvSpPr/>
            <p:nvPr/>
          </p:nvSpPr>
          <p:spPr>
            <a:xfrm>
              <a:off x="9464478" y="4709752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    &lt;Doc 3&gt;&gt;</a:t>
              </a:r>
              <a:endParaRPr lang="en-GB" sz="1200" dirty="0"/>
            </a:p>
          </p:txBody>
        </p:sp>
      </p:grpSp>
      <p:sp>
        <p:nvSpPr>
          <p:cNvPr id="209" name="Right Brace 208">
            <a:extLst>
              <a:ext uri="{FF2B5EF4-FFF2-40B4-BE49-F238E27FC236}">
                <a16:creationId xmlns:a16="http://schemas.microsoft.com/office/drawing/2014/main" id="{E11BEF8D-F75E-964F-8E73-9BE773121D40}"/>
              </a:ext>
            </a:extLst>
          </p:cNvPr>
          <p:cNvSpPr/>
          <p:nvPr/>
        </p:nvSpPr>
        <p:spPr>
          <a:xfrm>
            <a:off x="8743951" y="1775509"/>
            <a:ext cx="484770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ight Brace 213">
            <a:extLst>
              <a:ext uri="{FF2B5EF4-FFF2-40B4-BE49-F238E27FC236}">
                <a16:creationId xmlns:a16="http://schemas.microsoft.com/office/drawing/2014/main" id="{E9586555-E682-FF43-8F59-4CE65843D492}"/>
              </a:ext>
            </a:extLst>
          </p:cNvPr>
          <p:cNvSpPr/>
          <p:nvPr/>
        </p:nvSpPr>
        <p:spPr>
          <a:xfrm>
            <a:off x="8743951" y="3949789"/>
            <a:ext cx="484770" cy="100507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47592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</p:cNvCxnSpPr>
          <p:nvPr/>
        </p:nvCxnSpPr>
        <p:spPr>
          <a:xfrm>
            <a:off x="2795838" y="2112104"/>
            <a:ext cx="2864643" cy="2242526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</p:cNvCxnSpPr>
          <p:nvPr/>
        </p:nvCxnSpPr>
        <p:spPr>
          <a:xfrm>
            <a:off x="2806120" y="1694063"/>
            <a:ext cx="2854361" cy="2614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2813050" y="2339511"/>
            <a:ext cx="2857500" cy="9517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2813050" y="3988228"/>
            <a:ext cx="2857500" cy="71920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6F88CE2-6BFA-614C-9405-2E042652B0B0}"/>
              </a:ext>
            </a:extLst>
          </p:cNvPr>
          <p:cNvCxnSpPr>
            <a:cxnSpLocks/>
            <a:stCxn id="219" idx="3"/>
          </p:cNvCxnSpPr>
          <p:nvPr/>
        </p:nvCxnSpPr>
        <p:spPr>
          <a:xfrm flipV="1">
            <a:off x="2813050" y="4995409"/>
            <a:ext cx="2847431" cy="517465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</p:cNvCxnSpPr>
          <p:nvPr/>
        </p:nvCxnSpPr>
        <p:spPr>
          <a:xfrm flipV="1">
            <a:off x="2806120" y="2730909"/>
            <a:ext cx="2854361" cy="247641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3538DE6-03C8-604E-BC20-F025A94143FA}"/>
              </a:ext>
            </a:extLst>
          </p:cNvPr>
          <p:cNvSpPr/>
          <p:nvPr/>
        </p:nvSpPr>
        <p:spPr>
          <a:xfrm>
            <a:off x="419100" y="4744757"/>
            <a:ext cx="2393950" cy="153623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E36DE6D-FDF2-B54C-A065-5744644D2C7C}"/>
              </a:ext>
            </a:extLst>
          </p:cNvPr>
          <p:cNvSpPr/>
          <p:nvPr/>
        </p:nvSpPr>
        <p:spPr>
          <a:xfrm>
            <a:off x="419100" y="2946644"/>
            <a:ext cx="2393950" cy="1506444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58D272D-FD48-3D4E-9BC7-9441CFA0A36A}"/>
              </a:ext>
            </a:extLst>
          </p:cNvPr>
          <p:cNvSpPr/>
          <p:nvPr/>
        </p:nvSpPr>
        <p:spPr>
          <a:xfrm>
            <a:off x="419100" y="1021674"/>
            <a:ext cx="2393950" cy="163867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2" name="Can 221">
            <a:extLst>
              <a:ext uri="{FF2B5EF4-FFF2-40B4-BE49-F238E27FC236}">
                <a16:creationId xmlns:a16="http://schemas.microsoft.com/office/drawing/2014/main" id="{9216D7EE-537B-2641-86C3-4586D67E9106}"/>
              </a:ext>
            </a:extLst>
          </p:cNvPr>
          <p:cNvSpPr/>
          <p:nvPr/>
        </p:nvSpPr>
        <p:spPr>
          <a:xfrm>
            <a:off x="592991" y="1225621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EB6EC55-E7A4-234B-8F1E-7F60B2B7D30E}"/>
              </a:ext>
            </a:extLst>
          </p:cNvPr>
          <p:cNvSpPr txBox="1"/>
          <p:nvPr/>
        </p:nvSpPr>
        <p:spPr>
          <a:xfrm>
            <a:off x="2221962" y="1115021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C6C121A-C98C-234E-A716-2CD65EC6FE1A}"/>
              </a:ext>
            </a:extLst>
          </p:cNvPr>
          <p:cNvSpPr txBox="1"/>
          <p:nvPr/>
        </p:nvSpPr>
        <p:spPr>
          <a:xfrm>
            <a:off x="2221962" y="3041719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5F386F-CF26-7749-BB16-1F8DF0E479CB}"/>
              </a:ext>
            </a:extLst>
          </p:cNvPr>
          <p:cNvSpPr txBox="1"/>
          <p:nvPr/>
        </p:nvSpPr>
        <p:spPr>
          <a:xfrm>
            <a:off x="2221962" y="4837986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ADCD4636-5ADB-8841-B5E5-B5A581A205A1}"/>
              </a:ext>
            </a:extLst>
          </p:cNvPr>
          <p:cNvGrpSpPr/>
          <p:nvPr/>
        </p:nvGrpSpPr>
        <p:grpSpPr>
          <a:xfrm>
            <a:off x="677952" y="1433351"/>
            <a:ext cx="1374094" cy="855811"/>
            <a:chOff x="5954072" y="1022487"/>
            <a:chExt cx="1374094" cy="855811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0524305D-3079-2E4F-B277-56B01B03C9BB}"/>
                </a:ext>
              </a:extLst>
            </p:cNvPr>
            <p:cNvSpPr/>
            <p:nvPr/>
          </p:nvSpPr>
          <p:spPr>
            <a:xfrm>
              <a:off x="6123990" y="1022487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100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C4E6421-EF0F-0648-93DA-B525A5FFA844}"/>
                </a:ext>
              </a:extLst>
            </p:cNvPr>
            <p:cNvSpPr/>
            <p:nvPr/>
          </p:nvSpPr>
          <p:spPr>
            <a:xfrm>
              <a:off x="5954072" y="1220554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100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EF085A96-307D-694C-A210-DD25E71B8356}"/>
                </a:ext>
              </a:extLst>
            </p:cNvPr>
            <p:cNvSpPr/>
            <p:nvPr/>
          </p:nvSpPr>
          <p:spPr>
            <a:xfrm>
              <a:off x="5954072" y="1418621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100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1E3C03-9F49-9040-A5A9-46948D451947}"/>
                </a:ext>
              </a:extLst>
            </p:cNvPr>
            <p:cNvSpPr/>
            <p:nvPr/>
          </p:nvSpPr>
          <p:spPr>
            <a:xfrm>
              <a:off x="6123989" y="1616688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100" dirty="0"/>
            </a:p>
          </p:txBody>
        </p:sp>
      </p:grpSp>
      <p:sp>
        <p:nvSpPr>
          <p:cNvPr id="234" name="Can 233">
            <a:extLst>
              <a:ext uri="{FF2B5EF4-FFF2-40B4-BE49-F238E27FC236}">
                <a16:creationId xmlns:a16="http://schemas.microsoft.com/office/drawing/2014/main" id="{6F9B6D06-F165-1140-81D3-1196ABC7181F}"/>
              </a:ext>
            </a:extLst>
          </p:cNvPr>
          <p:cNvSpPr/>
          <p:nvPr/>
        </p:nvSpPr>
        <p:spPr>
          <a:xfrm>
            <a:off x="592991" y="3238313"/>
            <a:ext cx="1459054" cy="97690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A15CDDFA-358A-D74E-AF13-DDABBABAD36F}"/>
              </a:ext>
            </a:extLst>
          </p:cNvPr>
          <p:cNvGrpSpPr/>
          <p:nvPr/>
        </p:nvGrpSpPr>
        <p:grpSpPr>
          <a:xfrm>
            <a:off x="592991" y="3459007"/>
            <a:ext cx="1459054" cy="660026"/>
            <a:chOff x="7418511" y="3560190"/>
            <a:chExt cx="1459054" cy="660026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6218027B-08EA-634E-A655-D8CBFECD3872}"/>
                </a:ext>
              </a:extLst>
            </p:cNvPr>
            <p:cNvSpPr/>
            <p:nvPr/>
          </p:nvSpPr>
          <p:spPr>
            <a:xfrm>
              <a:off x="7673388" y="3560190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100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F188F11D-746C-134D-AE3D-6C4F6ADEDD98}"/>
                </a:ext>
              </a:extLst>
            </p:cNvPr>
            <p:cNvSpPr/>
            <p:nvPr/>
          </p:nvSpPr>
          <p:spPr>
            <a:xfrm>
              <a:off x="7673388" y="375939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100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C976A95E-602D-984D-89E8-6F83443EBCCC}"/>
                </a:ext>
              </a:extLst>
            </p:cNvPr>
            <p:cNvSpPr/>
            <p:nvPr/>
          </p:nvSpPr>
          <p:spPr>
            <a:xfrm>
              <a:off x="7418511" y="3958606"/>
              <a:ext cx="14590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100" dirty="0"/>
            </a:p>
          </p:txBody>
        </p:sp>
      </p:grpSp>
      <p:sp>
        <p:nvSpPr>
          <p:cNvPr id="239" name="Can 238">
            <a:extLst>
              <a:ext uri="{FF2B5EF4-FFF2-40B4-BE49-F238E27FC236}">
                <a16:creationId xmlns:a16="http://schemas.microsoft.com/office/drawing/2014/main" id="{C7B8D044-B3E6-634D-AEB1-2F74A14367A3}"/>
              </a:ext>
            </a:extLst>
          </p:cNvPr>
          <p:cNvSpPr/>
          <p:nvPr/>
        </p:nvSpPr>
        <p:spPr>
          <a:xfrm>
            <a:off x="592991" y="4909010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4B670D2C-AA44-534F-9447-88CAB5F1C716}"/>
              </a:ext>
            </a:extLst>
          </p:cNvPr>
          <p:cNvGrpSpPr/>
          <p:nvPr/>
        </p:nvGrpSpPr>
        <p:grpSpPr>
          <a:xfrm>
            <a:off x="762911" y="5116740"/>
            <a:ext cx="1289135" cy="855811"/>
            <a:chOff x="6039031" y="1022487"/>
            <a:chExt cx="1289135" cy="855811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AD805BC-5C13-494E-A4AF-A4862A32E8CD}"/>
                </a:ext>
              </a:extLst>
            </p:cNvPr>
            <p:cNvSpPr/>
            <p:nvPr/>
          </p:nvSpPr>
          <p:spPr>
            <a:xfrm>
              <a:off x="6293909" y="1022487"/>
              <a:ext cx="10342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1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1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B8142A42-8FAD-DA4E-B062-3977CCC7FC61}"/>
                </a:ext>
              </a:extLst>
            </p:cNvPr>
            <p:cNvSpPr/>
            <p:nvPr/>
          </p:nvSpPr>
          <p:spPr>
            <a:xfrm>
              <a:off x="6039031" y="1220554"/>
              <a:ext cx="12891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100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2DCD0E1-1698-9943-86D4-9B8F1C48147D}"/>
                </a:ext>
              </a:extLst>
            </p:cNvPr>
            <p:cNvSpPr/>
            <p:nvPr/>
          </p:nvSpPr>
          <p:spPr>
            <a:xfrm>
              <a:off x="6208949" y="1418621"/>
              <a:ext cx="11192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100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5F3C52F-EC99-B54E-AA7E-C196C18F8102}"/>
                </a:ext>
              </a:extLst>
            </p:cNvPr>
            <p:cNvSpPr/>
            <p:nvPr/>
          </p:nvSpPr>
          <p:spPr>
            <a:xfrm>
              <a:off x="6123988" y="161668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100" dirty="0"/>
            </a:p>
          </p:txBody>
        </p:sp>
      </p:grpSp>
      <p:sp>
        <p:nvSpPr>
          <p:cNvPr id="269" name="Can 268">
            <a:extLst>
              <a:ext uri="{FF2B5EF4-FFF2-40B4-BE49-F238E27FC236}">
                <a16:creationId xmlns:a16="http://schemas.microsoft.com/office/drawing/2014/main" id="{18C5D40F-8B23-2840-9C6D-6B85697771C6}"/>
              </a:ext>
            </a:extLst>
          </p:cNvPr>
          <p:cNvSpPr/>
          <p:nvPr/>
        </p:nvSpPr>
        <p:spPr>
          <a:xfrm>
            <a:off x="8549658" y="3706605"/>
            <a:ext cx="2639041" cy="20890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261" name="Can 260">
            <a:extLst>
              <a:ext uri="{FF2B5EF4-FFF2-40B4-BE49-F238E27FC236}">
                <a16:creationId xmlns:a16="http://schemas.microsoft.com/office/drawing/2014/main" id="{3E17B4CD-4556-464C-8D1F-5D2B6BB5CF35}"/>
              </a:ext>
            </a:extLst>
          </p:cNvPr>
          <p:cNvSpPr/>
          <p:nvPr/>
        </p:nvSpPr>
        <p:spPr>
          <a:xfrm>
            <a:off x="8549658" y="1507009"/>
            <a:ext cx="2639041" cy="17208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9E7619A-80E8-C04C-8C21-9CC8AB824C2C}"/>
              </a:ext>
            </a:extLst>
          </p:cNvPr>
          <p:cNvSpPr/>
          <p:nvPr/>
        </p:nvSpPr>
        <p:spPr>
          <a:xfrm>
            <a:off x="5670550" y="3932060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6F5D7F-902B-974A-A60E-77BECB1C0DF2}"/>
              </a:ext>
            </a:extLst>
          </p:cNvPr>
          <p:cNvSpPr/>
          <p:nvPr/>
        </p:nvSpPr>
        <p:spPr>
          <a:xfrm>
            <a:off x="5670550" y="1564135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5785531" y="1657482"/>
            <a:ext cx="44307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5785531" y="4058928"/>
            <a:ext cx="44307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BD07CC1-915E-7847-925C-A0F43A936921}"/>
              </a:ext>
            </a:extLst>
          </p:cNvPr>
          <p:cNvGrpSpPr/>
          <p:nvPr/>
        </p:nvGrpSpPr>
        <p:grpSpPr>
          <a:xfrm>
            <a:off x="6145703" y="1703648"/>
            <a:ext cx="1579279" cy="1267599"/>
            <a:chOff x="7314103" y="1161187"/>
            <a:chExt cx="1579279" cy="126759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C8BFAC-87FA-7C43-89C6-89F6967549A7}"/>
                </a:ext>
              </a:extLst>
            </p:cNvPr>
            <p:cNvSpPr/>
            <p:nvPr/>
          </p:nvSpPr>
          <p:spPr>
            <a:xfrm>
              <a:off x="7593025" y="11611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61E2F2C-3A52-1045-98A1-7B0211D67B08}"/>
                </a:ext>
              </a:extLst>
            </p:cNvPr>
            <p:cNvSpPr/>
            <p:nvPr/>
          </p:nvSpPr>
          <p:spPr>
            <a:xfrm>
              <a:off x="7593025" y="135930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2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C31E40-C66A-6443-86BC-EF0A1B02B325}"/>
                </a:ext>
              </a:extLst>
            </p:cNvPr>
            <p:cNvSpPr/>
            <p:nvPr/>
          </p:nvSpPr>
          <p:spPr>
            <a:xfrm>
              <a:off x="7593025" y="155742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2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396E44A-ADEA-A643-AE9F-2BE511E96B13}"/>
                </a:ext>
              </a:extLst>
            </p:cNvPr>
            <p:cNvSpPr/>
            <p:nvPr/>
          </p:nvSpPr>
          <p:spPr>
            <a:xfrm>
              <a:off x="7593026" y="1755547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2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A630BAD-79D6-DE43-BF5E-58D59195D2D6}"/>
                </a:ext>
              </a:extLst>
            </p:cNvPr>
            <p:cNvSpPr/>
            <p:nvPr/>
          </p:nvSpPr>
          <p:spPr>
            <a:xfrm>
              <a:off x="7314103" y="1953667"/>
              <a:ext cx="15792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2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C06925E-10CD-2449-A98F-70B5DA47CA0F}"/>
                </a:ext>
              </a:extLst>
            </p:cNvPr>
            <p:cNvSpPr/>
            <p:nvPr/>
          </p:nvSpPr>
          <p:spPr>
            <a:xfrm>
              <a:off x="7593025" y="21517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200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A1201BB-2628-FE43-91DB-C990EC28C964}"/>
              </a:ext>
            </a:extLst>
          </p:cNvPr>
          <p:cNvGrpSpPr/>
          <p:nvPr/>
        </p:nvGrpSpPr>
        <p:grpSpPr>
          <a:xfrm>
            <a:off x="6238678" y="4183521"/>
            <a:ext cx="1486304" cy="1033812"/>
            <a:chOff x="7407078" y="4463187"/>
            <a:chExt cx="1486304" cy="103381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E49C2E-F826-4848-AA0B-E2FCFB400A6D}"/>
                </a:ext>
              </a:extLst>
            </p:cNvPr>
            <p:cNvSpPr/>
            <p:nvPr/>
          </p:nvSpPr>
          <p:spPr>
            <a:xfrm>
              <a:off x="7407078" y="4463187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D91A71-1821-2B49-8882-15D8AE96A71D}"/>
                </a:ext>
              </a:extLst>
            </p:cNvPr>
            <p:cNvSpPr/>
            <p:nvPr/>
          </p:nvSpPr>
          <p:spPr>
            <a:xfrm>
              <a:off x="7500051" y="4652390"/>
              <a:ext cx="1393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2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688488F-630F-3146-A3FD-6ED910FC1DF1}"/>
                </a:ext>
              </a:extLst>
            </p:cNvPr>
            <p:cNvSpPr/>
            <p:nvPr/>
          </p:nvSpPr>
          <p:spPr>
            <a:xfrm>
              <a:off x="7686000" y="4841593"/>
              <a:ext cx="1207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2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421188-9382-4F49-9279-CA56C3BC5124}"/>
                </a:ext>
              </a:extLst>
            </p:cNvPr>
            <p:cNvSpPr/>
            <p:nvPr/>
          </p:nvSpPr>
          <p:spPr>
            <a:xfrm>
              <a:off x="7407078" y="5030796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2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730F027-1857-E143-B6AA-3F66BB94DBCC}"/>
                </a:ext>
              </a:extLst>
            </p:cNvPr>
            <p:cNvSpPr/>
            <p:nvPr/>
          </p:nvSpPr>
          <p:spPr>
            <a:xfrm>
              <a:off x="7778974" y="5220000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200" dirty="0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D977BA7-E9B3-0D4E-84F2-511C97EBE796}"/>
              </a:ext>
            </a:extLst>
          </p:cNvPr>
          <p:cNvGrpSpPr/>
          <p:nvPr/>
        </p:nvGrpSpPr>
        <p:grpSpPr>
          <a:xfrm>
            <a:off x="8647603" y="2178767"/>
            <a:ext cx="2416046" cy="915155"/>
            <a:chOff x="9279521" y="1340427"/>
            <a:chExt cx="2416046" cy="915155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5D6CB6D-00DD-8E47-97EF-78E05320F2DB}"/>
                </a:ext>
              </a:extLst>
            </p:cNvPr>
            <p:cNvSpPr/>
            <p:nvPr/>
          </p:nvSpPr>
          <p:spPr>
            <a:xfrm>
              <a:off x="9279521" y="1978583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&lt;Doc 1, Doc 2&gt;&gt;</a:t>
              </a:r>
              <a:endParaRPr lang="en-GB" sz="120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0A8595-5450-4547-9498-00884CCAA97C}"/>
                </a:ext>
              </a:extLst>
            </p:cNvPr>
            <p:cNvSpPr/>
            <p:nvPr/>
          </p:nvSpPr>
          <p:spPr>
            <a:xfrm>
              <a:off x="9279521" y="1340427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&lt;Doc 2, Doc 3&gt;&gt;</a:t>
              </a:r>
              <a:endParaRPr lang="en-GB" sz="12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2E6E5CE-38FE-664D-9D76-2592765C8967}"/>
                </a:ext>
              </a:extLst>
            </p:cNvPr>
            <p:cNvSpPr/>
            <p:nvPr/>
          </p:nvSpPr>
          <p:spPr>
            <a:xfrm>
              <a:off x="9279521" y="1758207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&lt;Doc 2&gt;&gt;</a:t>
              </a:r>
              <a:endParaRPr lang="en-GB" sz="12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C5D18B4-F59B-0B40-8397-81103D3714DB}"/>
                </a:ext>
              </a:extLst>
            </p:cNvPr>
            <p:cNvSpPr/>
            <p:nvPr/>
          </p:nvSpPr>
          <p:spPr>
            <a:xfrm>
              <a:off x="9279521" y="1559050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&lt;Doc 1&gt;&gt;</a:t>
              </a:r>
              <a:endParaRPr lang="en-GB" sz="1200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E3956CF-944C-2B48-8F47-17E2B6FB59B5}"/>
              </a:ext>
            </a:extLst>
          </p:cNvPr>
          <p:cNvGrpSpPr/>
          <p:nvPr/>
        </p:nvGrpSpPr>
        <p:grpSpPr>
          <a:xfrm>
            <a:off x="9033051" y="4491226"/>
            <a:ext cx="1672253" cy="1080103"/>
            <a:chOff x="9464478" y="4508976"/>
            <a:chExt cx="1672253" cy="108010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9720AA9-3ADA-5F4C-88D1-23CF90A4694D}"/>
                </a:ext>
              </a:extLst>
            </p:cNvPr>
            <p:cNvSpPr/>
            <p:nvPr/>
          </p:nvSpPr>
          <p:spPr>
            <a:xfrm>
              <a:off x="9464478" y="5312080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&lt;Doc 1&gt;&gt;</a:t>
              </a:r>
              <a:endParaRPr lang="en-GB" sz="1200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9203CE1-71B7-3A4D-88D2-51641484E420}"/>
                </a:ext>
              </a:extLst>
            </p:cNvPr>
            <p:cNvSpPr/>
            <p:nvPr/>
          </p:nvSpPr>
          <p:spPr>
            <a:xfrm>
              <a:off x="9464478" y="4910528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 &lt;Doc 3&gt;&gt;</a:t>
              </a:r>
              <a:endParaRPr lang="en-GB" sz="12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426B97E-659A-DE4D-B827-736221B706BC}"/>
                </a:ext>
              </a:extLst>
            </p:cNvPr>
            <p:cNvSpPr/>
            <p:nvPr/>
          </p:nvSpPr>
          <p:spPr>
            <a:xfrm>
              <a:off x="9464478" y="5111304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   &lt;Doc 3&gt;&gt;</a:t>
              </a:r>
              <a:endParaRPr lang="en-GB" sz="1200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8CA7076-61AC-D448-8C48-6FF16C640C08}"/>
                </a:ext>
              </a:extLst>
            </p:cNvPr>
            <p:cNvSpPr/>
            <p:nvPr/>
          </p:nvSpPr>
          <p:spPr>
            <a:xfrm>
              <a:off x="9464478" y="4508976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&lt;Doc 1&gt;&gt;</a:t>
              </a:r>
              <a:endParaRPr lang="en-GB" sz="12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F93E2FF-7B50-5945-A4B3-22F01BD7F6AF}"/>
                </a:ext>
              </a:extLst>
            </p:cNvPr>
            <p:cNvSpPr/>
            <p:nvPr/>
          </p:nvSpPr>
          <p:spPr>
            <a:xfrm>
              <a:off x="9464478" y="4709752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    &lt;Doc 3&gt;&gt;</a:t>
              </a:r>
              <a:endParaRPr lang="en-GB" sz="1200" dirty="0"/>
            </a:p>
          </p:txBody>
        </p:sp>
      </p:grpSp>
      <p:sp>
        <p:nvSpPr>
          <p:cNvPr id="268" name="Right Brace 267">
            <a:extLst>
              <a:ext uri="{FF2B5EF4-FFF2-40B4-BE49-F238E27FC236}">
                <a16:creationId xmlns:a16="http://schemas.microsoft.com/office/drawing/2014/main" id="{7A5C6ABD-B874-E941-AFB2-43CBFF4928FB}"/>
              </a:ext>
            </a:extLst>
          </p:cNvPr>
          <p:cNvSpPr/>
          <p:nvPr/>
        </p:nvSpPr>
        <p:spPr>
          <a:xfrm>
            <a:off x="8247847" y="1775639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ight Brace 269">
            <a:extLst>
              <a:ext uri="{FF2B5EF4-FFF2-40B4-BE49-F238E27FC236}">
                <a16:creationId xmlns:a16="http://schemas.microsoft.com/office/drawing/2014/main" id="{BEE1515D-45B7-7443-A265-3122F4C14FB2}"/>
              </a:ext>
            </a:extLst>
          </p:cNvPr>
          <p:cNvSpPr/>
          <p:nvPr/>
        </p:nvSpPr>
        <p:spPr>
          <a:xfrm>
            <a:off x="8247847" y="4129565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CCA0B61A-89A5-9142-839A-CDA98DD392A1}"/>
              </a:ext>
            </a:extLst>
          </p:cNvPr>
          <p:cNvSpPr/>
          <p:nvPr/>
        </p:nvSpPr>
        <p:spPr>
          <a:xfrm>
            <a:off x="3306727" y="5574716"/>
            <a:ext cx="1880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Shuffle Communication Pattern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7ED2649E-4693-664D-BFAB-826112561A5C}"/>
              </a:ext>
            </a:extLst>
          </p:cNvPr>
          <p:cNvSpPr/>
          <p:nvPr/>
        </p:nvSpPr>
        <p:spPr>
          <a:xfrm>
            <a:off x="3401762" y="1021674"/>
            <a:ext cx="17326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Reads/Writes</a:t>
            </a:r>
          </a:p>
        </p:txBody>
      </p:sp>
    </p:spTree>
    <p:extLst>
      <p:ext uri="{BB962C8B-B14F-4D97-AF65-F5344CB8AC3E}">
        <p14:creationId xmlns:p14="http://schemas.microsoft.com/office/powerpoint/2010/main" val="331466907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163983E3-EF7E-F946-924A-28E9780585C3}"/>
              </a:ext>
            </a:extLst>
          </p:cNvPr>
          <p:cNvSpPr/>
          <p:nvPr/>
        </p:nvSpPr>
        <p:spPr>
          <a:xfrm>
            <a:off x="5509945" y="241300"/>
            <a:ext cx="5887394" cy="6248400"/>
          </a:xfrm>
          <a:prstGeom prst="rect">
            <a:avLst/>
          </a:prstGeom>
          <a:solidFill>
            <a:srgbClr val="F8E9DE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Reduce Phase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42E600A-9819-E944-9AD9-F028FC9A60FE}"/>
              </a:ext>
            </a:extLst>
          </p:cNvPr>
          <p:cNvSpPr/>
          <p:nvPr/>
        </p:nvSpPr>
        <p:spPr>
          <a:xfrm>
            <a:off x="219074" y="241300"/>
            <a:ext cx="2792680" cy="6248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Map Phase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C6B1C1B6-9F05-E243-88EA-AA2B75E47DAD}"/>
              </a:ext>
            </a:extLst>
          </p:cNvPr>
          <p:cNvSpPr/>
          <p:nvPr/>
        </p:nvSpPr>
        <p:spPr>
          <a:xfrm>
            <a:off x="3196335" y="241300"/>
            <a:ext cx="2122678" cy="6248400"/>
          </a:xfrm>
          <a:prstGeom prst="rect">
            <a:avLst/>
          </a:prstGeom>
          <a:solidFill>
            <a:srgbClr val="FFF9E6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Shuffle Phase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</p:cNvCxnSpPr>
          <p:nvPr/>
        </p:nvCxnSpPr>
        <p:spPr>
          <a:xfrm>
            <a:off x="2795838" y="2112104"/>
            <a:ext cx="2864643" cy="2242526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</p:cNvCxnSpPr>
          <p:nvPr/>
        </p:nvCxnSpPr>
        <p:spPr>
          <a:xfrm>
            <a:off x="2806120" y="1694063"/>
            <a:ext cx="2854361" cy="2614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2813050" y="2339511"/>
            <a:ext cx="2857500" cy="9517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2813050" y="3988228"/>
            <a:ext cx="2857500" cy="71920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</p:cNvCxnSpPr>
          <p:nvPr/>
        </p:nvCxnSpPr>
        <p:spPr>
          <a:xfrm flipV="1">
            <a:off x="2806120" y="2730909"/>
            <a:ext cx="2854361" cy="247641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3538DE6-03C8-604E-BC20-F025A94143FA}"/>
              </a:ext>
            </a:extLst>
          </p:cNvPr>
          <p:cNvSpPr/>
          <p:nvPr/>
        </p:nvSpPr>
        <p:spPr>
          <a:xfrm>
            <a:off x="419100" y="4744757"/>
            <a:ext cx="2393950" cy="153623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E36DE6D-FDF2-B54C-A065-5744644D2C7C}"/>
              </a:ext>
            </a:extLst>
          </p:cNvPr>
          <p:cNvSpPr/>
          <p:nvPr/>
        </p:nvSpPr>
        <p:spPr>
          <a:xfrm>
            <a:off x="419100" y="2946644"/>
            <a:ext cx="2393950" cy="1506444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58D272D-FD48-3D4E-9BC7-9441CFA0A36A}"/>
              </a:ext>
            </a:extLst>
          </p:cNvPr>
          <p:cNvSpPr/>
          <p:nvPr/>
        </p:nvSpPr>
        <p:spPr>
          <a:xfrm>
            <a:off x="419100" y="1021674"/>
            <a:ext cx="2393950" cy="163867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2" name="Can 221">
            <a:extLst>
              <a:ext uri="{FF2B5EF4-FFF2-40B4-BE49-F238E27FC236}">
                <a16:creationId xmlns:a16="http://schemas.microsoft.com/office/drawing/2014/main" id="{9216D7EE-537B-2641-86C3-4586D67E9106}"/>
              </a:ext>
            </a:extLst>
          </p:cNvPr>
          <p:cNvSpPr/>
          <p:nvPr/>
        </p:nvSpPr>
        <p:spPr>
          <a:xfrm>
            <a:off x="592991" y="1225621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EB6EC55-E7A4-234B-8F1E-7F60B2B7D30E}"/>
              </a:ext>
            </a:extLst>
          </p:cNvPr>
          <p:cNvSpPr txBox="1"/>
          <p:nvPr/>
        </p:nvSpPr>
        <p:spPr>
          <a:xfrm>
            <a:off x="2221962" y="1115021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C6C121A-C98C-234E-A716-2CD65EC6FE1A}"/>
              </a:ext>
            </a:extLst>
          </p:cNvPr>
          <p:cNvSpPr txBox="1"/>
          <p:nvPr/>
        </p:nvSpPr>
        <p:spPr>
          <a:xfrm>
            <a:off x="2221962" y="3041719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5F386F-CF26-7749-BB16-1F8DF0E479CB}"/>
              </a:ext>
            </a:extLst>
          </p:cNvPr>
          <p:cNvSpPr txBox="1"/>
          <p:nvPr/>
        </p:nvSpPr>
        <p:spPr>
          <a:xfrm>
            <a:off x="2221962" y="4837986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ADCD4636-5ADB-8841-B5E5-B5A581A205A1}"/>
              </a:ext>
            </a:extLst>
          </p:cNvPr>
          <p:cNvGrpSpPr/>
          <p:nvPr/>
        </p:nvGrpSpPr>
        <p:grpSpPr>
          <a:xfrm>
            <a:off x="677952" y="1433351"/>
            <a:ext cx="1374094" cy="855811"/>
            <a:chOff x="5954072" y="1022487"/>
            <a:chExt cx="1374094" cy="855811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0524305D-3079-2E4F-B277-56B01B03C9BB}"/>
                </a:ext>
              </a:extLst>
            </p:cNvPr>
            <p:cNvSpPr/>
            <p:nvPr/>
          </p:nvSpPr>
          <p:spPr>
            <a:xfrm>
              <a:off x="6123990" y="1022487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100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C4E6421-EF0F-0648-93DA-B525A5FFA844}"/>
                </a:ext>
              </a:extLst>
            </p:cNvPr>
            <p:cNvSpPr/>
            <p:nvPr/>
          </p:nvSpPr>
          <p:spPr>
            <a:xfrm>
              <a:off x="5954072" y="1220554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100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EF085A96-307D-694C-A210-DD25E71B8356}"/>
                </a:ext>
              </a:extLst>
            </p:cNvPr>
            <p:cNvSpPr/>
            <p:nvPr/>
          </p:nvSpPr>
          <p:spPr>
            <a:xfrm>
              <a:off x="5954072" y="1418621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100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1E3C03-9F49-9040-A5A9-46948D451947}"/>
                </a:ext>
              </a:extLst>
            </p:cNvPr>
            <p:cNvSpPr/>
            <p:nvPr/>
          </p:nvSpPr>
          <p:spPr>
            <a:xfrm>
              <a:off x="6123989" y="1616688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100" dirty="0"/>
            </a:p>
          </p:txBody>
        </p:sp>
      </p:grpSp>
      <p:sp>
        <p:nvSpPr>
          <p:cNvPr id="234" name="Can 233">
            <a:extLst>
              <a:ext uri="{FF2B5EF4-FFF2-40B4-BE49-F238E27FC236}">
                <a16:creationId xmlns:a16="http://schemas.microsoft.com/office/drawing/2014/main" id="{6F9B6D06-F165-1140-81D3-1196ABC7181F}"/>
              </a:ext>
            </a:extLst>
          </p:cNvPr>
          <p:cNvSpPr/>
          <p:nvPr/>
        </p:nvSpPr>
        <p:spPr>
          <a:xfrm>
            <a:off x="592991" y="3238313"/>
            <a:ext cx="1459054" cy="97690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A15CDDFA-358A-D74E-AF13-DDABBABAD36F}"/>
              </a:ext>
            </a:extLst>
          </p:cNvPr>
          <p:cNvGrpSpPr/>
          <p:nvPr/>
        </p:nvGrpSpPr>
        <p:grpSpPr>
          <a:xfrm>
            <a:off x="592991" y="3459007"/>
            <a:ext cx="1459054" cy="660026"/>
            <a:chOff x="7418511" y="3560190"/>
            <a:chExt cx="1459054" cy="660026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6218027B-08EA-634E-A655-D8CBFECD3872}"/>
                </a:ext>
              </a:extLst>
            </p:cNvPr>
            <p:cNvSpPr/>
            <p:nvPr/>
          </p:nvSpPr>
          <p:spPr>
            <a:xfrm>
              <a:off x="7673388" y="3560190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100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F188F11D-746C-134D-AE3D-6C4F6ADEDD98}"/>
                </a:ext>
              </a:extLst>
            </p:cNvPr>
            <p:cNvSpPr/>
            <p:nvPr/>
          </p:nvSpPr>
          <p:spPr>
            <a:xfrm>
              <a:off x="7673388" y="375939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100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C976A95E-602D-984D-89E8-6F83443EBCCC}"/>
                </a:ext>
              </a:extLst>
            </p:cNvPr>
            <p:cNvSpPr/>
            <p:nvPr/>
          </p:nvSpPr>
          <p:spPr>
            <a:xfrm>
              <a:off x="7418511" y="3958606"/>
              <a:ext cx="14590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100" dirty="0"/>
            </a:p>
          </p:txBody>
        </p:sp>
      </p:grpSp>
      <p:sp>
        <p:nvSpPr>
          <p:cNvPr id="239" name="Can 238">
            <a:extLst>
              <a:ext uri="{FF2B5EF4-FFF2-40B4-BE49-F238E27FC236}">
                <a16:creationId xmlns:a16="http://schemas.microsoft.com/office/drawing/2014/main" id="{C7B8D044-B3E6-634D-AEB1-2F74A14367A3}"/>
              </a:ext>
            </a:extLst>
          </p:cNvPr>
          <p:cNvSpPr/>
          <p:nvPr/>
        </p:nvSpPr>
        <p:spPr>
          <a:xfrm>
            <a:off x="592991" y="4909010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4B670D2C-AA44-534F-9447-88CAB5F1C716}"/>
              </a:ext>
            </a:extLst>
          </p:cNvPr>
          <p:cNvGrpSpPr/>
          <p:nvPr/>
        </p:nvGrpSpPr>
        <p:grpSpPr>
          <a:xfrm>
            <a:off x="762911" y="5116740"/>
            <a:ext cx="1289135" cy="855811"/>
            <a:chOff x="6039031" y="1022487"/>
            <a:chExt cx="1289135" cy="855811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AD805BC-5C13-494E-A4AF-A4862A32E8CD}"/>
                </a:ext>
              </a:extLst>
            </p:cNvPr>
            <p:cNvSpPr/>
            <p:nvPr/>
          </p:nvSpPr>
          <p:spPr>
            <a:xfrm>
              <a:off x="6293909" y="1022487"/>
              <a:ext cx="10342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1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1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B8142A42-8FAD-DA4E-B062-3977CCC7FC61}"/>
                </a:ext>
              </a:extLst>
            </p:cNvPr>
            <p:cNvSpPr/>
            <p:nvPr/>
          </p:nvSpPr>
          <p:spPr>
            <a:xfrm>
              <a:off x="6039031" y="1220554"/>
              <a:ext cx="12891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100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2DCD0E1-1698-9943-86D4-9B8F1C48147D}"/>
                </a:ext>
              </a:extLst>
            </p:cNvPr>
            <p:cNvSpPr/>
            <p:nvPr/>
          </p:nvSpPr>
          <p:spPr>
            <a:xfrm>
              <a:off x="6208949" y="1418621"/>
              <a:ext cx="11192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100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5F3C52F-EC99-B54E-AA7E-C196C18F8102}"/>
                </a:ext>
              </a:extLst>
            </p:cNvPr>
            <p:cNvSpPr/>
            <p:nvPr/>
          </p:nvSpPr>
          <p:spPr>
            <a:xfrm>
              <a:off x="6123988" y="161668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100" dirty="0"/>
            </a:p>
          </p:txBody>
        </p:sp>
      </p:grpSp>
      <p:sp>
        <p:nvSpPr>
          <p:cNvPr id="269" name="Can 268">
            <a:extLst>
              <a:ext uri="{FF2B5EF4-FFF2-40B4-BE49-F238E27FC236}">
                <a16:creationId xmlns:a16="http://schemas.microsoft.com/office/drawing/2014/main" id="{18C5D40F-8B23-2840-9C6D-6B85697771C6}"/>
              </a:ext>
            </a:extLst>
          </p:cNvPr>
          <p:cNvSpPr/>
          <p:nvPr/>
        </p:nvSpPr>
        <p:spPr>
          <a:xfrm>
            <a:off x="8549658" y="3706605"/>
            <a:ext cx="2639041" cy="20890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261" name="Can 260">
            <a:extLst>
              <a:ext uri="{FF2B5EF4-FFF2-40B4-BE49-F238E27FC236}">
                <a16:creationId xmlns:a16="http://schemas.microsoft.com/office/drawing/2014/main" id="{3E17B4CD-4556-464C-8D1F-5D2B6BB5CF35}"/>
              </a:ext>
            </a:extLst>
          </p:cNvPr>
          <p:cNvSpPr/>
          <p:nvPr/>
        </p:nvSpPr>
        <p:spPr>
          <a:xfrm>
            <a:off x="8549658" y="1507009"/>
            <a:ext cx="2639041" cy="17208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9E7619A-80E8-C04C-8C21-9CC8AB824C2C}"/>
              </a:ext>
            </a:extLst>
          </p:cNvPr>
          <p:cNvSpPr/>
          <p:nvPr/>
        </p:nvSpPr>
        <p:spPr>
          <a:xfrm>
            <a:off x="5670550" y="3932060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6F5D7F-902B-974A-A60E-77BECB1C0DF2}"/>
              </a:ext>
            </a:extLst>
          </p:cNvPr>
          <p:cNvSpPr/>
          <p:nvPr/>
        </p:nvSpPr>
        <p:spPr>
          <a:xfrm>
            <a:off x="5670550" y="1564135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5785531" y="1657482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5785531" y="4058928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BD07CC1-915E-7847-925C-A0F43A936921}"/>
              </a:ext>
            </a:extLst>
          </p:cNvPr>
          <p:cNvGrpSpPr/>
          <p:nvPr/>
        </p:nvGrpSpPr>
        <p:grpSpPr>
          <a:xfrm>
            <a:off x="6145703" y="1703648"/>
            <a:ext cx="1579279" cy="1267599"/>
            <a:chOff x="7314103" y="1161187"/>
            <a:chExt cx="1579279" cy="126759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C8BFAC-87FA-7C43-89C6-89F6967549A7}"/>
                </a:ext>
              </a:extLst>
            </p:cNvPr>
            <p:cNvSpPr/>
            <p:nvPr/>
          </p:nvSpPr>
          <p:spPr>
            <a:xfrm>
              <a:off x="7593025" y="11611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61E2F2C-3A52-1045-98A1-7B0211D67B08}"/>
                </a:ext>
              </a:extLst>
            </p:cNvPr>
            <p:cNvSpPr/>
            <p:nvPr/>
          </p:nvSpPr>
          <p:spPr>
            <a:xfrm>
              <a:off x="7593025" y="135930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2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C31E40-C66A-6443-86BC-EF0A1B02B325}"/>
                </a:ext>
              </a:extLst>
            </p:cNvPr>
            <p:cNvSpPr/>
            <p:nvPr/>
          </p:nvSpPr>
          <p:spPr>
            <a:xfrm>
              <a:off x="7593025" y="155742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2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396E44A-ADEA-A643-AE9F-2BE511E96B13}"/>
                </a:ext>
              </a:extLst>
            </p:cNvPr>
            <p:cNvSpPr/>
            <p:nvPr/>
          </p:nvSpPr>
          <p:spPr>
            <a:xfrm>
              <a:off x="7593026" y="1755547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2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A630BAD-79D6-DE43-BF5E-58D59195D2D6}"/>
                </a:ext>
              </a:extLst>
            </p:cNvPr>
            <p:cNvSpPr/>
            <p:nvPr/>
          </p:nvSpPr>
          <p:spPr>
            <a:xfrm>
              <a:off x="7314103" y="1953667"/>
              <a:ext cx="15792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2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C06925E-10CD-2449-A98F-70B5DA47CA0F}"/>
                </a:ext>
              </a:extLst>
            </p:cNvPr>
            <p:cNvSpPr/>
            <p:nvPr/>
          </p:nvSpPr>
          <p:spPr>
            <a:xfrm>
              <a:off x="7593025" y="21517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200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A1201BB-2628-FE43-91DB-C990EC28C964}"/>
              </a:ext>
            </a:extLst>
          </p:cNvPr>
          <p:cNvGrpSpPr/>
          <p:nvPr/>
        </p:nvGrpSpPr>
        <p:grpSpPr>
          <a:xfrm>
            <a:off x="6238678" y="4183521"/>
            <a:ext cx="1486304" cy="1033812"/>
            <a:chOff x="7407078" y="4463187"/>
            <a:chExt cx="1486304" cy="103381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E49C2E-F826-4848-AA0B-E2FCFB400A6D}"/>
                </a:ext>
              </a:extLst>
            </p:cNvPr>
            <p:cNvSpPr/>
            <p:nvPr/>
          </p:nvSpPr>
          <p:spPr>
            <a:xfrm>
              <a:off x="7407078" y="4463187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D91A71-1821-2B49-8882-15D8AE96A71D}"/>
                </a:ext>
              </a:extLst>
            </p:cNvPr>
            <p:cNvSpPr/>
            <p:nvPr/>
          </p:nvSpPr>
          <p:spPr>
            <a:xfrm>
              <a:off x="7500051" y="4652390"/>
              <a:ext cx="1393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2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688488F-630F-3146-A3FD-6ED910FC1DF1}"/>
                </a:ext>
              </a:extLst>
            </p:cNvPr>
            <p:cNvSpPr/>
            <p:nvPr/>
          </p:nvSpPr>
          <p:spPr>
            <a:xfrm>
              <a:off x="7686000" y="4841593"/>
              <a:ext cx="1207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2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421188-9382-4F49-9279-CA56C3BC5124}"/>
                </a:ext>
              </a:extLst>
            </p:cNvPr>
            <p:cNvSpPr/>
            <p:nvPr/>
          </p:nvSpPr>
          <p:spPr>
            <a:xfrm>
              <a:off x="7407078" y="5030796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2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730F027-1857-E143-B6AA-3F66BB94DBCC}"/>
                </a:ext>
              </a:extLst>
            </p:cNvPr>
            <p:cNvSpPr/>
            <p:nvPr/>
          </p:nvSpPr>
          <p:spPr>
            <a:xfrm>
              <a:off x="7778974" y="5220000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200" dirty="0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D977BA7-E9B3-0D4E-84F2-511C97EBE796}"/>
              </a:ext>
            </a:extLst>
          </p:cNvPr>
          <p:cNvGrpSpPr/>
          <p:nvPr/>
        </p:nvGrpSpPr>
        <p:grpSpPr>
          <a:xfrm>
            <a:off x="8647603" y="2178767"/>
            <a:ext cx="2416046" cy="915155"/>
            <a:chOff x="9279521" y="1340427"/>
            <a:chExt cx="2416046" cy="915155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5D6CB6D-00DD-8E47-97EF-78E05320F2DB}"/>
                </a:ext>
              </a:extLst>
            </p:cNvPr>
            <p:cNvSpPr/>
            <p:nvPr/>
          </p:nvSpPr>
          <p:spPr>
            <a:xfrm>
              <a:off x="9279521" y="1978583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&lt;Doc 1, Doc 2&gt;&gt;</a:t>
              </a:r>
              <a:endParaRPr lang="en-GB" sz="120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0A8595-5450-4547-9498-00884CCAA97C}"/>
                </a:ext>
              </a:extLst>
            </p:cNvPr>
            <p:cNvSpPr/>
            <p:nvPr/>
          </p:nvSpPr>
          <p:spPr>
            <a:xfrm>
              <a:off x="9279521" y="1340427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&lt;Doc 2, Doc 3&gt;&gt;</a:t>
              </a:r>
              <a:endParaRPr lang="en-GB" sz="12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2E6E5CE-38FE-664D-9D76-2592765C8967}"/>
                </a:ext>
              </a:extLst>
            </p:cNvPr>
            <p:cNvSpPr/>
            <p:nvPr/>
          </p:nvSpPr>
          <p:spPr>
            <a:xfrm>
              <a:off x="9279521" y="1758207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&lt;Doc 2&gt;&gt;</a:t>
              </a:r>
              <a:endParaRPr lang="en-GB" sz="12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C5D18B4-F59B-0B40-8397-81103D3714DB}"/>
                </a:ext>
              </a:extLst>
            </p:cNvPr>
            <p:cNvSpPr/>
            <p:nvPr/>
          </p:nvSpPr>
          <p:spPr>
            <a:xfrm>
              <a:off x="9279521" y="1559050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&lt;Doc 1&gt;&gt;</a:t>
              </a:r>
              <a:endParaRPr lang="en-GB" sz="1200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E3956CF-944C-2B48-8F47-17E2B6FB59B5}"/>
              </a:ext>
            </a:extLst>
          </p:cNvPr>
          <p:cNvGrpSpPr/>
          <p:nvPr/>
        </p:nvGrpSpPr>
        <p:grpSpPr>
          <a:xfrm>
            <a:off x="9033051" y="4491226"/>
            <a:ext cx="1672253" cy="1080103"/>
            <a:chOff x="9464478" y="4508976"/>
            <a:chExt cx="1672253" cy="108010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9720AA9-3ADA-5F4C-88D1-23CF90A4694D}"/>
                </a:ext>
              </a:extLst>
            </p:cNvPr>
            <p:cNvSpPr/>
            <p:nvPr/>
          </p:nvSpPr>
          <p:spPr>
            <a:xfrm>
              <a:off x="9464478" y="5312080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&lt;Doc 1&gt;&gt;</a:t>
              </a:r>
              <a:endParaRPr lang="en-GB" sz="1200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9203CE1-71B7-3A4D-88D2-51641484E420}"/>
                </a:ext>
              </a:extLst>
            </p:cNvPr>
            <p:cNvSpPr/>
            <p:nvPr/>
          </p:nvSpPr>
          <p:spPr>
            <a:xfrm>
              <a:off x="9464478" y="4910528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 &lt;Doc 3&gt;&gt;</a:t>
              </a:r>
              <a:endParaRPr lang="en-GB" sz="12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426B97E-659A-DE4D-B827-736221B706BC}"/>
                </a:ext>
              </a:extLst>
            </p:cNvPr>
            <p:cNvSpPr/>
            <p:nvPr/>
          </p:nvSpPr>
          <p:spPr>
            <a:xfrm>
              <a:off x="9464478" y="5111304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   &lt;Doc 3&gt;&gt;</a:t>
              </a:r>
              <a:endParaRPr lang="en-GB" sz="1200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8CA7076-61AC-D448-8C48-6FF16C640C08}"/>
                </a:ext>
              </a:extLst>
            </p:cNvPr>
            <p:cNvSpPr/>
            <p:nvPr/>
          </p:nvSpPr>
          <p:spPr>
            <a:xfrm>
              <a:off x="9464478" y="4508976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&lt;Doc 1&gt;&gt;</a:t>
              </a:r>
              <a:endParaRPr lang="en-GB" sz="12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F93E2FF-7B50-5945-A4B3-22F01BD7F6AF}"/>
                </a:ext>
              </a:extLst>
            </p:cNvPr>
            <p:cNvSpPr/>
            <p:nvPr/>
          </p:nvSpPr>
          <p:spPr>
            <a:xfrm>
              <a:off x="9464478" y="4709752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    &lt;Doc 3&gt;&gt;</a:t>
              </a:r>
              <a:endParaRPr lang="en-GB" sz="1200" dirty="0"/>
            </a:p>
          </p:txBody>
        </p:sp>
      </p:grpSp>
      <p:sp>
        <p:nvSpPr>
          <p:cNvPr id="268" name="Right Brace 267">
            <a:extLst>
              <a:ext uri="{FF2B5EF4-FFF2-40B4-BE49-F238E27FC236}">
                <a16:creationId xmlns:a16="http://schemas.microsoft.com/office/drawing/2014/main" id="{7A5C6ABD-B874-E941-AFB2-43CBFF4928FB}"/>
              </a:ext>
            </a:extLst>
          </p:cNvPr>
          <p:cNvSpPr/>
          <p:nvPr/>
        </p:nvSpPr>
        <p:spPr>
          <a:xfrm>
            <a:off x="8247847" y="1775639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ight Brace 269">
            <a:extLst>
              <a:ext uri="{FF2B5EF4-FFF2-40B4-BE49-F238E27FC236}">
                <a16:creationId xmlns:a16="http://schemas.microsoft.com/office/drawing/2014/main" id="{BEE1515D-45B7-7443-A265-3122F4C14FB2}"/>
              </a:ext>
            </a:extLst>
          </p:cNvPr>
          <p:cNvSpPr/>
          <p:nvPr/>
        </p:nvSpPr>
        <p:spPr>
          <a:xfrm>
            <a:off x="8247847" y="4129565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16CCD55-6888-8848-A47C-AA4C86915CD3}"/>
              </a:ext>
            </a:extLst>
          </p:cNvPr>
          <p:cNvCxnSpPr>
            <a:cxnSpLocks/>
          </p:cNvCxnSpPr>
          <p:nvPr/>
        </p:nvCxnSpPr>
        <p:spPr>
          <a:xfrm flipV="1">
            <a:off x="2813050" y="4995409"/>
            <a:ext cx="2847431" cy="517465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D876B1C-36D3-DF46-8059-108C8FD12000}"/>
              </a:ext>
            </a:extLst>
          </p:cNvPr>
          <p:cNvSpPr/>
          <p:nvPr/>
        </p:nvSpPr>
        <p:spPr>
          <a:xfrm>
            <a:off x="3306727" y="5574716"/>
            <a:ext cx="1880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Shuffle Communication Pattern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08E3275-7B59-FD46-A046-8D649D95A02A}"/>
              </a:ext>
            </a:extLst>
          </p:cNvPr>
          <p:cNvSpPr/>
          <p:nvPr/>
        </p:nvSpPr>
        <p:spPr>
          <a:xfrm>
            <a:off x="3401762" y="1021674"/>
            <a:ext cx="17326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Reads/Writes</a:t>
            </a:r>
          </a:p>
        </p:txBody>
      </p:sp>
    </p:spTree>
    <p:extLst>
      <p:ext uri="{BB962C8B-B14F-4D97-AF65-F5344CB8AC3E}">
        <p14:creationId xmlns:p14="http://schemas.microsoft.com/office/powerpoint/2010/main" val="19321904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  <a:stCxn id="106" idx="3"/>
            <a:endCxn id="77" idx="1"/>
          </p:cNvCxnSpPr>
          <p:nvPr/>
        </p:nvCxnSpPr>
        <p:spPr>
          <a:xfrm>
            <a:off x="2681962" y="2516426"/>
            <a:ext cx="1961280" cy="1004423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  <a:stCxn id="104" idx="3"/>
            <a:endCxn id="2" idx="1"/>
          </p:cNvCxnSpPr>
          <p:nvPr/>
        </p:nvCxnSpPr>
        <p:spPr>
          <a:xfrm>
            <a:off x="2683742" y="2336026"/>
            <a:ext cx="1959500" cy="36619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stCxn id="93" idx="3"/>
            <a:endCxn id="108" idx="1"/>
          </p:cNvCxnSpPr>
          <p:nvPr/>
        </p:nvCxnSpPr>
        <p:spPr>
          <a:xfrm flipV="1">
            <a:off x="2683742" y="2792223"/>
            <a:ext cx="1952439" cy="339559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stCxn id="95" idx="3"/>
            <a:endCxn id="109" idx="1"/>
          </p:cNvCxnSpPr>
          <p:nvPr/>
        </p:nvCxnSpPr>
        <p:spPr>
          <a:xfrm>
            <a:off x="2681962" y="3312182"/>
            <a:ext cx="1954219" cy="29663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  <a:stCxn id="86" idx="3"/>
            <a:endCxn id="74" idx="1"/>
          </p:cNvCxnSpPr>
          <p:nvPr/>
        </p:nvCxnSpPr>
        <p:spPr>
          <a:xfrm flipV="1">
            <a:off x="2683742" y="2882623"/>
            <a:ext cx="1959500" cy="104149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AEB6EC55-E7A4-234B-8F1E-7F60B2B7D30E}"/>
              </a:ext>
            </a:extLst>
          </p:cNvPr>
          <p:cNvSpPr txBox="1"/>
          <p:nvPr/>
        </p:nvSpPr>
        <p:spPr>
          <a:xfrm>
            <a:off x="2221962" y="2243315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C6C121A-C98C-234E-A716-2CD65EC6FE1A}"/>
              </a:ext>
            </a:extLst>
          </p:cNvPr>
          <p:cNvSpPr txBox="1"/>
          <p:nvPr/>
        </p:nvSpPr>
        <p:spPr>
          <a:xfrm>
            <a:off x="2221962" y="3041719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5F386F-CF26-7749-BB16-1F8DF0E479CB}"/>
              </a:ext>
            </a:extLst>
          </p:cNvPr>
          <p:cNvSpPr txBox="1"/>
          <p:nvPr/>
        </p:nvSpPr>
        <p:spPr>
          <a:xfrm>
            <a:off x="2221962" y="3833274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4636181" y="2612223"/>
            <a:ext cx="360000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4636181" y="3428820"/>
            <a:ext cx="388248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16CCD55-6888-8848-A47C-AA4C86915CD3}"/>
              </a:ext>
            </a:extLst>
          </p:cNvPr>
          <p:cNvCxnSpPr>
            <a:cxnSpLocks/>
            <a:stCxn id="88" idx="3"/>
            <a:endCxn id="79" idx="1"/>
          </p:cNvCxnSpPr>
          <p:nvPr/>
        </p:nvCxnSpPr>
        <p:spPr>
          <a:xfrm flipV="1">
            <a:off x="2681962" y="3701249"/>
            <a:ext cx="1961280" cy="403271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FD24F59-99EC-6549-8B9C-FBF444599736}"/>
              </a:ext>
            </a:extLst>
          </p:cNvPr>
          <p:cNvGrpSpPr/>
          <p:nvPr/>
        </p:nvGrpSpPr>
        <p:grpSpPr>
          <a:xfrm>
            <a:off x="4643242" y="2612223"/>
            <a:ext cx="374125" cy="360400"/>
            <a:chOff x="6258605" y="1657082"/>
            <a:chExt cx="374125" cy="360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2D801B7-2729-1740-BDD2-0A07C5A90A28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3EA23B7-C25C-E74D-8293-0179C313058C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925EBAF-0113-F44C-BA3A-F4AF64487D5E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70A2D3F-4477-3E4F-A915-8BDD5998F74B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9BF61D9-1578-2449-9304-6F530693B271}"/>
              </a:ext>
            </a:extLst>
          </p:cNvPr>
          <p:cNvGrpSpPr/>
          <p:nvPr/>
        </p:nvGrpSpPr>
        <p:grpSpPr>
          <a:xfrm>
            <a:off x="4643242" y="3430849"/>
            <a:ext cx="374125" cy="360400"/>
            <a:chOff x="6258605" y="1657082"/>
            <a:chExt cx="374125" cy="3604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2329F3E-C40A-9944-AA97-7FC3220D2A94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D36E5D0-8EDB-ED43-8CD8-58298AF3E6DF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6F93FC5-C3FB-A549-9E3E-A0ADEFD68FAE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71D5D71-7060-E148-B6A6-6DBFE4452815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3BB8294-DAC3-2B4E-9260-2AA4798EBC2A}"/>
              </a:ext>
            </a:extLst>
          </p:cNvPr>
          <p:cNvGrpSpPr/>
          <p:nvPr/>
        </p:nvGrpSpPr>
        <p:grpSpPr>
          <a:xfrm>
            <a:off x="2309617" y="3834120"/>
            <a:ext cx="374125" cy="360400"/>
            <a:chOff x="6258605" y="1657082"/>
            <a:chExt cx="374125" cy="36040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CA79478-D369-DC49-98A7-912F554E8E60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E43A2E2-E0DE-7E43-9181-3D79E0532008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1D01888-A1B7-C04E-B421-A0214EEB7386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65577CE-6B9D-8E46-9B34-15E720AFDEC4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AC72C4C-BEB7-C241-9F96-045BAB673E8A}"/>
              </a:ext>
            </a:extLst>
          </p:cNvPr>
          <p:cNvGrpSpPr/>
          <p:nvPr/>
        </p:nvGrpSpPr>
        <p:grpSpPr>
          <a:xfrm>
            <a:off x="2309617" y="3041782"/>
            <a:ext cx="374125" cy="360400"/>
            <a:chOff x="6258605" y="1657082"/>
            <a:chExt cx="374125" cy="3604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60F0648-C89E-A64C-A5A0-C913D29D26C4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7BB131F-5B82-C346-9DD0-2222368FBF9B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EE133E-6297-9B45-97A8-5647FFC2D2ED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7D241E8-582B-7A4F-A197-71A55F24D1ED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FF0AC5C-A85E-4548-A0CD-B386955CF383}"/>
              </a:ext>
            </a:extLst>
          </p:cNvPr>
          <p:cNvGrpSpPr/>
          <p:nvPr/>
        </p:nvGrpSpPr>
        <p:grpSpPr>
          <a:xfrm>
            <a:off x="2309617" y="2246026"/>
            <a:ext cx="374125" cy="360400"/>
            <a:chOff x="6258605" y="1657082"/>
            <a:chExt cx="374125" cy="36040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F59C3A9-8346-614C-B95D-E7D8C1117D74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B293AF0-9BA1-F543-B5DD-70BBA6D2D2BC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8C61577-A96E-FE40-931C-48C57BCE1E65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359F955-C3A8-1F4B-89DC-CE076CF3D527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85CD2CE8-7C6B-C742-94EF-0626C17831DF}"/>
              </a:ext>
            </a:extLst>
          </p:cNvPr>
          <p:cNvSpPr txBox="1"/>
          <p:nvPr/>
        </p:nvSpPr>
        <p:spPr>
          <a:xfrm>
            <a:off x="3320512" y="1303873"/>
            <a:ext cx="84965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Master</a:t>
            </a:r>
            <a:endParaRPr lang="en-GB" baseline="-25000" dirty="0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001F892-526B-DC4B-ACA3-7C8FA5CB984E}"/>
              </a:ext>
            </a:extLst>
          </p:cNvPr>
          <p:cNvCxnSpPr>
            <a:cxnSpLocks/>
            <a:stCxn id="111" idx="3"/>
            <a:endCxn id="108" idx="3"/>
          </p:cNvCxnSpPr>
          <p:nvPr/>
        </p:nvCxnSpPr>
        <p:spPr>
          <a:xfrm>
            <a:off x="4170168" y="1488539"/>
            <a:ext cx="826013" cy="1303684"/>
          </a:xfrm>
          <a:prstGeom prst="curvedConnector3">
            <a:avLst>
              <a:gd name="adj1" fmla="val 1276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1">
            <a:extLst>
              <a:ext uri="{FF2B5EF4-FFF2-40B4-BE49-F238E27FC236}">
                <a16:creationId xmlns:a16="http://schemas.microsoft.com/office/drawing/2014/main" id="{975C3C27-4998-F142-9C4D-25045AE5DA9A}"/>
              </a:ext>
            </a:extLst>
          </p:cNvPr>
          <p:cNvCxnSpPr>
            <a:cxnSpLocks/>
            <a:stCxn id="111" idx="3"/>
            <a:endCxn id="109" idx="3"/>
          </p:cNvCxnSpPr>
          <p:nvPr/>
        </p:nvCxnSpPr>
        <p:spPr>
          <a:xfrm>
            <a:off x="4170168" y="1488539"/>
            <a:ext cx="854261" cy="2120281"/>
          </a:xfrm>
          <a:prstGeom prst="curvedConnector3">
            <a:avLst>
              <a:gd name="adj1" fmla="val 17210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1">
            <a:extLst>
              <a:ext uri="{FF2B5EF4-FFF2-40B4-BE49-F238E27FC236}">
                <a16:creationId xmlns:a16="http://schemas.microsoft.com/office/drawing/2014/main" id="{B12C78A4-B62F-D64D-A72C-407DD7993815}"/>
              </a:ext>
            </a:extLst>
          </p:cNvPr>
          <p:cNvCxnSpPr>
            <a:cxnSpLocks/>
            <a:stCxn id="111" idx="1"/>
            <a:endCxn id="227" idx="1"/>
          </p:cNvCxnSpPr>
          <p:nvPr/>
        </p:nvCxnSpPr>
        <p:spPr>
          <a:xfrm rot="10800000" flipV="1">
            <a:off x="2221962" y="1488538"/>
            <a:ext cx="1098550" cy="2524735"/>
          </a:xfrm>
          <a:prstGeom prst="curvedConnector3">
            <a:avLst>
              <a:gd name="adj1" fmla="val 19942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11">
            <a:extLst>
              <a:ext uri="{FF2B5EF4-FFF2-40B4-BE49-F238E27FC236}">
                <a16:creationId xmlns:a16="http://schemas.microsoft.com/office/drawing/2014/main" id="{E9B78D43-5A11-964F-B920-B010FB12A6E0}"/>
              </a:ext>
            </a:extLst>
          </p:cNvPr>
          <p:cNvCxnSpPr>
            <a:cxnSpLocks/>
            <a:stCxn id="111" idx="1"/>
            <a:endCxn id="226" idx="1"/>
          </p:cNvCxnSpPr>
          <p:nvPr/>
        </p:nvCxnSpPr>
        <p:spPr>
          <a:xfrm rot="10800000" flipV="1">
            <a:off x="2221962" y="1488539"/>
            <a:ext cx="1098550" cy="1733180"/>
          </a:xfrm>
          <a:prstGeom prst="curvedConnector3">
            <a:avLst>
              <a:gd name="adj1" fmla="val 16531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11">
            <a:extLst>
              <a:ext uri="{FF2B5EF4-FFF2-40B4-BE49-F238E27FC236}">
                <a16:creationId xmlns:a16="http://schemas.microsoft.com/office/drawing/2014/main" id="{6EEE60F7-6422-F744-8076-17F778759FDB}"/>
              </a:ext>
            </a:extLst>
          </p:cNvPr>
          <p:cNvCxnSpPr>
            <a:cxnSpLocks/>
            <a:stCxn id="111" idx="1"/>
            <a:endCxn id="225" idx="1"/>
          </p:cNvCxnSpPr>
          <p:nvPr/>
        </p:nvCxnSpPr>
        <p:spPr>
          <a:xfrm rot="10800000" flipV="1">
            <a:off x="2221962" y="1488539"/>
            <a:ext cx="1098550" cy="934776"/>
          </a:xfrm>
          <a:prstGeom prst="curvedConnector3">
            <a:avLst>
              <a:gd name="adj1" fmla="val 1254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7BF0B5C-16D1-634B-93C5-6130D105A034}"/>
              </a:ext>
            </a:extLst>
          </p:cNvPr>
          <p:cNvCxnSpPr>
            <a:cxnSpLocks/>
            <a:stCxn id="169" idx="3"/>
            <a:endCxn id="151" idx="1"/>
          </p:cNvCxnSpPr>
          <p:nvPr/>
        </p:nvCxnSpPr>
        <p:spPr>
          <a:xfrm>
            <a:off x="8416012" y="2516426"/>
            <a:ext cx="1961280" cy="1004423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357E77-F05D-BB4D-B064-E77C9E4AE3B3}"/>
              </a:ext>
            </a:extLst>
          </p:cNvPr>
          <p:cNvCxnSpPr>
            <a:cxnSpLocks/>
            <a:stCxn id="167" idx="3"/>
            <a:endCxn id="145" idx="1"/>
          </p:cNvCxnSpPr>
          <p:nvPr/>
        </p:nvCxnSpPr>
        <p:spPr>
          <a:xfrm>
            <a:off x="8417792" y="2336026"/>
            <a:ext cx="1959500" cy="36619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D1C1A1C-EEC6-804A-AFF2-FB57E42AC14D}"/>
              </a:ext>
            </a:extLst>
          </p:cNvPr>
          <p:cNvCxnSpPr>
            <a:cxnSpLocks/>
            <a:stCxn id="162" idx="3"/>
            <a:endCxn id="141" idx="1"/>
          </p:cNvCxnSpPr>
          <p:nvPr/>
        </p:nvCxnSpPr>
        <p:spPr>
          <a:xfrm flipV="1">
            <a:off x="8417792" y="2792223"/>
            <a:ext cx="1952439" cy="339559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EDE5B25-1D3C-9847-8A41-E83FF664B27C}"/>
              </a:ext>
            </a:extLst>
          </p:cNvPr>
          <p:cNvCxnSpPr>
            <a:cxnSpLocks/>
            <a:stCxn id="164" idx="3"/>
            <a:endCxn id="142" idx="1"/>
          </p:cNvCxnSpPr>
          <p:nvPr/>
        </p:nvCxnSpPr>
        <p:spPr>
          <a:xfrm>
            <a:off x="8416012" y="3312182"/>
            <a:ext cx="1954219" cy="29663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3845AEB-BE0B-4546-BBFE-65DF584B8CF4}"/>
              </a:ext>
            </a:extLst>
          </p:cNvPr>
          <p:cNvCxnSpPr>
            <a:cxnSpLocks/>
            <a:stCxn id="157" idx="3"/>
            <a:endCxn id="147" idx="1"/>
          </p:cNvCxnSpPr>
          <p:nvPr/>
        </p:nvCxnSpPr>
        <p:spPr>
          <a:xfrm flipV="1">
            <a:off x="8417792" y="2882623"/>
            <a:ext cx="1959500" cy="104149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D7ED4F1D-A4B8-2D4B-9046-DA57247437EF}"/>
              </a:ext>
            </a:extLst>
          </p:cNvPr>
          <p:cNvSpPr txBox="1"/>
          <p:nvPr/>
        </p:nvSpPr>
        <p:spPr>
          <a:xfrm>
            <a:off x="7956012" y="2243315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02F2B48-FCDC-0C44-A03E-8E5CE6FBB9AA}"/>
              </a:ext>
            </a:extLst>
          </p:cNvPr>
          <p:cNvSpPr txBox="1"/>
          <p:nvPr/>
        </p:nvSpPr>
        <p:spPr>
          <a:xfrm>
            <a:off x="7956012" y="3041719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1302CED-FF76-B74D-B815-201C6CA27185}"/>
              </a:ext>
            </a:extLst>
          </p:cNvPr>
          <p:cNvSpPr txBox="1"/>
          <p:nvPr/>
        </p:nvSpPr>
        <p:spPr>
          <a:xfrm>
            <a:off x="7956012" y="3833274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F4B43DC-51BB-9544-8E02-56958B54A1B1}"/>
              </a:ext>
            </a:extLst>
          </p:cNvPr>
          <p:cNvSpPr txBox="1"/>
          <p:nvPr/>
        </p:nvSpPr>
        <p:spPr>
          <a:xfrm>
            <a:off x="10370231" y="2612223"/>
            <a:ext cx="360000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CD59D17-FDFA-4D43-8ECE-67DA5427C344}"/>
              </a:ext>
            </a:extLst>
          </p:cNvPr>
          <p:cNvSpPr txBox="1"/>
          <p:nvPr/>
        </p:nvSpPr>
        <p:spPr>
          <a:xfrm>
            <a:off x="10370231" y="3428820"/>
            <a:ext cx="388248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8B7D1DA-6C03-A24A-9750-E79CCA19CA65}"/>
              </a:ext>
            </a:extLst>
          </p:cNvPr>
          <p:cNvCxnSpPr>
            <a:cxnSpLocks/>
            <a:stCxn id="159" idx="3"/>
            <a:endCxn id="153" idx="1"/>
          </p:cNvCxnSpPr>
          <p:nvPr/>
        </p:nvCxnSpPr>
        <p:spPr>
          <a:xfrm flipV="1">
            <a:off x="8416012" y="3701249"/>
            <a:ext cx="1961280" cy="403271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8D62E54-FBCC-E243-B05C-FB0A71D44595}"/>
              </a:ext>
            </a:extLst>
          </p:cNvPr>
          <p:cNvGrpSpPr/>
          <p:nvPr/>
        </p:nvGrpSpPr>
        <p:grpSpPr>
          <a:xfrm>
            <a:off x="10377292" y="2612223"/>
            <a:ext cx="374125" cy="360400"/>
            <a:chOff x="6258605" y="1657082"/>
            <a:chExt cx="374125" cy="3604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20E0269-69FF-9549-B5BC-E2583E3A2403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4AFAE35-5CC8-AF47-88EE-61DAF0179B1C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5E3C868-59C3-3D41-A1AA-F87A025B0885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BDFD81-616E-944A-836F-B02E4AEDB393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3974F51D-84B7-4F4B-82EA-A3286A4F178D}"/>
              </a:ext>
            </a:extLst>
          </p:cNvPr>
          <p:cNvGrpSpPr/>
          <p:nvPr/>
        </p:nvGrpSpPr>
        <p:grpSpPr>
          <a:xfrm>
            <a:off x="10377292" y="3430849"/>
            <a:ext cx="374125" cy="360400"/>
            <a:chOff x="6258605" y="1657082"/>
            <a:chExt cx="374125" cy="360400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F3FD7AC-4E66-7B41-95BD-8F41A7DEE52E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B92B001-550F-2346-8C4D-7F4C3EBFFDF1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C77EE4C-9600-0546-A333-284CF2B0F553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F6A0E28-A39F-E341-9E13-A1FC4E7A29DD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3CC0CD7-5932-2644-BC64-264EE91094E3}"/>
              </a:ext>
            </a:extLst>
          </p:cNvPr>
          <p:cNvGrpSpPr/>
          <p:nvPr/>
        </p:nvGrpSpPr>
        <p:grpSpPr>
          <a:xfrm>
            <a:off x="8043667" y="3834120"/>
            <a:ext cx="374125" cy="360400"/>
            <a:chOff x="6258605" y="1657082"/>
            <a:chExt cx="374125" cy="360400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4B57803-4046-BA46-81A8-1151AC280092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A49CBEF-BBAF-9745-9E20-33873968C5C7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766E93D8-49CD-9E44-9D31-9A7B4B9D0F82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D6BBBD0-3F2A-274C-B784-F44E98DE9E0D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1FD6050-D399-B842-9C0A-94D854E350C3}"/>
              </a:ext>
            </a:extLst>
          </p:cNvPr>
          <p:cNvGrpSpPr/>
          <p:nvPr/>
        </p:nvGrpSpPr>
        <p:grpSpPr>
          <a:xfrm>
            <a:off x="8043667" y="3041782"/>
            <a:ext cx="374125" cy="360400"/>
            <a:chOff x="6258605" y="1657082"/>
            <a:chExt cx="374125" cy="360400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D9109F19-6385-214B-914E-7BB1CAD3DC42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6EDC9F7C-26EC-0543-84D4-20EC1CFF5D52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685F840-2574-224F-BCAC-10C7883C5FCF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C71B04A-B1AA-4740-BCAD-DA6130B70662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F450198-ACC2-6F42-93D4-8C6C990537ED}"/>
              </a:ext>
            </a:extLst>
          </p:cNvPr>
          <p:cNvGrpSpPr/>
          <p:nvPr/>
        </p:nvGrpSpPr>
        <p:grpSpPr>
          <a:xfrm>
            <a:off x="8043667" y="2246026"/>
            <a:ext cx="374125" cy="360400"/>
            <a:chOff x="6258605" y="1657082"/>
            <a:chExt cx="374125" cy="360400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0FF786F-442D-3742-9580-D095A62F4984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4CD86B77-6D61-9342-9D4E-D8C40295333F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854D4B2B-4F66-3447-9251-56B648E0CE20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47987092-252B-1545-A8AC-54554BD36961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DD422695-F0BA-1946-8EF0-C817C181A1CF}"/>
              </a:ext>
            </a:extLst>
          </p:cNvPr>
          <p:cNvSpPr txBox="1"/>
          <p:nvPr/>
        </p:nvSpPr>
        <p:spPr>
          <a:xfrm>
            <a:off x="9054562" y="1303873"/>
            <a:ext cx="84965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Master</a:t>
            </a:r>
            <a:endParaRPr lang="en-GB" baseline="-25000" dirty="0"/>
          </a:p>
        </p:txBody>
      </p:sp>
      <p:cxnSp>
        <p:nvCxnSpPr>
          <p:cNvPr id="171" name="Straight Connector 111">
            <a:extLst>
              <a:ext uri="{FF2B5EF4-FFF2-40B4-BE49-F238E27FC236}">
                <a16:creationId xmlns:a16="http://schemas.microsoft.com/office/drawing/2014/main" id="{8E71B014-8E54-9C4C-81A1-EB216AA7272F}"/>
              </a:ext>
            </a:extLst>
          </p:cNvPr>
          <p:cNvCxnSpPr>
            <a:cxnSpLocks/>
            <a:stCxn id="170" idx="3"/>
            <a:endCxn id="141" idx="3"/>
          </p:cNvCxnSpPr>
          <p:nvPr/>
        </p:nvCxnSpPr>
        <p:spPr>
          <a:xfrm>
            <a:off x="9904218" y="1488539"/>
            <a:ext cx="826013" cy="1303684"/>
          </a:xfrm>
          <a:prstGeom prst="curvedConnector3">
            <a:avLst>
              <a:gd name="adj1" fmla="val 1276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11">
            <a:extLst>
              <a:ext uri="{FF2B5EF4-FFF2-40B4-BE49-F238E27FC236}">
                <a16:creationId xmlns:a16="http://schemas.microsoft.com/office/drawing/2014/main" id="{071E3B28-3AB7-5042-B490-B531056D0A4D}"/>
              </a:ext>
            </a:extLst>
          </p:cNvPr>
          <p:cNvCxnSpPr>
            <a:cxnSpLocks/>
            <a:stCxn id="170" idx="3"/>
            <a:endCxn id="142" idx="3"/>
          </p:cNvCxnSpPr>
          <p:nvPr/>
        </p:nvCxnSpPr>
        <p:spPr>
          <a:xfrm>
            <a:off x="9904218" y="1488539"/>
            <a:ext cx="854261" cy="2120281"/>
          </a:xfrm>
          <a:prstGeom prst="curvedConnector3">
            <a:avLst>
              <a:gd name="adj1" fmla="val 17210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11">
            <a:extLst>
              <a:ext uri="{FF2B5EF4-FFF2-40B4-BE49-F238E27FC236}">
                <a16:creationId xmlns:a16="http://schemas.microsoft.com/office/drawing/2014/main" id="{6B61ED59-4A51-324A-831D-DCC8C45E6B5E}"/>
              </a:ext>
            </a:extLst>
          </p:cNvPr>
          <p:cNvCxnSpPr>
            <a:cxnSpLocks/>
            <a:stCxn id="170" idx="1"/>
            <a:endCxn id="140" idx="1"/>
          </p:cNvCxnSpPr>
          <p:nvPr/>
        </p:nvCxnSpPr>
        <p:spPr>
          <a:xfrm rot="10800000" flipV="1">
            <a:off x="7956012" y="1488538"/>
            <a:ext cx="1098550" cy="2524735"/>
          </a:xfrm>
          <a:prstGeom prst="curvedConnector3">
            <a:avLst>
              <a:gd name="adj1" fmla="val 19942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11">
            <a:extLst>
              <a:ext uri="{FF2B5EF4-FFF2-40B4-BE49-F238E27FC236}">
                <a16:creationId xmlns:a16="http://schemas.microsoft.com/office/drawing/2014/main" id="{01ED56D0-FB8B-0948-8CD7-569E718439AF}"/>
              </a:ext>
            </a:extLst>
          </p:cNvPr>
          <p:cNvCxnSpPr>
            <a:cxnSpLocks/>
            <a:stCxn id="170" idx="1"/>
            <a:endCxn id="139" idx="1"/>
          </p:cNvCxnSpPr>
          <p:nvPr/>
        </p:nvCxnSpPr>
        <p:spPr>
          <a:xfrm rot="10800000" flipV="1">
            <a:off x="7956012" y="1488539"/>
            <a:ext cx="1098550" cy="1733180"/>
          </a:xfrm>
          <a:prstGeom prst="curvedConnector3">
            <a:avLst>
              <a:gd name="adj1" fmla="val 16531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11">
            <a:extLst>
              <a:ext uri="{FF2B5EF4-FFF2-40B4-BE49-F238E27FC236}">
                <a16:creationId xmlns:a16="http://schemas.microsoft.com/office/drawing/2014/main" id="{6C47E311-E21B-AF45-8685-9FE517E16D58}"/>
              </a:ext>
            </a:extLst>
          </p:cNvPr>
          <p:cNvCxnSpPr>
            <a:cxnSpLocks/>
            <a:stCxn id="170" idx="1"/>
            <a:endCxn id="137" idx="1"/>
          </p:cNvCxnSpPr>
          <p:nvPr/>
        </p:nvCxnSpPr>
        <p:spPr>
          <a:xfrm rot="10800000" flipV="1">
            <a:off x="7956012" y="1488539"/>
            <a:ext cx="1098550" cy="934776"/>
          </a:xfrm>
          <a:prstGeom prst="curvedConnector3">
            <a:avLst>
              <a:gd name="adj1" fmla="val 1254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129" descr="A picture containing flower&#10;&#10;Description automatically generated">
            <a:extLst>
              <a:ext uri="{FF2B5EF4-FFF2-40B4-BE49-F238E27FC236}">
                <a16:creationId xmlns:a16="http://schemas.microsoft.com/office/drawing/2014/main" id="{4EAE6D1A-9665-C446-9069-9CD3F88C1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143" y="1874974"/>
            <a:ext cx="1389288" cy="10419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63651B-51A0-B747-9350-63717DB756A2}"/>
              </a:ext>
            </a:extLst>
          </p:cNvPr>
          <p:cNvSpPr txBox="1"/>
          <p:nvPr/>
        </p:nvSpPr>
        <p:spPr>
          <a:xfrm>
            <a:off x="8497353" y="2045660"/>
            <a:ext cx="845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Kaboom!</a:t>
            </a:r>
          </a:p>
        </p:txBody>
      </p:sp>
    </p:spTree>
    <p:extLst>
      <p:ext uri="{BB962C8B-B14F-4D97-AF65-F5344CB8AC3E}">
        <p14:creationId xmlns:p14="http://schemas.microsoft.com/office/powerpoint/2010/main" val="112841671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6089800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5999800" y="340723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5877549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82" idx="6"/>
          </p:cNvCxnSpPr>
          <p:nvPr/>
        </p:nvCxnSpPr>
        <p:spPr>
          <a:xfrm flipH="1">
            <a:off x="6179800" y="3012844"/>
            <a:ext cx="1258339" cy="4843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104" idx="3"/>
            <a:endCxn id="86" idx="2"/>
          </p:cNvCxnSpPr>
          <p:nvPr/>
        </p:nvCxnSpPr>
        <p:spPr>
          <a:xfrm>
            <a:off x="3541959" y="2009921"/>
            <a:ext cx="1192674" cy="3901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5999799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91" idx="2"/>
          </p:cNvCxnSpPr>
          <p:nvPr/>
        </p:nvCxnSpPr>
        <p:spPr>
          <a:xfrm>
            <a:off x="3453312" y="3429000"/>
            <a:ext cx="1281321" cy="587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109" idx="1"/>
            <a:endCxn id="90" idx="6"/>
          </p:cNvCxnSpPr>
          <p:nvPr/>
        </p:nvCxnSpPr>
        <p:spPr>
          <a:xfrm flipH="1">
            <a:off x="6179799" y="2009921"/>
            <a:ext cx="1202304" cy="3901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>
            <a:off x="3249891" y="185603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>
            <a:off x="7382103" y="185603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777C84-1A4B-994C-8201-F03695B50969}"/>
              </a:ext>
            </a:extLst>
          </p:cNvPr>
          <p:cNvGrpSpPr/>
          <p:nvPr/>
        </p:nvGrpSpPr>
        <p:grpSpPr>
          <a:xfrm>
            <a:off x="1752269" y="1594714"/>
            <a:ext cx="1340945" cy="923330"/>
            <a:chOff x="1752269" y="1594714"/>
            <a:chExt cx="1340945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67021D-21E2-5448-A010-11AF1DCB7E23}"/>
                </a:ext>
              </a:extLst>
            </p:cNvPr>
            <p:cNvSpPr txBox="1"/>
            <p:nvPr/>
          </p:nvSpPr>
          <p:spPr>
            <a:xfrm>
              <a:off x="1752269" y="1594714"/>
              <a:ext cx="13409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882650" algn="ctr"/>
                </a:tabLst>
              </a:pPr>
              <a:r>
                <a:rPr lang="en-GB" b="1" dirty="0"/>
                <a:t>Slot	Event</a:t>
              </a:r>
            </a:p>
            <a:p>
              <a:pPr>
                <a:tabLst>
                  <a:tab pos="882650" algn="ctr"/>
                </a:tabLst>
              </a:pPr>
              <a:r>
                <a:rPr lang="en-GB" dirty="0"/>
                <a:t>  1	B</a:t>
              </a:r>
            </a:p>
            <a:p>
              <a:pPr>
                <a:tabLst>
                  <a:tab pos="882650" algn="ctr"/>
                </a:tabLst>
              </a:pPr>
              <a:r>
                <a:rPr lang="en-GB" dirty="0"/>
                <a:t>  2	A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AD3B0BC-0B9A-6B42-9814-6FFC9DF834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8186" y="1912487"/>
              <a:ext cx="131240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54138CF-29F8-2240-A8DC-6FD75C08571F}"/>
                </a:ext>
              </a:extLst>
            </p:cNvPr>
            <p:cNvCxnSpPr>
              <a:cxnSpLocks/>
            </p:cNvCxnSpPr>
            <p:nvPr/>
          </p:nvCxnSpPr>
          <p:spPr>
            <a:xfrm>
              <a:off x="2347506" y="1594714"/>
              <a:ext cx="0" cy="8954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E4B7EE3-A573-4944-B44A-1030993B385B}"/>
              </a:ext>
            </a:extLst>
          </p:cNvPr>
          <p:cNvGrpSpPr/>
          <p:nvPr/>
        </p:nvGrpSpPr>
        <p:grpSpPr>
          <a:xfrm>
            <a:off x="7831201" y="1594714"/>
            <a:ext cx="1340945" cy="923330"/>
            <a:chOff x="1752269" y="1594714"/>
            <a:chExt cx="1340945" cy="92333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E5FDE48-2CB4-7948-9F1B-435059F7B994}"/>
                </a:ext>
              </a:extLst>
            </p:cNvPr>
            <p:cNvSpPr txBox="1"/>
            <p:nvPr/>
          </p:nvSpPr>
          <p:spPr>
            <a:xfrm>
              <a:off x="1752269" y="1594714"/>
              <a:ext cx="13409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882650" algn="ctr"/>
                </a:tabLst>
              </a:pPr>
              <a:r>
                <a:rPr lang="en-GB" b="1" dirty="0"/>
                <a:t>Slot	Event</a:t>
              </a:r>
            </a:p>
            <a:p>
              <a:pPr>
                <a:tabLst>
                  <a:tab pos="882650" algn="ctr"/>
                </a:tabLst>
              </a:pPr>
              <a:r>
                <a:rPr lang="en-GB" dirty="0"/>
                <a:t>  1	B</a:t>
              </a:r>
            </a:p>
            <a:p>
              <a:pPr>
                <a:tabLst>
                  <a:tab pos="882650" algn="ctr"/>
                </a:tabLst>
              </a:pPr>
              <a:r>
                <a:rPr lang="en-GB" dirty="0"/>
                <a:t>  2	A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F29C26A-E59B-D34E-8538-084412F258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8186" y="1912487"/>
              <a:ext cx="131240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12D11FC-9633-0C45-A8FC-1C84BC2A6645}"/>
                </a:ext>
              </a:extLst>
            </p:cNvPr>
            <p:cNvCxnSpPr>
              <a:cxnSpLocks/>
            </p:cNvCxnSpPr>
            <p:nvPr/>
          </p:nvCxnSpPr>
          <p:spPr>
            <a:xfrm>
              <a:off x="2347506" y="1594714"/>
              <a:ext cx="0" cy="8954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395462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EEC2BC8E-07EF-614C-A49C-5C7A61D24EED}"/>
              </a:ext>
            </a:extLst>
          </p:cNvPr>
          <p:cNvSpPr/>
          <p:nvPr/>
        </p:nvSpPr>
        <p:spPr>
          <a:xfrm>
            <a:off x="1573647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1810913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04047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314905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053952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053954" y="2312436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60000">
            <a:off x="2726325" y="2382330"/>
            <a:ext cx="111440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9964313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19387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053953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209550" y="1838869"/>
            <a:ext cx="3984326" cy="362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7716959" y="1838559"/>
            <a:ext cx="2490390" cy="3841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7716960" y="2352862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026997" y="3255236"/>
            <a:ext cx="2488167" cy="202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040473" y="3267800"/>
            <a:ext cx="4185197" cy="5034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053954" y="3745905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209550" y="3081439"/>
            <a:ext cx="3984326" cy="2209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7716835" y="3081439"/>
            <a:ext cx="2477041" cy="3173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205272" y="3455630"/>
            <a:ext cx="3988602" cy="829258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6209551" y="2351556"/>
            <a:ext cx="3984323" cy="45614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</p:cNvCxnSpPr>
          <p:nvPr/>
        </p:nvCxnSpPr>
        <p:spPr>
          <a:xfrm flipH="1">
            <a:off x="2049671" y="3869825"/>
            <a:ext cx="4146405" cy="625009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180000">
            <a:off x="8638162" y="1829354"/>
            <a:ext cx="111440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430077" y="2447359"/>
            <a:ext cx="111440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promise(6)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420000">
            <a:off x="2727644" y="1869133"/>
            <a:ext cx="111440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prepare(5)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300000">
            <a:off x="7927919" y="3045065"/>
            <a:ext cx="2044149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accept(6,(slot_1,B))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5B38231-C87E-C343-B95E-44A2AA7EF8CE}"/>
              </a:ext>
            </a:extLst>
          </p:cNvPr>
          <p:cNvCxnSpPr>
            <a:cxnSpLocks/>
          </p:cNvCxnSpPr>
          <p:nvPr/>
        </p:nvCxnSpPr>
        <p:spPr>
          <a:xfrm>
            <a:off x="7716835" y="3568218"/>
            <a:ext cx="2490514" cy="44104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7CA51C0-4468-4A44-862E-BDF238CA80AC}"/>
              </a:ext>
            </a:extLst>
          </p:cNvPr>
          <p:cNvSpPr txBox="1"/>
          <p:nvPr/>
        </p:nvSpPr>
        <p:spPr>
          <a:xfrm rot="720000">
            <a:off x="7668691" y="3853666"/>
            <a:ext cx="223009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accepted(6,(slot_1,B))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420000">
            <a:off x="2709524" y="3245038"/>
            <a:ext cx="111440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prepare(7)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709524" y="3997435"/>
            <a:ext cx="111440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promise(7)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9946151-138A-D343-82BA-A2958480834B}"/>
              </a:ext>
            </a:extLst>
          </p:cNvPr>
          <p:cNvCxnSpPr>
            <a:cxnSpLocks/>
          </p:cNvCxnSpPr>
          <p:nvPr/>
        </p:nvCxnSpPr>
        <p:spPr>
          <a:xfrm>
            <a:off x="2026997" y="4660842"/>
            <a:ext cx="2488167" cy="202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A7DA35C-D538-2A4B-AC95-C56B1FB4C6B8}"/>
              </a:ext>
            </a:extLst>
          </p:cNvPr>
          <p:cNvCxnSpPr>
            <a:cxnSpLocks/>
          </p:cNvCxnSpPr>
          <p:nvPr/>
        </p:nvCxnSpPr>
        <p:spPr>
          <a:xfrm>
            <a:off x="2040473" y="4673406"/>
            <a:ext cx="4185197" cy="5034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A9BBEE0-B426-6143-A7C3-5F083B36FD2B}"/>
              </a:ext>
            </a:extLst>
          </p:cNvPr>
          <p:cNvCxnSpPr>
            <a:cxnSpLocks/>
          </p:cNvCxnSpPr>
          <p:nvPr/>
        </p:nvCxnSpPr>
        <p:spPr>
          <a:xfrm flipH="1">
            <a:off x="2053954" y="5151511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9307E76-4EA8-A544-9E39-FEDFE5938E0C}"/>
              </a:ext>
            </a:extLst>
          </p:cNvPr>
          <p:cNvCxnSpPr>
            <a:cxnSpLocks/>
          </p:cNvCxnSpPr>
          <p:nvPr/>
        </p:nvCxnSpPr>
        <p:spPr>
          <a:xfrm flipH="1">
            <a:off x="2049671" y="5275431"/>
            <a:ext cx="4146405" cy="625009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8E0D161-9B24-A348-9DA7-31CD73D03E44}"/>
              </a:ext>
            </a:extLst>
          </p:cNvPr>
          <p:cNvSpPr txBox="1"/>
          <p:nvPr/>
        </p:nvSpPr>
        <p:spPr>
          <a:xfrm rot="420000">
            <a:off x="2244654" y="4650644"/>
            <a:ext cx="2044149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accept(7,(slot_2,A))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EB682A2-8E97-C249-9F40-0F0398E426D9}"/>
              </a:ext>
            </a:extLst>
          </p:cNvPr>
          <p:cNvSpPr txBox="1"/>
          <p:nvPr/>
        </p:nvSpPr>
        <p:spPr>
          <a:xfrm rot="21060000">
            <a:off x="2234807" y="5395484"/>
            <a:ext cx="223009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accepted(7,(slot_2,A))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8460F3B-3BF5-D94D-81D8-8C81D5E8A3D7}"/>
              </a:ext>
            </a:extLst>
          </p:cNvPr>
          <p:cNvSpPr txBox="1"/>
          <p:nvPr/>
        </p:nvSpPr>
        <p:spPr>
          <a:xfrm>
            <a:off x="10000945" y="13884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08D388-2859-B342-B5BB-85AF6247D0FD}"/>
              </a:ext>
            </a:extLst>
          </p:cNvPr>
          <p:cNvSpPr txBox="1"/>
          <p:nvPr/>
        </p:nvSpPr>
        <p:spPr>
          <a:xfrm>
            <a:off x="1849556" y="137952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A2A9927-C4FE-CC40-87D9-953AA6BB708F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161023" y="1455736"/>
            <a:ext cx="858050" cy="4151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7ADE6A9-42C8-A145-B879-47BE3C7ACD6A}"/>
              </a:ext>
            </a:extLst>
          </p:cNvPr>
          <p:cNvSpPr txBox="1"/>
          <p:nvPr/>
        </p:nvSpPr>
        <p:spPr>
          <a:xfrm>
            <a:off x="868955" y="13018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6821FE5-6746-DD45-9C58-7E535D5F9083}"/>
              </a:ext>
            </a:extLst>
          </p:cNvPr>
          <p:cNvCxnSpPr>
            <a:cxnSpLocks/>
            <a:stCxn id="66" idx="1"/>
          </p:cNvCxnSpPr>
          <p:nvPr/>
        </p:nvCxnSpPr>
        <p:spPr>
          <a:xfrm flipH="1">
            <a:off x="10193874" y="1455736"/>
            <a:ext cx="837104" cy="3465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1C619CC-A020-254E-80C6-005EE42E243E}"/>
              </a:ext>
            </a:extLst>
          </p:cNvPr>
          <p:cNvSpPr txBox="1"/>
          <p:nvPr/>
        </p:nvSpPr>
        <p:spPr>
          <a:xfrm>
            <a:off x="11030978" y="13018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3212079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BD8C9B-FD6D-734E-96B8-4836A0E833E8}"/>
              </a:ext>
            </a:extLst>
          </p:cNvPr>
          <p:cNvSpPr txBox="1"/>
          <p:nvPr/>
        </p:nvSpPr>
        <p:spPr>
          <a:xfrm>
            <a:off x="1496291" y="1420721"/>
            <a:ext cx="296747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= { {}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{🔦}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{📓}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{👖}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{🔦,📓}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{📓,👖}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{👖,🔦}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{🔦,📓,👖}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0F625D-A17F-F642-9E58-8E9D9650EE26}"/>
              </a:ext>
            </a:extLst>
          </p:cNvPr>
          <p:cNvSpPr txBox="1"/>
          <p:nvPr/>
        </p:nvSpPr>
        <p:spPr>
          <a:xfrm>
            <a:off x="6015389" y="1534076"/>
            <a:ext cx="259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{👖} ≤ {🔦,📓}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C34CC3-8798-B546-AA63-F39C6F36C5CE}"/>
              </a:ext>
            </a:extLst>
          </p:cNvPr>
          <p:cNvSpPr txBox="1"/>
          <p:nvPr/>
        </p:nvSpPr>
        <p:spPr>
          <a:xfrm>
            <a:off x="5524185" y="2115967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{📓,👖} ≤ {🔦,📓,👖}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070881-181A-5C42-9129-E6D4E1857302}"/>
              </a:ext>
            </a:extLst>
          </p:cNvPr>
          <p:cNvGrpSpPr/>
          <p:nvPr/>
        </p:nvGrpSpPr>
        <p:grpSpPr>
          <a:xfrm>
            <a:off x="5539298" y="3360199"/>
            <a:ext cx="2101857" cy="462489"/>
            <a:chOff x="5539298" y="3360199"/>
            <a:chExt cx="2101857" cy="46248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C73DB7B-6018-8E44-9180-8329DFD5FAA6}"/>
                </a:ext>
              </a:extLst>
            </p:cNvPr>
            <p:cNvSpPr txBox="1"/>
            <p:nvPr/>
          </p:nvSpPr>
          <p:spPr>
            <a:xfrm>
              <a:off x="5539298" y="3360199"/>
              <a:ext cx="2101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{👖} ≤ {🔦}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B907FB-A5E5-BA43-A36D-156FC940A93D}"/>
                </a:ext>
              </a:extLst>
            </p:cNvPr>
            <p:cNvSpPr txBox="1"/>
            <p:nvPr/>
          </p:nvSpPr>
          <p:spPr>
            <a:xfrm>
              <a:off x="6445452" y="3361023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/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306F38-0BD9-4D4E-9CC4-C918FB4BAE54}"/>
              </a:ext>
            </a:extLst>
          </p:cNvPr>
          <p:cNvGrpSpPr/>
          <p:nvPr/>
        </p:nvGrpSpPr>
        <p:grpSpPr>
          <a:xfrm>
            <a:off x="8010445" y="3362877"/>
            <a:ext cx="2101857" cy="462489"/>
            <a:chOff x="8010445" y="3362877"/>
            <a:chExt cx="2101857" cy="462489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DF9D4D4-3851-204E-BF78-AE364391E5EA}"/>
                </a:ext>
              </a:extLst>
            </p:cNvPr>
            <p:cNvSpPr txBox="1"/>
            <p:nvPr/>
          </p:nvSpPr>
          <p:spPr>
            <a:xfrm>
              <a:off x="8010445" y="3362877"/>
              <a:ext cx="2101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{🔦} ≤ {👖}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B9E5213-7FB3-964A-9730-E5FA8AA868FC}"/>
                </a:ext>
              </a:extLst>
            </p:cNvPr>
            <p:cNvSpPr txBox="1"/>
            <p:nvPr/>
          </p:nvSpPr>
          <p:spPr>
            <a:xfrm>
              <a:off x="8924156" y="3363701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/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1009334-5DD4-E149-A762-8CC712742AF7}"/>
              </a:ext>
            </a:extLst>
          </p:cNvPr>
          <p:cNvGrpSpPr/>
          <p:nvPr/>
        </p:nvGrpSpPr>
        <p:grpSpPr>
          <a:xfrm>
            <a:off x="5524185" y="4058123"/>
            <a:ext cx="2595582" cy="470047"/>
            <a:chOff x="5524185" y="4058123"/>
            <a:chExt cx="2595582" cy="47004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3C6D23B-6EAF-1A4F-BDAF-D05296F1E489}"/>
                </a:ext>
              </a:extLst>
            </p:cNvPr>
            <p:cNvSpPr txBox="1"/>
            <p:nvPr/>
          </p:nvSpPr>
          <p:spPr>
            <a:xfrm>
              <a:off x="5524185" y="4058123"/>
              <a:ext cx="25955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{📓} ≤ {🔦,👖}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4FCF6A5-ED30-A644-BC26-81EBA1C8ED91}"/>
                </a:ext>
              </a:extLst>
            </p:cNvPr>
            <p:cNvSpPr txBox="1"/>
            <p:nvPr/>
          </p:nvSpPr>
          <p:spPr>
            <a:xfrm>
              <a:off x="6445452" y="4066505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136928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F2F077-77E7-4E44-BB15-F69712AA008D}"/>
              </a:ext>
            </a:extLst>
          </p:cNvPr>
          <p:cNvSpPr txBox="1"/>
          <p:nvPr/>
        </p:nvSpPr>
        <p:spPr>
          <a:xfrm>
            <a:off x="928552" y="80860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094705-1C11-5647-AF15-4E5A406E21BB}"/>
              </a:ext>
            </a:extLst>
          </p:cNvPr>
          <p:cNvSpPr txBox="1"/>
          <p:nvPr/>
        </p:nvSpPr>
        <p:spPr>
          <a:xfrm>
            <a:off x="2115967" y="808602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E5A516-D2C5-B44C-8924-2B017E1B183C}"/>
              </a:ext>
            </a:extLst>
          </p:cNvPr>
          <p:cNvSpPr txBox="1"/>
          <p:nvPr/>
        </p:nvSpPr>
        <p:spPr>
          <a:xfrm>
            <a:off x="1448270" y="174470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empty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FAB420-2FA0-5F43-A505-2C26E2BFC153}"/>
              </a:ext>
            </a:extLst>
          </p:cNvPr>
          <p:cNvCxnSpPr>
            <a:cxnSpLocks/>
            <a:stCxn id="2" idx="2"/>
            <a:endCxn id="19" idx="0"/>
          </p:cNvCxnSpPr>
          <p:nvPr/>
        </p:nvCxnSpPr>
        <p:spPr>
          <a:xfrm>
            <a:off x="1299808" y="1177934"/>
            <a:ext cx="589449" cy="566775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DB3157-68BF-4545-9098-1F6C213EB1DD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889257" y="1177934"/>
            <a:ext cx="667697" cy="566775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B113987-81EA-F64A-8CE9-259237283430}"/>
              </a:ext>
            </a:extLst>
          </p:cNvPr>
          <p:cNvSpPr txBox="1"/>
          <p:nvPr/>
        </p:nvSpPr>
        <p:spPr>
          <a:xfrm>
            <a:off x="6693817" y="80860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6206B7-F5AF-7546-BD27-B5A857CD98DB}"/>
              </a:ext>
            </a:extLst>
          </p:cNvPr>
          <p:cNvGrpSpPr/>
          <p:nvPr/>
        </p:nvGrpSpPr>
        <p:grpSpPr>
          <a:xfrm>
            <a:off x="6898428" y="1178245"/>
            <a:ext cx="1282674" cy="1920136"/>
            <a:chOff x="6898428" y="1178244"/>
            <a:chExt cx="1282674" cy="3593989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BBF6B37-7F73-A244-971E-5F5301B8D5BC}"/>
                </a:ext>
              </a:extLst>
            </p:cNvPr>
            <p:cNvCxnSpPr/>
            <p:nvPr/>
          </p:nvCxnSpPr>
          <p:spPr>
            <a:xfrm>
              <a:off x="6898428" y="1178244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44FBA30-C690-2F4E-94E4-C6CFA71888BA}"/>
                </a:ext>
              </a:extLst>
            </p:cNvPr>
            <p:cNvCxnSpPr/>
            <p:nvPr/>
          </p:nvCxnSpPr>
          <p:spPr>
            <a:xfrm>
              <a:off x="8181102" y="1178244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E6148DD-5C98-A341-AC1E-EF04CEB2D765}"/>
              </a:ext>
            </a:extLst>
          </p:cNvPr>
          <p:cNvSpPr txBox="1"/>
          <p:nvPr/>
        </p:nvSpPr>
        <p:spPr>
          <a:xfrm>
            <a:off x="7968851" y="80860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51DC9C8-7135-C742-8FFB-C91261196D8E}"/>
              </a:ext>
            </a:extLst>
          </p:cNvPr>
          <p:cNvCxnSpPr>
            <a:cxnSpLocks/>
            <a:stCxn id="37" idx="3"/>
            <a:endCxn id="32" idx="2"/>
          </p:cNvCxnSpPr>
          <p:nvPr/>
        </p:nvCxnSpPr>
        <p:spPr>
          <a:xfrm>
            <a:off x="6227516" y="1784192"/>
            <a:ext cx="598419" cy="3901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1259EC2-75A4-324A-8812-483F3AB92498}"/>
              </a:ext>
            </a:extLst>
          </p:cNvPr>
          <p:cNvSpPr>
            <a:spLocks noChangeAspect="1"/>
          </p:cNvSpPr>
          <p:nvPr/>
        </p:nvSpPr>
        <p:spPr>
          <a:xfrm>
            <a:off x="6825935" y="20843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5D3D7C7-74A9-1F45-87D9-91D6683DDB3E}"/>
              </a:ext>
            </a:extLst>
          </p:cNvPr>
          <p:cNvSpPr>
            <a:spLocks noChangeAspect="1"/>
          </p:cNvSpPr>
          <p:nvPr/>
        </p:nvSpPr>
        <p:spPr>
          <a:xfrm>
            <a:off x="8091101" y="20843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9577FA-05C3-3941-B6B7-00B68864D735}"/>
              </a:ext>
            </a:extLst>
          </p:cNvPr>
          <p:cNvCxnSpPr>
            <a:cxnSpLocks/>
            <a:stCxn id="38" idx="1"/>
            <a:endCxn id="33" idx="6"/>
          </p:cNvCxnSpPr>
          <p:nvPr/>
        </p:nvCxnSpPr>
        <p:spPr>
          <a:xfrm flipH="1">
            <a:off x="8271101" y="1784192"/>
            <a:ext cx="651870" cy="3901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A500BA9-3D5C-114D-B7C9-71539B36F91E}"/>
              </a:ext>
            </a:extLst>
          </p:cNvPr>
          <p:cNvSpPr txBox="1"/>
          <p:nvPr/>
        </p:nvSpPr>
        <p:spPr>
          <a:xfrm>
            <a:off x="5613245" y="163030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5100BD-499B-2440-A209-8A85AE1C6B58}"/>
              </a:ext>
            </a:extLst>
          </p:cNvPr>
          <p:cNvSpPr txBox="1"/>
          <p:nvPr/>
        </p:nvSpPr>
        <p:spPr>
          <a:xfrm>
            <a:off x="8922971" y="163030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54924988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104" idx="3"/>
            <a:endCxn id="33" idx="1"/>
          </p:cNvCxnSpPr>
          <p:nvPr/>
        </p:nvCxnSpPr>
        <p:spPr>
          <a:xfrm>
            <a:off x="2612923" y="1757634"/>
            <a:ext cx="2199593" cy="691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42" idx="1"/>
            <a:endCxn id="29" idx="3"/>
          </p:cNvCxnSpPr>
          <p:nvPr/>
        </p:nvCxnSpPr>
        <p:spPr>
          <a:xfrm flipH="1">
            <a:off x="4811795" y="1827838"/>
            <a:ext cx="4679879" cy="1150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42" idx="1"/>
            <a:endCxn id="34" idx="3"/>
          </p:cNvCxnSpPr>
          <p:nvPr/>
        </p:nvCxnSpPr>
        <p:spPr>
          <a:xfrm flipH="1">
            <a:off x="7333482" y="1827838"/>
            <a:ext cx="2158192" cy="31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>
            <a:off x="1966592" y="1434468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1944797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600" y="876300"/>
            <a:ext cx="78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9491674" y="150467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BB1FB-81D0-C843-8132-C1BBD75D29BE}"/>
              </a:ext>
            </a:extLst>
          </p:cNvPr>
          <p:cNvSpPr txBox="1"/>
          <p:nvPr/>
        </p:nvSpPr>
        <p:spPr>
          <a:xfrm>
            <a:off x="1541633" y="145850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FA4841-A56D-ED4F-9D83-7CB4F7C5479D}"/>
              </a:ext>
            </a:extLst>
          </p:cNvPr>
          <p:cNvSpPr txBox="1"/>
          <p:nvPr/>
        </p:nvSpPr>
        <p:spPr>
          <a:xfrm>
            <a:off x="9982332" y="154202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63EF6B-801A-CF4B-B405-330BC3F36667}"/>
              </a:ext>
            </a:extLst>
          </p:cNvPr>
          <p:cNvSpPr txBox="1"/>
          <p:nvPr/>
        </p:nvSpPr>
        <p:spPr>
          <a:xfrm>
            <a:off x="3533019" y="28241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AEFEBF-CAF0-8C42-A44D-EBAC58C9B6AB}"/>
              </a:ext>
            </a:extLst>
          </p:cNvPr>
          <p:cNvCxnSpPr>
            <a:cxnSpLocks/>
            <a:stCxn id="104" idx="3"/>
            <a:endCxn id="74" idx="1"/>
          </p:cNvCxnSpPr>
          <p:nvPr/>
        </p:nvCxnSpPr>
        <p:spPr>
          <a:xfrm>
            <a:off x="2612923" y="1757634"/>
            <a:ext cx="4730096" cy="1805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174AB47-FCE3-CE4B-830F-158987F15489}"/>
              </a:ext>
            </a:extLst>
          </p:cNvPr>
          <p:cNvSpPr txBox="1"/>
          <p:nvPr/>
        </p:nvSpPr>
        <p:spPr>
          <a:xfrm>
            <a:off x="7343019" y="3409484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40701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24" idx="3"/>
            <a:endCxn id="35" idx="1"/>
          </p:cNvCxnSpPr>
          <p:nvPr/>
        </p:nvCxnSpPr>
        <p:spPr>
          <a:xfrm>
            <a:off x="2612923" y="3321938"/>
            <a:ext cx="2194203" cy="6552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104" idx="3"/>
            <a:endCxn id="33" idx="1"/>
          </p:cNvCxnSpPr>
          <p:nvPr/>
        </p:nvCxnSpPr>
        <p:spPr>
          <a:xfrm>
            <a:off x="2612923" y="1757634"/>
            <a:ext cx="2199593" cy="691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42" idx="1"/>
            <a:endCxn id="29" idx="3"/>
          </p:cNvCxnSpPr>
          <p:nvPr/>
        </p:nvCxnSpPr>
        <p:spPr>
          <a:xfrm flipH="1">
            <a:off x="4811795" y="1827838"/>
            <a:ext cx="4679879" cy="1150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42" idx="1"/>
            <a:endCxn id="34" idx="3"/>
          </p:cNvCxnSpPr>
          <p:nvPr/>
        </p:nvCxnSpPr>
        <p:spPr>
          <a:xfrm flipH="1">
            <a:off x="7333482" y="1827838"/>
            <a:ext cx="2158192" cy="31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>
            <a:off x="1966592" y="1434468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1944797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4807126" y="3823339"/>
            <a:ext cx="57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600" y="876300"/>
            <a:ext cx="78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409484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9491674" y="150467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BB1FB-81D0-C843-8132-C1BBD75D29BE}"/>
              </a:ext>
            </a:extLst>
          </p:cNvPr>
          <p:cNvSpPr txBox="1"/>
          <p:nvPr/>
        </p:nvSpPr>
        <p:spPr>
          <a:xfrm>
            <a:off x="1541633" y="145850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00BB6F-95BE-9742-9521-9593FB20619D}"/>
              </a:ext>
            </a:extLst>
          </p:cNvPr>
          <p:cNvSpPr txBox="1"/>
          <p:nvPr/>
        </p:nvSpPr>
        <p:spPr>
          <a:xfrm>
            <a:off x="1966592" y="299877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0B5CD3-9338-414E-88BA-EF3B06261FF7}"/>
              </a:ext>
            </a:extLst>
          </p:cNvPr>
          <p:cNvSpPr txBox="1"/>
          <p:nvPr/>
        </p:nvSpPr>
        <p:spPr>
          <a:xfrm>
            <a:off x="1095770" y="3022810"/>
            <a:ext cx="94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Remove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FA4841-A56D-ED4F-9D83-7CB4F7C5479D}"/>
              </a:ext>
            </a:extLst>
          </p:cNvPr>
          <p:cNvSpPr txBox="1"/>
          <p:nvPr/>
        </p:nvSpPr>
        <p:spPr>
          <a:xfrm>
            <a:off x="9982332" y="154202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63EF6B-801A-CF4B-B405-330BC3F36667}"/>
              </a:ext>
            </a:extLst>
          </p:cNvPr>
          <p:cNvSpPr txBox="1"/>
          <p:nvPr/>
        </p:nvSpPr>
        <p:spPr>
          <a:xfrm>
            <a:off x="3533019" y="28241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5311FAE2-BDFB-5645-A1B6-0A9D82A2E8C7}"/>
              </a:ext>
            </a:extLst>
          </p:cNvPr>
          <p:cNvSpPr/>
          <p:nvPr/>
        </p:nvSpPr>
        <p:spPr>
          <a:xfrm>
            <a:off x="5761763" y="676275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8249D91-5F4F-A14D-BF94-CC8DABB00DD5}"/>
              </a:ext>
            </a:extLst>
          </p:cNvPr>
          <p:cNvCxnSpPr>
            <a:cxnSpLocks/>
            <a:stCxn id="24" idx="3"/>
            <a:endCxn id="36" idx="4"/>
          </p:cNvCxnSpPr>
          <p:nvPr/>
        </p:nvCxnSpPr>
        <p:spPr>
          <a:xfrm>
            <a:off x="2612923" y="3321938"/>
            <a:ext cx="3710861" cy="4658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AEFEBF-CAF0-8C42-A44D-EBAC58C9B6AB}"/>
              </a:ext>
            </a:extLst>
          </p:cNvPr>
          <p:cNvCxnSpPr>
            <a:cxnSpLocks/>
            <a:stCxn id="104" idx="3"/>
            <a:endCxn id="38" idx="1"/>
          </p:cNvCxnSpPr>
          <p:nvPr/>
        </p:nvCxnSpPr>
        <p:spPr>
          <a:xfrm>
            <a:off x="2612923" y="1757634"/>
            <a:ext cx="4730096" cy="1805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558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[1,2,1]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[0,2,1]	[0,3,1]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[0,3,2]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EA508C-D9FA-6B48-9931-5FD994AB3851}"/>
              </a:ext>
            </a:extLst>
          </p:cNvPr>
          <p:cNvGrpSpPr/>
          <p:nvPr/>
        </p:nvGrpSpPr>
        <p:grpSpPr>
          <a:xfrm>
            <a:off x="6741806" y="939214"/>
            <a:ext cx="4756524" cy="3982804"/>
            <a:chOff x="846330" y="939214"/>
            <a:chExt cx="475652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6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904C032-96EC-4846-8EC1-C8D521669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0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31445">
              <a:off x="3229649" y="218088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031716-7C84-B742-9D4A-EA6FBF1F234F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876D40-613B-B34D-B979-1837947F6B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0906698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24" idx="3"/>
            <a:endCxn id="35" idx="1"/>
          </p:cNvCxnSpPr>
          <p:nvPr/>
        </p:nvCxnSpPr>
        <p:spPr>
          <a:xfrm>
            <a:off x="2612923" y="3321938"/>
            <a:ext cx="2194203" cy="6552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104" idx="3"/>
            <a:endCxn id="33" idx="1"/>
          </p:cNvCxnSpPr>
          <p:nvPr/>
        </p:nvCxnSpPr>
        <p:spPr>
          <a:xfrm>
            <a:off x="2612923" y="1757634"/>
            <a:ext cx="2199593" cy="691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42" idx="1"/>
            <a:endCxn id="29" idx="3"/>
          </p:cNvCxnSpPr>
          <p:nvPr/>
        </p:nvCxnSpPr>
        <p:spPr>
          <a:xfrm flipH="1">
            <a:off x="4811795" y="1827838"/>
            <a:ext cx="4679879" cy="1150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42" idx="1"/>
            <a:endCxn id="34" idx="3"/>
          </p:cNvCxnSpPr>
          <p:nvPr/>
        </p:nvCxnSpPr>
        <p:spPr>
          <a:xfrm flipH="1">
            <a:off x="7333482" y="1827838"/>
            <a:ext cx="2158192" cy="31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>
            <a:off x="1966592" y="1434468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1944797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4807126" y="3823339"/>
            <a:ext cx="57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600" y="876300"/>
            <a:ext cx="78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409484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9491674" y="150467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BB1FB-81D0-C843-8132-C1BBD75D29BE}"/>
              </a:ext>
            </a:extLst>
          </p:cNvPr>
          <p:cNvSpPr txBox="1"/>
          <p:nvPr/>
        </p:nvSpPr>
        <p:spPr>
          <a:xfrm>
            <a:off x="1541633" y="145850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00BB6F-95BE-9742-9521-9593FB20619D}"/>
              </a:ext>
            </a:extLst>
          </p:cNvPr>
          <p:cNvSpPr txBox="1"/>
          <p:nvPr/>
        </p:nvSpPr>
        <p:spPr>
          <a:xfrm>
            <a:off x="1966592" y="299877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FA4841-A56D-ED4F-9D83-7CB4F7C5479D}"/>
              </a:ext>
            </a:extLst>
          </p:cNvPr>
          <p:cNvSpPr txBox="1"/>
          <p:nvPr/>
        </p:nvSpPr>
        <p:spPr>
          <a:xfrm>
            <a:off x="9982332" y="154202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63EF6B-801A-CF4B-B405-330BC3F36667}"/>
              </a:ext>
            </a:extLst>
          </p:cNvPr>
          <p:cNvSpPr txBox="1"/>
          <p:nvPr/>
        </p:nvSpPr>
        <p:spPr>
          <a:xfrm>
            <a:off x="3533019" y="28241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AEFEBF-CAF0-8C42-A44D-EBAC58C9B6AB}"/>
              </a:ext>
            </a:extLst>
          </p:cNvPr>
          <p:cNvCxnSpPr>
            <a:cxnSpLocks/>
            <a:stCxn id="104" idx="3"/>
            <a:endCxn id="38" idx="1"/>
          </p:cNvCxnSpPr>
          <p:nvPr/>
        </p:nvCxnSpPr>
        <p:spPr>
          <a:xfrm>
            <a:off x="2612923" y="1757634"/>
            <a:ext cx="4730096" cy="1805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4F1D79E-94B4-414E-AF41-A1E35DA1B4FC}"/>
              </a:ext>
            </a:extLst>
          </p:cNvPr>
          <p:cNvCxnSpPr>
            <a:cxnSpLocks/>
            <a:stCxn id="52" idx="3"/>
            <a:endCxn id="58" idx="1"/>
          </p:cNvCxnSpPr>
          <p:nvPr/>
        </p:nvCxnSpPr>
        <p:spPr>
          <a:xfrm>
            <a:off x="2612043" y="4760224"/>
            <a:ext cx="4730976" cy="39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C54D6CB-D6FB-1A4E-BB1B-54F8BA0256B9}"/>
              </a:ext>
            </a:extLst>
          </p:cNvPr>
          <p:cNvSpPr txBox="1"/>
          <p:nvPr/>
        </p:nvSpPr>
        <p:spPr>
          <a:xfrm>
            <a:off x="1789486" y="4437058"/>
            <a:ext cx="822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600" baseline="30000" dirty="0"/>
              <a:t>?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BC87D76-3803-1745-BCAF-17F6D32D2522}"/>
              </a:ext>
            </a:extLst>
          </p:cNvPr>
          <p:cNvCxnSpPr>
            <a:cxnSpLocks/>
            <a:stCxn id="61" idx="1"/>
            <a:endCxn id="71" idx="3"/>
          </p:cNvCxnSpPr>
          <p:nvPr/>
        </p:nvCxnSpPr>
        <p:spPr>
          <a:xfrm flipH="1">
            <a:off x="2600500" y="5254365"/>
            <a:ext cx="2206626" cy="545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49C0993-3D47-0046-A372-11CB557EB7D2}"/>
              </a:ext>
            </a:extLst>
          </p:cNvPr>
          <p:cNvSpPr txBox="1"/>
          <p:nvPr/>
        </p:nvSpPr>
        <p:spPr>
          <a:xfrm>
            <a:off x="7343019" y="4996459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A43F720-2FDA-F449-88DD-288100CF2BF3}"/>
              </a:ext>
            </a:extLst>
          </p:cNvPr>
          <p:cNvSpPr txBox="1"/>
          <p:nvPr/>
        </p:nvSpPr>
        <p:spPr>
          <a:xfrm>
            <a:off x="4807126" y="5100476"/>
            <a:ext cx="57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C1B44ED-8EA2-164A-BE39-D0937CE1AA30}"/>
              </a:ext>
            </a:extLst>
          </p:cNvPr>
          <p:cNvCxnSpPr>
            <a:cxnSpLocks/>
            <a:stCxn id="52" idx="3"/>
            <a:endCxn id="61" idx="1"/>
          </p:cNvCxnSpPr>
          <p:nvPr/>
        </p:nvCxnSpPr>
        <p:spPr>
          <a:xfrm>
            <a:off x="2612043" y="4760224"/>
            <a:ext cx="2195083" cy="4941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52718A1-4339-C449-BAEE-DC47370DFFC7}"/>
              </a:ext>
            </a:extLst>
          </p:cNvPr>
          <p:cNvCxnSpPr>
            <a:cxnSpLocks/>
            <a:stCxn id="58" idx="1"/>
            <a:endCxn id="71" idx="3"/>
          </p:cNvCxnSpPr>
          <p:nvPr/>
        </p:nvCxnSpPr>
        <p:spPr>
          <a:xfrm flipH="1">
            <a:off x="2600500" y="5150348"/>
            <a:ext cx="4742519" cy="649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67078A3-6920-6C47-97C2-5616A35E49DD}"/>
              </a:ext>
            </a:extLst>
          </p:cNvPr>
          <p:cNvSpPr txBox="1"/>
          <p:nvPr/>
        </p:nvSpPr>
        <p:spPr>
          <a:xfrm>
            <a:off x="1027521" y="5645636"/>
            <a:ext cx="1572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AAB12A-4F2F-4745-BD95-8E9D54FAA541}"/>
              </a:ext>
            </a:extLst>
          </p:cNvPr>
          <p:cNvSpPr txBox="1"/>
          <p:nvPr/>
        </p:nvSpPr>
        <p:spPr>
          <a:xfrm>
            <a:off x="1095770" y="3022810"/>
            <a:ext cx="94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Remove</a:t>
            </a:r>
          </a:p>
        </p:txBody>
      </p:sp>
    </p:spTree>
    <p:extLst>
      <p:ext uri="{BB962C8B-B14F-4D97-AF65-F5344CB8AC3E}">
        <p14:creationId xmlns:p14="http://schemas.microsoft.com/office/powerpoint/2010/main" val="217922233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B14584-1141-C04D-A183-FFDB77597AD3}"/>
              </a:ext>
            </a:extLst>
          </p:cNvPr>
          <p:cNvSpPr txBox="1"/>
          <p:nvPr/>
        </p:nvSpPr>
        <p:spPr>
          <a:xfrm>
            <a:off x="2409303" y="1095769"/>
            <a:ext cx="17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2-phase commit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C9BA7A-E356-304B-945E-3DBCFB0CB033}"/>
              </a:ext>
            </a:extLst>
          </p:cNvPr>
          <p:cNvSpPr txBox="1"/>
          <p:nvPr/>
        </p:nvSpPr>
        <p:spPr>
          <a:xfrm>
            <a:off x="2620963" y="2027802"/>
            <a:ext cx="127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Paxos/RAFT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30D318-8EF7-2E49-BA54-B1ADC71C12B7}"/>
              </a:ext>
            </a:extLst>
          </p:cNvPr>
          <p:cNvSpPr txBox="1"/>
          <p:nvPr/>
        </p:nvSpPr>
        <p:spPr>
          <a:xfrm>
            <a:off x="2936531" y="29598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PBFT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17AAE9-197F-014B-AD91-D0E83EA52F6D}"/>
              </a:ext>
            </a:extLst>
          </p:cNvPr>
          <p:cNvSpPr txBox="1"/>
          <p:nvPr/>
        </p:nvSpPr>
        <p:spPr>
          <a:xfrm>
            <a:off x="2047954" y="3891868"/>
            <a:ext cx="2423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Blockchain “Consensus”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EA9254-AE90-114C-9E25-CB82D2F9913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259696" y="1465101"/>
            <a:ext cx="1" cy="562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389300-CE03-E840-B36E-7863C16C30E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259696" y="2397134"/>
            <a:ext cx="1" cy="562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35DB44-0026-CF49-BA6F-A5E1A654631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259696" y="3329167"/>
            <a:ext cx="1" cy="562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3B677B-D1D6-574C-8930-C8D8BFD3CC1A}"/>
              </a:ext>
            </a:extLst>
          </p:cNvPr>
          <p:cNvCxnSpPr>
            <a:cxnSpLocks/>
          </p:cNvCxnSpPr>
          <p:nvPr/>
        </p:nvCxnSpPr>
        <p:spPr>
          <a:xfrm>
            <a:off x="4982697" y="1171339"/>
            <a:ext cx="0" cy="30303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8E15F8-7371-E249-BD24-3F6705DA34BD}"/>
              </a:ext>
            </a:extLst>
          </p:cNvPr>
          <p:cNvSpPr txBox="1"/>
          <p:nvPr/>
        </p:nvSpPr>
        <p:spPr>
          <a:xfrm>
            <a:off x="5174670" y="1873019"/>
            <a:ext cx="24157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Increasing: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Implementation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Execution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Fault tolerance</a:t>
            </a:r>
          </a:p>
        </p:txBody>
      </p:sp>
    </p:spTree>
    <p:extLst>
      <p:ext uri="{BB962C8B-B14F-4D97-AF65-F5344CB8AC3E}">
        <p14:creationId xmlns:p14="http://schemas.microsoft.com/office/powerpoint/2010/main" val="1670737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[2,2,1]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[0,3,1]	[2,4,1]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[0,3,2]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FFEED2-31EC-5643-A3E7-8153F902D17E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4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91445">
              <a:off x="1470319" y="2638357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434DC58-CF35-5F43-AF7A-63AD7AA54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963B278-CF91-B646-BFC3-543BEC0E1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10437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[2,2,1]	[3,3,3]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[2,4,1]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FDF332-3676-1C4E-AC9A-73F5922D3D2F}"/>
              </a:ext>
            </a:extLst>
          </p:cNvPr>
          <p:cNvGrpSpPr/>
          <p:nvPr/>
        </p:nvGrpSpPr>
        <p:grpSpPr>
          <a:xfrm>
            <a:off x="6112042" y="939214"/>
            <a:ext cx="5357068" cy="3982804"/>
            <a:chOff x="221439" y="939214"/>
            <a:chExt cx="535706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011445">
              <a:off x="1545912" y="357194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{[0,3,3],msg}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643CB09-E1A8-DE41-90AA-2AD2A786280F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85C038-A688-0241-8F7B-88A08C5072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B07ECD9-A4D8-F342-8F52-431AFE2BE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0DF8E86-89B7-9D47-934F-A6736EE24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8F2A55E-B640-7448-9DB6-CE14FEE9D0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0462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[3,3,3]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[2,5,1]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[0,3,3]	[2,5,4]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E667AB-3C99-F14C-866C-690474AF7A14}"/>
              </a:ext>
            </a:extLst>
          </p:cNvPr>
          <p:cNvGrpSpPr/>
          <p:nvPr/>
        </p:nvGrpSpPr>
        <p:grpSpPr>
          <a:xfrm>
            <a:off x="6737282" y="939214"/>
            <a:ext cx="4732177" cy="3982804"/>
            <a:chOff x="846330" y="939214"/>
            <a:chExt cx="4732177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1031445">
              <a:off x="3350824" y="3721070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22B80B2-B776-C74E-B137-5B7FBD87F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CFCB8A-85A5-CE4B-B7ED-77E79818D6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67933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[4,5,5]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[2,5,1]	[2,5,1]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[2,5,4]	[2,5,5]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CE8FB8-9D25-6D4D-9C4E-8ECA4FFD574B}"/>
              </a:ext>
            </a:extLst>
          </p:cNvPr>
          <p:cNvGrpSpPr/>
          <p:nvPr/>
        </p:nvGrpSpPr>
        <p:grpSpPr>
          <a:xfrm>
            <a:off x="6120063" y="939214"/>
            <a:ext cx="5354094" cy="3982804"/>
            <a:chOff x="224413" y="939214"/>
            <a:chExt cx="535409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251445">
              <a:off x="1492962" y="451177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{[2,5,5],msg}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05612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1752986" y="431761"/>
            <a:ext cx="230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Vector Clock history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B25B31-53CE-1345-A011-C0E06BA9EF28}"/>
              </a:ext>
            </a:extLst>
          </p:cNvPr>
          <p:cNvGrpSpPr/>
          <p:nvPr/>
        </p:nvGrpSpPr>
        <p:grpSpPr>
          <a:xfrm>
            <a:off x="205495" y="939214"/>
            <a:ext cx="5403433" cy="3982804"/>
            <a:chOff x="205495" y="939214"/>
            <a:chExt cx="5403433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933DD1-5DF6-CE43-A359-300E43AE2ED6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C45558-9AD8-FA49-AC7C-2FF8C09756B4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AF2883-1341-BA4A-965B-8ACE28CAA663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F731D1-4B5D-084F-BCAE-958562A551EF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42CB99-C07B-4B4D-80AB-25B8FDE36E77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C44EAC5-12BB-174B-98EB-B68D38AA4199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6F827F-8D2A-004E-9B31-E487BFCC3577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CF0BB5-6A8A-4540-9E4B-87282C00F662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05D5317-58CC-0241-954B-4AB829F6DAC7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00A0437-0FD3-B04C-9C9A-9A4358BEE815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BBD9387-E101-7D4A-85F6-CDB3E0B455C9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490782-F9C6-6E47-B168-108A5CF66237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70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C4A072-D22F-7348-8060-DB0F90FE990B}"/>
              </a:ext>
            </a:extLst>
          </p:cNvPr>
          <p:cNvCxnSpPr/>
          <p:nvPr/>
        </p:nvCxnSpPr>
        <p:spPr>
          <a:xfrm>
            <a:off x="2234317" y="116884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3F71B9A-9963-9F43-A8BB-8B36ABDDAF48}"/>
              </a:ext>
            </a:extLst>
          </p:cNvPr>
          <p:cNvSpPr>
            <a:spLocks noChangeAspect="1"/>
          </p:cNvSpPr>
          <p:nvPr/>
        </p:nvSpPr>
        <p:spPr>
          <a:xfrm>
            <a:off x="2144317" y="1753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013EB2-BB5C-0041-A875-DFCEE5CE0953}"/>
              </a:ext>
            </a:extLst>
          </p:cNvPr>
          <p:cNvSpPr>
            <a:spLocks noChangeAspect="1"/>
          </p:cNvSpPr>
          <p:nvPr/>
        </p:nvSpPr>
        <p:spPr>
          <a:xfrm>
            <a:off x="2144317" y="27688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F35394-AA1F-7A47-9537-E259768292E5}"/>
              </a:ext>
            </a:extLst>
          </p:cNvPr>
          <p:cNvSpPr>
            <a:spLocks noChangeAspect="1"/>
          </p:cNvSpPr>
          <p:nvPr/>
        </p:nvSpPr>
        <p:spPr>
          <a:xfrm>
            <a:off x="2144317" y="36904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4550A-31D4-D648-A548-0A002DD1F875}"/>
              </a:ext>
            </a:extLst>
          </p:cNvPr>
          <p:cNvSpPr txBox="1"/>
          <p:nvPr/>
        </p:nvSpPr>
        <p:spPr>
          <a:xfrm>
            <a:off x="2414317" y="16589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9689C-F60A-0949-A832-368C41BB9075}"/>
              </a:ext>
            </a:extLst>
          </p:cNvPr>
          <p:cNvSpPr txBox="1"/>
          <p:nvPr/>
        </p:nvSpPr>
        <p:spPr>
          <a:xfrm>
            <a:off x="2414317" y="26741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640F7-AD63-934E-A453-F913D786A7E2}"/>
              </a:ext>
            </a:extLst>
          </p:cNvPr>
          <p:cNvSpPr txBox="1"/>
          <p:nvPr/>
        </p:nvSpPr>
        <p:spPr>
          <a:xfrm>
            <a:off x="2414317" y="359574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988CC0-EBC3-0A4B-8945-0DEB07A8275F}"/>
              </a:ext>
            </a:extLst>
          </p:cNvPr>
          <p:cNvCxnSpPr/>
          <p:nvPr/>
        </p:nvCxnSpPr>
        <p:spPr>
          <a:xfrm>
            <a:off x="61606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8E1396F-65FD-384A-99EA-5B912F9A6984}"/>
              </a:ext>
            </a:extLst>
          </p:cNvPr>
          <p:cNvSpPr>
            <a:spLocks noChangeAspect="1"/>
          </p:cNvSpPr>
          <p:nvPr/>
        </p:nvSpPr>
        <p:spPr>
          <a:xfrm>
            <a:off x="6070649" y="36569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C93298-CF2A-C448-B886-B2E5B1AA4C2B}"/>
              </a:ext>
            </a:extLst>
          </p:cNvPr>
          <p:cNvSpPr txBox="1"/>
          <p:nvPr/>
        </p:nvSpPr>
        <p:spPr>
          <a:xfrm>
            <a:off x="5756991" y="356226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E1D90A-7853-C14B-9D80-25D776DB1343}"/>
              </a:ext>
            </a:extLst>
          </p:cNvPr>
          <p:cNvSpPr txBox="1"/>
          <p:nvPr/>
        </p:nvSpPr>
        <p:spPr>
          <a:xfrm>
            <a:off x="59135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97B908-D75F-A74A-91DA-39E8491155A7}"/>
              </a:ext>
            </a:extLst>
          </p:cNvPr>
          <p:cNvCxnSpPr/>
          <p:nvPr/>
        </p:nvCxnSpPr>
        <p:spPr>
          <a:xfrm>
            <a:off x="75718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D68963F-E0E9-4648-86C4-ECD19BB5AD22}"/>
              </a:ext>
            </a:extLst>
          </p:cNvPr>
          <p:cNvSpPr>
            <a:spLocks noChangeAspect="1"/>
          </p:cNvSpPr>
          <p:nvPr/>
        </p:nvSpPr>
        <p:spPr>
          <a:xfrm>
            <a:off x="7481849" y="17533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520FA76-836D-4647-A521-5D1EB547DDE2}"/>
              </a:ext>
            </a:extLst>
          </p:cNvPr>
          <p:cNvSpPr>
            <a:spLocks noChangeAspect="1"/>
          </p:cNvSpPr>
          <p:nvPr/>
        </p:nvSpPr>
        <p:spPr>
          <a:xfrm>
            <a:off x="7481849" y="27685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3856D58-5222-6542-93CC-787F9EC44CC8}"/>
              </a:ext>
            </a:extLst>
          </p:cNvPr>
          <p:cNvSpPr>
            <a:spLocks noChangeAspect="1"/>
          </p:cNvSpPr>
          <p:nvPr/>
        </p:nvSpPr>
        <p:spPr>
          <a:xfrm>
            <a:off x="7481849" y="35588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D0E205-B83F-7F47-AAD0-1F8C38919755}"/>
              </a:ext>
            </a:extLst>
          </p:cNvPr>
          <p:cNvSpPr txBox="1"/>
          <p:nvPr/>
        </p:nvSpPr>
        <p:spPr>
          <a:xfrm>
            <a:off x="7174090" y="165871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A6784B-A4D8-864E-997A-3ECC1728BF07}"/>
              </a:ext>
            </a:extLst>
          </p:cNvPr>
          <p:cNvSpPr txBox="1"/>
          <p:nvPr/>
        </p:nvSpPr>
        <p:spPr>
          <a:xfrm>
            <a:off x="7174090" y="267391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71C8E6-4A45-6946-B900-E49B966F71C4}"/>
              </a:ext>
            </a:extLst>
          </p:cNvPr>
          <p:cNvSpPr txBox="1"/>
          <p:nvPr/>
        </p:nvSpPr>
        <p:spPr>
          <a:xfrm>
            <a:off x="7174090" y="34641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3FECDA-ED9C-254E-BB4B-97711D55F185}"/>
              </a:ext>
            </a:extLst>
          </p:cNvPr>
          <p:cNvSpPr txBox="1"/>
          <p:nvPr/>
        </p:nvSpPr>
        <p:spPr>
          <a:xfrm>
            <a:off x="73247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EEE18F-448E-8B4B-87FA-6A9509DC6ED1}"/>
              </a:ext>
            </a:extLst>
          </p:cNvPr>
          <p:cNvCxnSpPr/>
          <p:nvPr/>
        </p:nvCxnSpPr>
        <p:spPr>
          <a:xfrm>
            <a:off x="8919095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343E871-9179-964C-84A4-9F69345C7A37}"/>
              </a:ext>
            </a:extLst>
          </p:cNvPr>
          <p:cNvSpPr>
            <a:spLocks noChangeAspect="1"/>
          </p:cNvSpPr>
          <p:nvPr/>
        </p:nvSpPr>
        <p:spPr>
          <a:xfrm>
            <a:off x="8829095" y="17750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4A9235-C192-3145-872F-6DE3DD4FDC33}"/>
              </a:ext>
            </a:extLst>
          </p:cNvPr>
          <p:cNvSpPr txBox="1"/>
          <p:nvPr/>
        </p:nvSpPr>
        <p:spPr>
          <a:xfrm>
            <a:off x="9016411" y="168037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1D7230-1CC9-8742-9C9F-083021892C0B}"/>
              </a:ext>
            </a:extLst>
          </p:cNvPr>
          <p:cNvSpPr txBox="1"/>
          <p:nvPr/>
        </p:nvSpPr>
        <p:spPr>
          <a:xfrm>
            <a:off x="8671978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</p:spTree>
    <p:extLst>
      <p:ext uri="{BB962C8B-B14F-4D97-AF65-F5344CB8AC3E}">
        <p14:creationId xmlns:p14="http://schemas.microsoft.com/office/powerpoint/2010/main" val="3007120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88997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F6D42B-D45B-DD49-ACF3-AC07EB4B56C6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997041-35DD-FB4A-ADA1-0DCA19F3D697}"/>
              </a:ext>
            </a:extLst>
          </p:cNvPr>
          <p:cNvCxnSpPr>
            <a:stCxn id="41" idx="4"/>
            <a:endCxn id="24" idx="0"/>
          </p:cNvCxnSpPr>
          <p:nvPr/>
        </p:nvCxnSpPr>
        <p:spPr>
          <a:xfrm>
            <a:off x="2942687" y="1813729"/>
            <a:ext cx="0" cy="11053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02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03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687984-01C3-2542-8D1D-D41FD2A7D6AC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27FBC7-7BA4-2841-A3E1-266B7612E3E3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942687" y="1813729"/>
            <a:ext cx="0" cy="1286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8566218-AFB5-7844-B32A-95A811A41B3F}"/>
              </a:ext>
            </a:extLst>
          </p:cNvPr>
          <p:cNvCxnSpPr>
            <a:cxnSpLocks/>
            <a:stCxn id="16" idx="4"/>
            <a:endCxn id="31" idx="0"/>
          </p:cNvCxnSpPr>
          <p:nvPr/>
        </p:nvCxnSpPr>
        <p:spPr>
          <a:xfrm>
            <a:off x="1160284" y="2233750"/>
            <a:ext cx="0" cy="44838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991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C0EE44-7EF4-2947-8C71-E093137B77EB}"/>
              </a:ext>
            </a:extLst>
          </p:cNvPr>
          <p:cNvSpPr txBox="1"/>
          <p:nvPr/>
        </p:nvSpPr>
        <p:spPr>
          <a:xfrm>
            <a:off x="4288417" y="2078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02065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249537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5487936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5764614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81373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2899330" y="3337980"/>
            <a:ext cx="2775284" cy="849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2719330" y="40970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33" idx="2"/>
            <a:endCxn id="31" idx="6"/>
          </p:cNvCxnSpPr>
          <p:nvPr/>
        </p:nvCxnSpPr>
        <p:spPr>
          <a:xfrm flipH="1" flipV="1">
            <a:off x="2899330" y="1757435"/>
            <a:ext cx="2775284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2719330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5674614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5674614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 rot="1260000">
            <a:off x="3079950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B5568D-4752-F74F-9687-81ECD401AC4C}"/>
              </a:ext>
            </a:extLst>
          </p:cNvPr>
          <p:cNvSpPr txBox="1"/>
          <p:nvPr/>
        </p:nvSpPr>
        <p:spPr>
          <a:xfrm rot="20595159">
            <a:off x="3108266" y="3476300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ADA5F8-2DF1-D542-860C-D8B3C092EE4D}"/>
              </a:ext>
            </a:extLst>
          </p:cNvPr>
          <p:cNvSpPr txBox="1"/>
          <p:nvPr/>
        </p:nvSpPr>
        <p:spPr>
          <a:xfrm>
            <a:off x="7176792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F0166D-DD26-A64D-A765-FA28DF6D4DF7}"/>
              </a:ext>
            </a:extLst>
          </p:cNvPr>
          <p:cNvSpPr txBox="1"/>
          <p:nvPr/>
        </p:nvSpPr>
        <p:spPr>
          <a:xfrm>
            <a:off x="10169352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CD2-0DFF-6440-AFBF-E6398AE5F98E}"/>
              </a:ext>
            </a:extLst>
          </p:cNvPr>
          <p:cNvCxnSpPr/>
          <p:nvPr/>
        </p:nvCxnSpPr>
        <p:spPr>
          <a:xfrm>
            <a:off x="1044603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3901D6-BA6E-A340-863B-EFDEE62F5868}"/>
              </a:ext>
            </a:extLst>
          </p:cNvPr>
          <p:cNvCxnSpPr/>
          <p:nvPr/>
        </p:nvCxnSpPr>
        <p:spPr>
          <a:xfrm>
            <a:off x="749514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092FC2A-7450-FF47-92E1-7884355E541F}"/>
              </a:ext>
            </a:extLst>
          </p:cNvPr>
          <p:cNvCxnSpPr>
            <a:cxnSpLocks/>
            <a:stCxn id="69" idx="2"/>
            <a:endCxn id="65" idx="6"/>
          </p:cNvCxnSpPr>
          <p:nvPr/>
        </p:nvCxnSpPr>
        <p:spPr>
          <a:xfrm flipH="1" flipV="1">
            <a:off x="7580746" y="3243334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0EAE509-6A0D-634C-B592-13B20B14FDA5}"/>
              </a:ext>
            </a:extLst>
          </p:cNvPr>
          <p:cNvSpPr>
            <a:spLocks noChangeAspect="1"/>
          </p:cNvSpPr>
          <p:nvPr/>
        </p:nvSpPr>
        <p:spPr>
          <a:xfrm>
            <a:off x="7400746" y="3153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8797FA-A35B-974F-A8FA-BCB6DAE8198A}"/>
              </a:ext>
            </a:extLst>
          </p:cNvPr>
          <p:cNvCxnSpPr>
            <a:cxnSpLocks/>
            <a:stCxn id="68" idx="2"/>
            <a:endCxn id="67" idx="6"/>
          </p:cNvCxnSpPr>
          <p:nvPr/>
        </p:nvCxnSpPr>
        <p:spPr>
          <a:xfrm flipH="1">
            <a:off x="7580746" y="1814334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103651F1-D6DE-BE45-B31A-BA298491EB52}"/>
              </a:ext>
            </a:extLst>
          </p:cNvPr>
          <p:cNvSpPr>
            <a:spLocks noChangeAspect="1"/>
          </p:cNvSpPr>
          <p:nvPr/>
        </p:nvSpPr>
        <p:spPr>
          <a:xfrm>
            <a:off x="7400746" y="2670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7D56F51-4732-5A42-9155-9A983405C998}"/>
              </a:ext>
            </a:extLst>
          </p:cNvPr>
          <p:cNvSpPr>
            <a:spLocks noChangeAspect="1"/>
          </p:cNvSpPr>
          <p:nvPr/>
        </p:nvSpPr>
        <p:spPr>
          <a:xfrm>
            <a:off x="10356030" y="1724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829ECFB-1085-F24B-8B01-B5D4465FB3D7}"/>
              </a:ext>
            </a:extLst>
          </p:cNvPr>
          <p:cNvSpPr>
            <a:spLocks noChangeAspect="1"/>
          </p:cNvSpPr>
          <p:nvPr/>
        </p:nvSpPr>
        <p:spPr>
          <a:xfrm>
            <a:off x="10356030" y="40108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5ACCE8-5066-2B47-ABE7-DE9B7C09E6DE}"/>
              </a:ext>
            </a:extLst>
          </p:cNvPr>
          <p:cNvSpPr txBox="1"/>
          <p:nvPr/>
        </p:nvSpPr>
        <p:spPr>
          <a:xfrm rot="20460000">
            <a:off x="7761366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36994A4-5FBB-044F-9484-6B7E9A77BEFC}"/>
              </a:ext>
            </a:extLst>
          </p:cNvPr>
          <p:cNvSpPr txBox="1"/>
          <p:nvPr/>
        </p:nvSpPr>
        <p:spPr>
          <a:xfrm rot="1035159">
            <a:off x="7789682" y="3413778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</p:spTree>
    <p:extLst>
      <p:ext uri="{BB962C8B-B14F-4D97-AF65-F5344CB8AC3E}">
        <p14:creationId xmlns:p14="http://schemas.microsoft.com/office/powerpoint/2010/main" val="3807593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640E561-8470-E446-8FE3-9A7E59BAB6F7}"/>
              </a:ext>
            </a:extLst>
          </p:cNvPr>
          <p:cNvSpPr txBox="1"/>
          <p:nvPr/>
        </p:nvSpPr>
        <p:spPr>
          <a:xfrm>
            <a:off x="198737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6682B-A511-DC40-97FB-39750664F9E7}"/>
              </a:ext>
            </a:extLst>
          </p:cNvPr>
          <p:cNvSpPr txBox="1"/>
          <p:nvPr/>
        </p:nvSpPr>
        <p:spPr>
          <a:xfrm>
            <a:off x="497993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2E7208-D5DD-4748-9680-D9B91F2A563F}"/>
              </a:ext>
            </a:extLst>
          </p:cNvPr>
          <p:cNvCxnSpPr>
            <a:cxnSpLocks/>
          </p:cNvCxnSpPr>
          <p:nvPr/>
        </p:nvCxnSpPr>
        <p:spPr>
          <a:xfrm>
            <a:off x="525661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1397F7-BA3A-F746-9661-2A5FE862C21F}"/>
              </a:ext>
            </a:extLst>
          </p:cNvPr>
          <p:cNvCxnSpPr>
            <a:cxnSpLocks/>
          </p:cNvCxnSpPr>
          <p:nvPr/>
        </p:nvCxnSpPr>
        <p:spPr>
          <a:xfrm>
            <a:off x="230573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35B65E-5D35-2540-A4D0-E244B14FEAFE}"/>
              </a:ext>
            </a:extLst>
          </p:cNvPr>
          <p:cNvCxnSpPr>
            <a:cxnSpLocks/>
            <a:stCxn id="32" idx="2"/>
            <a:endCxn id="26" idx="6"/>
          </p:cNvCxnSpPr>
          <p:nvPr/>
        </p:nvCxnSpPr>
        <p:spPr>
          <a:xfrm flipH="1" flipV="1">
            <a:off x="239133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FFAC054-B91A-444F-8C67-0B2CD89620B9}"/>
              </a:ext>
            </a:extLst>
          </p:cNvPr>
          <p:cNvSpPr>
            <a:spLocks noChangeAspect="1"/>
          </p:cNvSpPr>
          <p:nvPr/>
        </p:nvSpPr>
        <p:spPr>
          <a:xfrm>
            <a:off x="221133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58E93A-7975-DF43-8771-AB4B6752A97D}"/>
              </a:ext>
            </a:extLst>
          </p:cNvPr>
          <p:cNvSpPr>
            <a:spLocks noChangeAspect="1"/>
          </p:cNvSpPr>
          <p:nvPr/>
        </p:nvSpPr>
        <p:spPr>
          <a:xfrm>
            <a:off x="516661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405A0F-091A-444E-A136-AD5FE6A118B7}"/>
              </a:ext>
            </a:extLst>
          </p:cNvPr>
          <p:cNvSpPr txBox="1"/>
          <p:nvPr/>
        </p:nvSpPr>
        <p:spPr>
          <a:xfrm rot="1035159">
            <a:off x="259728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4C837F-BAF4-1149-83E3-CF383AC5C77F}"/>
              </a:ext>
            </a:extLst>
          </p:cNvPr>
          <p:cNvSpPr txBox="1"/>
          <p:nvPr/>
        </p:nvSpPr>
        <p:spPr>
          <a:xfrm>
            <a:off x="2812191" y="3067619"/>
            <a:ext cx="19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Protocol Violation!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FD6FE3-A6F9-D249-9754-6C8E9FB7975D}"/>
              </a:ext>
            </a:extLst>
          </p:cNvPr>
          <p:cNvSpPr txBox="1"/>
          <p:nvPr/>
        </p:nvSpPr>
        <p:spPr>
          <a:xfrm>
            <a:off x="708300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65B4E2-9DF9-F84A-84F5-52230E385BD8}"/>
              </a:ext>
            </a:extLst>
          </p:cNvPr>
          <p:cNvSpPr txBox="1"/>
          <p:nvPr/>
        </p:nvSpPr>
        <p:spPr>
          <a:xfrm>
            <a:off x="1007556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9E69B6-D72C-334B-832E-789FAE80921C}"/>
              </a:ext>
            </a:extLst>
          </p:cNvPr>
          <p:cNvCxnSpPr>
            <a:cxnSpLocks/>
          </p:cNvCxnSpPr>
          <p:nvPr/>
        </p:nvCxnSpPr>
        <p:spPr>
          <a:xfrm>
            <a:off x="1035224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EC7F11-1CA5-6141-BAC5-0F4FA7F37ED0}"/>
              </a:ext>
            </a:extLst>
          </p:cNvPr>
          <p:cNvCxnSpPr>
            <a:cxnSpLocks/>
          </p:cNvCxnSpPr>
          <p:nvPr/>
        </p:nvCxnSpPr>
        <p:spPr>
          <a:xfrm>
            <a:off x="740136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2506E4-7055-F143-925A-700EEB6959AA}"/>
              </a:ext>
            </a:extLst>
          </p:cNvPr>
          <p:cNvCxnSpPr>
            <a:cxnSpLocks/>
            <a:stCxn id="46" idx="2"/>
            <a:endCxn id="44" idx="6"/>
          </p:cNvCxnSpPr>
          <p:nvPr/>
        </p:nvCxnSpPr>
        <p:spPr>
          <a:xfrm flipH="1" flipV="1">
            <a:off x="748696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7F3C847-6475-7E4C-B5AF-7286801751B2}"/>
              </a:ext>
            </a:extLst>
          </p:cNvPr>
          <p:cNvSpPr>
            <a:spLocks noChangeAspect="1"/>
          </p:cNvSpPr>
          <p:nvPr/>
        </p:nvSpPr>
        <p:spPr>
          <a:xfrm>
            <a:off x="730696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C111BF-E706-A94C-84C9-B8F33764F2C7}"/>
              </a:ext>
            </a:extLst>
          </p:cNvPr>
          <p:cNvSpPr>
            <a:spLocks noChangeAspect="1"/>
          </p:cNvSpPr>
          <p:nvPr/>
        </p:nvSpPr>
        <p:spPr>
          <a:xfrm>
            <a:off x="1026224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7DE3DF-34FD-8141-AD13-5E11B3922AA8}"/>
              </a:ext>
            </a:extLst>
          </p:cNvPr>
          <p:cNvSpPr txBox="1"/>
          <p:nvPr/>
        </p:nvSpPr>
        <p:spPr>
          <a:xfrm rot="1035159">
            <a:off x="769291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</p:spTree>
    <p:extLst>
      <p:ext uri="{BB962C8B-B14F-4D97-AF65-F5344CB8AC3E}">
        <p14:creationId xmlns:p14="http://schemas.microsoft.com/office/powerpoint/2010/main" val="1064913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2BE3210-5219-1B46-9DC0-16737A6FE433}"/>
              </a:ext>
            </a:extLst>
          </p:cNvPr>
          <p:cNvSpPr txBox="1"/>
          <p:nvPr/>
        </p:nvSpPr>
        <p:spPr>
          <a:xfrm>
            <a:off x="7176792" y="70691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18AD2F-F086-884F-8B74-C6711062FEBD}"/>
              </a:ext>
            </a:extLst>
          </p:cNvPr>
          <p:cNvSpPr txBox="1"/>
          <p:nvPr/>
        </p:nvSpPr>
        <p:spPr>
          <a:xfrm>
            <a:off x="10169352" y="6874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B18F6A-882C-D645-AA7C-74E65F319952}"/>
              </a:ext>
            </a:extLst>
          </p:cNvPr>
          <p:cNvCxnSpPr>
            <a:cxnSpLocks/>
          </p:cNvCxnSpPr>
          <p:nvPr/>
        </p:nvCxnSpPr>
        <p:spPr>
          <a:xfrm>
            <a:off x="10446030" y="1076246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087737-9A91-1245-9802-2033F7C31BB6}"/>
              </a:ext>
            </a:extLst>
          </p:cNvPr>
          <p:cNvCxnSpPr>
            <a:cxnSpLocks/>
          </p:cNvCxnSpPr>
          <p:nvPr/>
        </p:nvCxnSpPr>
        <p:spPr>
          <a:xfrm>
            <a:off x="7495148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7292D6-3DFE-9E49-B3FB-99459AB3EC77}"/>
              </a:ext>
            </a:extLst>
          </p:cNvPr>
          <p:cNvCxnSpPr>
            <a:cxnSpLocks/>
            <a:stCxn id="36" idx="2"/>
            <a:endCxn id="30" idx="6"/>
          </p:cNvCxnSpPr>
          <p:nvPr/>
        </p:nvCxnSpPr>
        <p:spPr>
          <a:xfrm flipH="1" flipV="1">
            <a:off x="7580746" y="4834577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6E0AB4D-77F5-784B-8ECD-2B055EC8AB87}"/>
              </a:ext>
            </a:extLst>
          </p:cNvPr>
          <p:cNvSpPr>
            <a:spLocks noChangeAspect="1"/>
          </p:cNvSpPr>
          <p:nvPr/>
        </p:nvSpPr>
        <p:spPr>
          <a:xfrm>
            <a:off x="7400746" y="47445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8DA617-550A-5E40-9FE4-677A6AF8B18E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>
            <a:off x="7580746" y="1347575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43DB8F8-4DC3-F54C-A006-FD32EAEA336D}"/>
              </a:ext>
            </a:extLst>
          </p:cNvPr>
          <p:cNvSpPr>
            <a:spLocks noChangeAspect="1"/>
          </p:cNvSpPr>
          <p:nvPr/>
        </p:nvSpPr>
        <p:spPr>
          <a:xfrm>
            <a:off x="7400746" y="220421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A0C46F-B6C9-9942-8F66-5C2EC5482B01}"/>
              </a:ext>
            </a:extLst>
          </p:cNvPr>
          <p:cNvSpPr>
            <a:spLocks noChangeAspect="1"/>
          </p:cNvSpPr>
          <p:nvPr/>
        </p:nvSpPr>
        <p:spPr>
          <a:xfrm>
            <a:off x="10356030" y="12575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0751447-BA9A-A244-9B7A-8A686FDEC029}"/>
              </a:ext>
            </a:extLst>
          </p:cNvPr>
          <p:cNvSpPr>
            <a:spLocks noChangeAspect="1"/>
          </p:cNvSpPr>
          <p:nvPr/>
        </p:nvSpPr>
        <p:spPr>
          <a:xfrm>
            <a:off x="10356030" y="560207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805D31-3DC2-B54F-A9BC-F648DCA71EA1}"/>
              </a:ext>
            </a:extLst>
          </p:cNvPr>
          <p:cNvSpPr txBox="1"/>
          <p:nvPr/>
        </p:nvSpPr>
        <p:spPr>
          <a:xfrm rot="20460000">
            <a:off x="7761366" y="154076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33CF5C-3AC2-0446-9B89-3D06C7DD902E}"/>
              </a:ext>
            </a:extLst>
          </p:cNvPr>
          <p:cNvSpPr txBox="1"/>
          <p:nvPr/>
        </p:nvSpPr>
        <p:spPr>
          <a:xfrm rot="1035159">
            <a:off x="7789682" y="5005021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1522017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514577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4791255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1840373" y="1115212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2"/>
            <a:endCxn id="52" idx="6"/>
          </p:cNvCxnSpPr>
          <p:nvPr/>
        </p:nvCxnSpPr>
        <p:spPr>
          <a:xfrm flipH="1" flipV="1">
            <a:off x="1925971" y="2674162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1745971" y="25841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>
            <a:off x="1925971" y="1367058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1745971" y="222369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4701255" y="12770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4701255" y="3441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3ED3B7-5CCC-7B4B-AC69-1AF8D73D47AA}"/>
              </a:ext>
            </a:extLst>
          </p:cNvPr>
          <p:cNvSpPr txBox="1"/>
          <p:nvPr/>
        </p:nvSpPr>
        <p:spPr>
          <a:xfrm rot="20460000">
            <a:off x="2106591" y="156024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AF6F25-0EAA-F24B-B068-5A68C9E0CE1F}"/>
              </a:ext>
            </a:extLst>
          </p:cNvPr>
          <p:cNvSpPr txBox="1"/>
          <p:nvPr/>
        </p:nvSpPr>
        <p:spPr>
          <a:xfrm rot="1035159">
            <a:off x="2134907" y="284460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54DDBBA-A091-7A47-A5E9-59385612A5D5}"/>
              </a:ext>
            </a:extLst>
          </p:cNvPr>
          <p:cNvSpPr/>
          <p:nvPr/>
        </p:nvSpPr>
        <p:spPr>
          <a:xfrm>
            <a:off x="7115769" y="2294211"/>
            <a:ext cx="272277" cy="2540365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B2C8E-572D-E34C-BB6F-E4846F92F58E}"/>
              </a:ext>
            </a:extLst>
          </p:cNvPr>
          <p:cNvSpPr txBox="1"/>
          <p:nvPr/>
        </p:nvSpPr>
        <p:spPr>
          <a:xfrm>
            <a:off x="6312768" y="337972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mins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3B3F25A9-EAE2-B34F-9808-5A764D8F7C7E}"/>
              </a:ext>
            </a:extLst>
          </p:cNvPr>
          <p:cNvSpPr/>
          <p:nvPr/>
        </p:nvSpPr>
        <p:spPr>
          <a:xfrm>
            <a:off x="1414149" y="2313693"/>
            <a:ext cx="272277" cy="369333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7DBF31-E96B-BB4A-ACFD-3DE421A2A5FF}"/>
              </a:ext>
            </a:extLst>
          </p:cNvPr>
          <p:cNvSpPr txBox="1"/>
          <p:nvPr/>
        </p:nvSpPr>
        <p:spPr>
          <a:xfrm>
            <a:off x="782598" y="231369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</a:t>
            </a:r>
            <a:r>
              <a:rPr lang="en-GB" dirty="0" err="1">
                <a:solidFill>
                  <a:schemeClr val="accent1"/>
                </a:solidFill>
              </a:rPr>
              <a:t>ms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B9260-71E5-6A4F-A4AE-41582C3DCEBF}"/>
              </a:ext>
            </a:extLst>
          </p:cNvPr>
          <p:cNvSpPr txBox="1"/>
          <p:nvPr/>
        </p:nvSpPr>
        <p:spPr>
          <a:xfrm>
            <a:off x="1055934" y="6280549"/>
            <a:ext cx="1008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difference in elapse times of these two event sequences is indistinguishable using a </a:t>
            </a:r>
            <a:r>
              <a:rPr lang="en-GB" dirty="0" err="1"/>
              <a:t>Lamport</a:t>
            </a:r>
            <a:r>
              <a:rPr lang="en-GB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906720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2102298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450304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2408134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4731385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6"/>
            <a:endCxn id="52" idx="2"/>
          </p:cNvCxnSpPr>
          <p:nvPr/>
        </p:nvCxnSpPr>
        <p:spPr>
          <a:xfrm>
            <a:off x="2510655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4636983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6"/>
            <a:endCxn id="54" idx="2"/>
          </p:cNvCxnSpPr>
          <p:nvPr/>
        </p:nvCxnSpPr>
        <p:spPr>
          <a:xfrm>
            <a:off x="2498134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4636983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2318134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2330655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E050A-4690-CA4F-9DC6-907F1EE9C803}"/>
              </a:ext>
            </a:extLst>
          </p:cNvPr>
          <p:cNvSpPr txBox="1"/>
          <p:nvPr/>
        </p:nvSpPr>
        <p:spPr>
          <a:xfrm>
            <a:off x="2835852" y="3616526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FIFO anomaly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7412E-94C8-574F-8C1A-7DF8FD9C20F7}"/>
              </a:ext>
            </a:extLst>
          </p:cNvPr>
          <p:cNvSpPr txBox="1"/>
          <p:nvPr/>
        </p:nvSpPr>
        <p:spPr>
          <a:xfrm rot="900000">
            <a:off x="3811009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AEC459-CD34-DD45-A803-252EC1F541F1}"/>
              </a:ext>
            </a:extLst>
          </p:cNvPr>
          <p:cNvSpPr txBox="1"/>
          <p:nvPr/>
        </p:nvSpPr>
        <p:spPr>
          <a:xfrm rot="2700000">
            <a:off x="4041594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DDC922-84D3-BB44-BDC9-2ACA631803BB}"/>
              </a:ext>
            </a:extLst>
          </p:cNvPr>
          <p:cNvSpPr txBox="1"/>
          <p:nvPr/>
        </p:nvSpPr>
        <p:spPr>
          <a:xfrm>
            <a:off x="7622911" y="72639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F21690-DFCD-4F41-B5CA-8EF56F510C23}"/>
              </a:ext>
            </a:extLst>
          </p:cNvPr>
          <p:cNvSpPr txBox="1"/>
          <p:nvPr/>
        </p:nvSpPr>
        <p:spPr>
          <a:xfrm>
            <a:off x="9941760" y="70691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  <a:endParaRPr lang="en-GB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86F47C-3B41-8448-A4FF-471512427802}"/>
              </a:ext>
            </a:extLst>
          </p:cNvPr>
          <p:cNvCxnSpPr>
            <a:cxnSpLocks/>
          </p:cNvCxnSpPr>
          <p:nvPr/>
        </p:nvCxnSpPr>
        <p:spPr>
          <a:xfrm>
            <a:off x="7813829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AE7B81-D290-BE45-88D5-87015EB087DF}"/>
              </a:ext>
            </a:extLst>
          </p:cNvPr>
          <p:cNvCxnSpPr>
            <a:cxnSpLocks/>
          </p:cNvCxnSpPr>
          <p:nvPr/>
        </p:nvCxnSpPr>
        <p:spPr>
          <a:xfrm>
            <a:off x="10137080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CA06479-15B8-F74D-919A-2DA3EF459561}"/>
              </a:ext>
            </a:extLst>
          </p:cNvPr>
          <p:cNvCxnSpPr>
            <a:cxnSpLocks/>
            <a:stCxn id="69" idx="6"/>
            <a:endCxn id="65" idx="2"/>
          </p:cNvCxnSpPr>
          <p:nvPr/>
        </p:nvCxnSpPr>
        <p:spPr>
          <a:xfrm>
            <a:off x="7916350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7B504F65-C780-354E-B9F3-3E5E76501C69}"/>
              </a:ext>
            </a:extLst>
          </p:cNvPr>
          <p:cNvSpPr>
            <a:spLocks noChangeAspect="1"/>
          </p:cNvSpPr>
          <p:nvPr/>
        </p:nvSpPr>
        <p:spPr>
          <a:xfrm>
            <a:off x="10042678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DFCD650-A459-1D42-AFDA-20C822C273E7}"/>
              </a:ext>
            </a:extLst>
          </p:cNvPr>
          <p:cNvCxnSpPr>
            <a:cxnSpLocks/>
            <a:stCxn id="68" idx="6"/>
            <a:endCxn id="67" idx="2"/>
          </p:cNvCxnSpPr>
          <p:nvPr/>
        </p:nvCxnSpPr>
        <p:spPr>
          <a:xfrm>
            <a:off x="7903829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3E8D6273-E92B-FF47-99D1-BA4C7F6BC659}"/>
              </a:ext>
            </a:extLst>
          </p:cNvPr>
          <p:cNvSpPr>
            <a:spLocks noChangeAspect="1"/>
          </p:cNvSpPr>
          <p:nvPr/>
        </p:nvSpPr>
        <p:spPr>
          <a:xfrm>
            <a:off x="10042678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BB7A2A-C1FF-8C41-B908-8389F5E43A48}"/>
              </a:ext>
            </a:extLst>
          </p:cNvPr>
          <p:cNvSpPr>
            <a:spLocks noChangeAspect="1"/>
          </p:cNvSpPr>
          <p:nvPr/>
        </p:nvSpPr>
        <p:spPr>
          <a:xfrm>
            <a:off x="7723829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6996281-6015-3044-851F-C832688E6AA6}"/>
              </a:ext>
            </a:extLst>
          </p:cNvPr>
          <p:cNvSpPr>
            <a:spLocks noChangeAspect="1"/>
          </p:cNvSpPr>
          <p:nvPr/>
        </p:nvSpPr>
        <p:spPr>
          <a:xfrm>
            <a:off x="7736350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F43BE8-1B67-7641-ACF2-06831A49BD32}"/>
              </a:ext>
            </a:extLst>
          </p:cNvPr>
          <p:cNvSpPr txBox="1"/>
          <p:nvPr/>
        </p:nvSpPr>
        <p:spPr>
          <a:xfrm>
            <a:off x="8142994" y="3610677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Causal violation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D12D51-7574-714A-92A2-87BC229A5C48}"/>
              </a:ext>
            </a:extLst>
          </p:cNvPr>
          <p:cNvSpPr txBox="1"/>
          <p:nvPr/>
        </p:nvSpPr>
        <p:spPr>
          <a:xfrm rot="900000">
            <a:off x="9216704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3C81B5-CC79-6342-876E-3F3BBB842E15}"/>
              </a:ext>
            </a:extLst>
          </p:cNvPr>
          <p:cNvSpPr txBox="1"/>
          <p:nvPr/>
        </p:nvSpPr>
        <p:spPr>
          <a:xfrm rot="2700000">
            <a:off x="9447289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9C0989-16AB-1948-990B-56803C936BFA}"/>
              </a:ext>
            </a:extLst>
          </p:cNvPr>
          <p:cNvSpPr txBox="1"/>
          <p:nvPr/>
        </p:nvSpPr>
        <p:spPr>
          <a:xfrm>
            <a:off x="7403742" y="12483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7B586D-3322-E54A-B91A-CA16C582EF56}"/>
              </a:ext>
            </a:extLst>
          </p:cNvPr>
          <p:cNvSpPr txBox="1"/>
          <p:nvPr/>
        </p:nvSpPr>
        <p:spPr>
          <a:xfrm>
            <a:off x="7403742" y="20593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80889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/>
          <p:nvPr/>
        </p:nvCxnSpPr>
        <p:spPr>
          <a:xfrm>
            <a:off x="40137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F6134C5-D268-7048-B9AD-EFDCA0686ED2}"/>
              </a:ext>
            </a:extLst>
          </p:cNvPr>
          <p:cNvSpPr>
            <a:spLocks noChangeAspect="1"/>
          </p:cNvSpPr>
          <p:nvPr/>
        </p:nvSpPr>
        <p:spPr>
          <a:xfrm>
            <a:off x="392373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80759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845F29-608A-064B-8F2E-C38AD4980E9B}"/>
              </a:ext>
            </a:extLst>
          </p:cNvPr>
          <p:cNvCxnSpPr/>
          <p:nvPr/>
        </p:nvCxnSpPr>
        <p:spPr>
          <a:xfrm>
            <a:off x="54249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40A72A-BB2F-0B4E-AA13-EBC935025F68}"/>
              </a:ext>
            </a:extLst>
          </p:cNvPr>
          <p:cNvSpPr txBox="1"/>
          <p:nvPr/>
        </p:nvSpPr>
        <p:spPr>
          <a:xfrm>
            <a:off x="5220326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A8DFCC-0E10-0F47-8EC5-54F0708BBF5E}"/>
              </a:ext>
            </a:extLst>
          </p:cNvPr>
          <p:cNvCxnSpPr/>
          <p:nvPr/>
        </p:nvCxnSpPr>
        <p:spPr>
          <a:xfrm>
            <a:off x="6772183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3AAE690-67C9-AE41-8885-23DFE198D2CE}"/>
              </a:ext>
            </a:extLst>
          </p:cNvPr>
          <p:cNvSpPr>
            <a:spLocks noChangeAspect="1"/>
          </p:cNvSpPr>
          <p:nvPr/>
        </p:nvSpPr>
        <p:spPr>
          <a:xfrm>
            <a:off x="668218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30E187-3672-FE43-8F9C-7E01D26127C3}"/>
              </a:ext>
            </a:extLst>
          </p:cNvPr>
          <p:cNvSpPr txBox="1"/>
          <p:nvPr/>
        </p:nvSpPr>
        <p:spPr>
          <a:xfrm>
            <a:off x="6559932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114C68-2C2C-6348-ACC5-0577AF69E21E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>
            <a:off x="4103737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705EB3-F0D6-0A43-82B8-42AB193745E3}"/>
              </a:ext>
            </a:extLst>
          </p:cNvPr>
          <p:cNvCxnSpPr>
            <a:cxnSpLocks/>
            <a:stCxn id="19" idx="6"/>
            <a:endCxn id="37" idx="2"/>
          </p:cNvCxnSpPr>
          <p:nvPr/>
        </p:nvCxnSpPr>
        <p:spPr>
          <a:xfrm>
            <a:off x="4103737" y="1740021"/>
            <a:ext cx="1248707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CF385B9-401D-D64A-AE77-52A5FA33207A}"/>
              </a:ext>
            </a:extLst>
          </p:cNvPr>
          <p:cNvSpPr>
            <a:spLocks noChangeAspect="1"/>
          </p:cNvSpPr>
          <p:nvPr/>
        </p:nvSpPr>
        <p:spPr>
          <a:xfrm>
            <a:off x="5352444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606732-CCDE-CB47-B0D5-0AC34B92CDF3}"/>
              </a:ext>
            </a:extLst>
          </p:cNvPr>
          <p:cNvCxnSpPr/>
          <p:nvPr/>
        </p:nvCxnSpPr>
        <p:spPr>
          <a:xfrm>
            <a:off x="81635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00C07CE-68D8-5847-B7E4-17A7EC8E7464}"/>
              </a:ext>
            </a:extLst>
          </p:cNvPr>
          <p:cNvSpPr txBox="1"/>
          <p:nvPr/>
        </p:nvSpPr>
        <p:spPr>
          <a:xfrm>
            <a:off x="7959285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96CC711-6268-FD48-A87C-9899FB0E8365}"/>
              </a:ext>
            </a:extLst>
          </p:cNvPr>
          <p:cNvSpPr>
            <a:spLocks noChangeAspect="1"/>
          </p:cNvSpPr>
          <p:nvPr/>
        </p:nvSpPr>
        <p:spPr>
          <a:xfrm>
            <a:off x="8081843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1569C38-5DE2-6F4E-BA4E-6CAC7095B9A3}"/>
              </a:ext>
            </a:extLst>
          </p:cNvPr>
          <p:cNvSpPr>
            <a:spLocks noChangeAspect="1"/>
          </p:cNvSpPr>
          <p:nvPr/>
        </p:nvSpPr>
        <p:spPr>
          <a:xfrm>
            <a:off x="6682182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5D4E877-0C86-E646-A8EF-63FB9699C587}"/>
              </a:ext>
            </a:extLst>
          </p:cNvPr>
          <p:cNvSpPr>
            <a:spLocks noChangeAspect="1"/>
          </p:cNvSpPr>
          <p:nvPr/>
        </p:nvSpPr>
        <p:spPr>
          <a:xfrm>
            <a:off x="5352444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BB083C-E958-174F-A4D9-C68F0F3DA060}"/>
              </a:ext>
            </a:extLst>
          </p:cNvPr>
          <p:cNvCxnSpPr>
            <a:cxnSpLocks/>
            <a:stCxn id="57" idx="2"/>
            <a:endCxn id="59" idx="6"/>
          </p:cNvCxnSpPr>
          <p:nvPr/>
        </p:nvCxnSpPr>
        <p:spPr>
          <a:xfrm flipH="1">
            <a:off x="5532444" y="1740021"/>
            <a:ext cx="2549399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8C67F9-49ED-3141-B867-4883A3F0D53B}"/>
              </a:ext>
            </a:extLst>
          </p:cNvPr>
          <p:cNvCxnSpPr>
            <a:cxnSpLocks/>
            <a:stCxn id="57" idx="2"/>
            <a:endCxn id="58" idx="6"/>
          </p:cNvCxnSpPr>
          <p:nvPr/>
        </p:nvCxnSpPr>
        <p:spPr>
          <a:xfrm flipH="1">
            <a:off x="6862182" y="1740021"/>
            <a:ext cx="1219661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26F24C-FD14-5140-BB0B-7190D48408A4}"/>
              </a:ext>
            </a:extLst>
          </p:cNvPr>
          <p:cNvSpPr txBox="1"/>
          <p:nvPr/>
        </p:nvSpPr>
        <p:spPr>
          <a:xfrm rot="1680000">
            <a:off x="4528355" y="17404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8BA9DC-A3D5-2844-8288-5E24E92C2ED6}"/>
              </a:ext>
            </a:extLst>
          </p:cNvPr>
          <p:cNvSpPr txBox="1"/>
          <p:nvPr/>
        </p:nvSpPr>
        <p:spPr>
          <a:xfrm rot="19929390">
            <a:off x="7266914" y="174042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AA8B58-C7C2-2643-9DD6-799B6455110E}"/>
              </a:ext>
            </a:extLst>
          </p:cNvPr>
          <p:cNvSpPr txBox="1"/>
          <p:nvPr/>
        </p:nvSpPr>
        <p:spPr>
          <a:xfrm>
            <a:off x="5171502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1DF988-442F-9847-83B4-D8851DD6DA67}"/>
              </a:ext>
            </a:extLst>
          </p:cNvPr>
          <p:cNvSpPr txBox="1"/>
          <p:nvPr/>
        </p:nvSpPr>
        <p:spPr>
          <a:xfrm rot="2520000">
            <a:off x="4528355" y="234732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F0591C-A2F3-8E4D-B443-C99C1A96B1B3}"/>
              </a:ext>
            </a:extLst>
          </p:cNvPr>
          <p:cNvSpPr txBox="1"/>
          <p:nvPr/>
        </p:nvSpPr>
        <p:spPr>
          <a:xfrm rot="19089390">
            <a:off x="7270960" y="23473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DABE5C-9E9C-7341-A7A7-2D69ED47CF3D}"/>
              </a:ext>
            </a:extLst>
          </p:cNvPr>
          <p:cNvSpPr txBox="1"/>
          <p:nvPr/>
        </p:nvSpPr>
        <p:spPr>
          <a:xfrm>
            <a:off x="6518747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1B080A-4DAB-BF45-8619-C79458C53DB5}"/>
              </a:ext>
            </a:extLst>
          </p:cNvPr>
          <p:cNvSpPr txBox="1"/>
          <p:nvPr/>
        </p:nvSpPr>
        <p:spPr>
          <a:xfrm>
            <a:off x="5481606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8A500C-49A8-CD43-8893-DB3B37CF9248}"/>
              </a:ext>
            </a:extLst>
          </p:cNvPr>
          <p:cNvSpPr txBox="1"/>
          <p:nvPr/>
        </p:nvSpPr>
        <p:spPr>
          <a:xfrm>
            <a:off x="4847646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B9565-BFDE-C845-82BB-7A5586B6551D}"/>
              </a:ext>
            </a:extLst>
          </p:cNvPr>
          <p:cNvSpPr txBox="1"/>
          <p:nvPr/>
        </p:nvSpPr>
        <p:spPr>
          <a:xfrm>
            <a:off x="6820999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122634-1ECC-9B46-9DC5-8CAC9C012AF6}"/>
              </a:ext>
            </a:extLst>
          </p:cNvPr>
          <p:cNvSpPr txBox="1"/>
          <p:nvPr/>
        </p:nvSpPr>
        <p:spPr>
          <a:xfrm>
            <a:off x="6236979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77FEF8-D350-5F48-876D-48A5BF764861}"/>
              </a:ext>
            </a:extLst>
          </p:cNvPr>
          <p:cNvSpPr txBox="1"/>
          <p:nvPr/>
        </p:nvSpPr>
        <p:spPr>
          <a:xfrm>
            <a:off x="3182505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{x=1}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40DD57-9CA7-5A4D-93C1-B4061364ECA0}"/>
              </a:ext>
            </a:extLst>
          </p:cNvPr>
          <p:cNvSpPr txBox="1"/>
          <p:nvPr/>
        </p:nvSpPr>
        <p:spPr>
          <a:xfrm>
            <a:off x="3035451" y="5327374"/>
            <a:ext cx="612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value of 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GB" dirty="0"/>
              <a:t> is now inconsistent between the two data stores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069346-4171-D14F-9CE5-47E9C62AFB69}"/>
              </a:ext>
            </a:extLst>
          </p:cNvPr>
          <p:cNvSpPr txBox="1"/>
          <p:nvPr/>
        </p:nvSpPr>
        <p:spPr>
          <a:xfrm>
            <a:off x="8261843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{x=2}</a:t>
            </a:r>
          </a:p>
        </p:txBody>
      </p:sp>
    </p:spTree>
    <p:extLst>
      <p:ext uri="{BB962C8B-B14F-4D97-AF65-F5344CB8AC3E}">
        <p14:creationId xmlns:p14="http://schemas.microsoft.com/office/powerpoint/2010/main" val="688967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>
            <a:cxnSpLocks/>
          </p:cNvCxnSpPr>
          <p:nvPr/>
        </p:nvCxnSpPr>
        <p:spPr>
          <a:xfrm flipH="1">
            <a:off x="4038233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641330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1A8CEC-069A-D343-B883-24E591FE1C1F}"/>
              </a:ext>
            </a:extLst>
          </p:cNvPr>
          <p:cNvSpPr txBox="1"/>
          <p:nvPr/>
        </p:nvSpPr>
        <p:spPr>
          <a:xfrm>
            <a:off x="3736131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895F60-562D-294A-8627-3E6E71400AF0}"/>
              </a:ext>
            </a:extLst>
          </p:cNvPr>
          <p:cNvCxnSpPr>
            <a:cxnSpLocks/>
          </p:cNvCxnSpPr>
          <p:nvPr/>
        </p:nvCxnSpPr>
        <p:spPr>
          <a:xfrm flipH="1">
            <a:off x="4029928" y="2326024"/>
            <a:ext cx="1661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11E495-05DF-F848-8627-3FCE0E32F976}"/>
              </a:ext>
            </a:extLst>
          </p:cNvPr>
          <p:cNvSpPr txBox="1"/>
          <p:nvPr/>
        </p:nvSpPr>
        <p:spPr>
          <a:xfrm>
            <a:off x="3694870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A92144-3CC3-2342-A1F5-5283CCA47FDD}"/>
              </a:ext>
            </a:extLst>
          </p:cNvPr>
          <p:cNvCxnSpPr>
            <a:cxnSpLocks/>
            <a:stCxn id="56" idx="2"/>
            <a:endCxn id="72" idx="0"/>
          </p:cNvCxnSpPr>
          <p:nvPr/>
        </p:nvCxnSpPr>
        <p:spPr>
          <a:xfrm flipH="1">
            <a:off x="6686018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1E59B87-3D94-F84E-83DA-B2C76760FB4A}"/>
              </a:ext>
            </a:extLst>
          </p:cNvPr>
          <p:cNvSpPr txBox="1"/>
          <p:nvPr/>
        </p:nvSpPr>
        <p:spPr>
          <a:xfrm>
            <a:off x="6289115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E1EDE7-73A3-EA46-8960-4E2BBA16CE3D}"/>
              </a:ext>
            </a:extLst>
          </p:cNvPr>
          <p:cNvSpPr txBox="1"/>
          <p:nvPr/>
        </p:nvSpPr>
        <p:spPr>
          <a:xfrm>
            <a:off x="6383916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5E6F12-FE6A-D847-820D-EA7CC63BF547}"/>
              </a:ext>
            </a:extLst>
          </p:cNvPr>
          <p:cNvCxnSpPr>
            <a:cxnSpLocks/>
            <a:stCxn id="72" idx="2"/>
            <a:endCxn id="76" idx="0"/>
          </p:cNvCxnSpPr>
          <p:nvPr/>
        </p:nvCxnSpPr>
        <p:spPr>
          <a:xfrm>
            <a:off x="6686018" y="2326024"/>
            <a:ext cx="619492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C6DAAF4-6B2D-A94C-9FCD-F13C3DB16DBE}"/>
              </a:ext>
            </a:extLst>
          </p:cNvPr>
          <p:cNvSpPr txBox="1"/>
          <p:nvPr/>
        </p:nvSpPr>
        <p:spPr>
          <a:xfrm>
            <a:off x="6962147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3BAFBCD-9860-7941-89E2-B8A54316406D}"/>
              </a:ext>
            </a:extLst>
          </p:cNvPr>
          <p:cNvCxnSpPr>
            <a:cxnSpLocks/>
            <a:stCxn id="14" idx="2"/>
            <a:endCxn id="76" idx="0"/>
          </p:cNvCxnSpPr>
          <p:nvPr/>
        </p:nvCxnSpPr>
        <p:spPr>
          <a:xfrm flipH="1">
            <a:off x="7305510" y="2326993"/>
            <a:ext cx="641819" cy="5202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21EB49-7C39-4043-A2AD-B50D9E0C29BE}"/>
              </a:ext>
            </a:extLst>
          </p:cNvPr>
          <p:cNvSpPr txBox="1"/>
          <p:nvPr/>
        </p:nvSpPr>
        <p:spPr>
          <a:xfrm>
            <a:off x="7464536" y="1403663"/>
            <a:ext cx="965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Totally</a:t>
            </a:r>
            <a:br>
              <a:rPr lang="en-GB" dirty="0"/>
            </a:br>
            <a:r>
              <a:rPr lang="en-GB" dirty="0"/>
              <a:t>Ordered</a:t>
            </a:r>
            <a:br>
              <a:rPr lang="en-GB" dirty="0"/>
            </a:br>
            <a:r>
              <a:rPr lang="en-GB" dirty="0"/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235407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15E208-51C1-A54D-8723-14B8AF6DB3C3}"/>
              </a:ext>
            </a:extLst>
          </p:cNvPr>
          <p:cNvCxnSpPr/>
          <p:nvPr/>
        </p:nvCxnSpPr>
        <p:spPr>
          <a:xfrm>
            <a:off x="10749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0471F64-192E-404E-B0A9-54DB35C03D78}"/>
              </a:ext>
            </a:extLst>
          </p:cNvPr>
          <p:cNvSpPr>
            <a:spLocks noChangeAspect="1"/>
          </p:cNvSpPr>
          <p:nvPr/>
        </p:nvSpPr>
        <p:spPr>
          <a:xfrm>
            <a:off x="984938" y="36571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C7C98C-FD83-F742-A9B2-D9345335DA9C}"/>
              </a:ext>
            </a:extLst>
          </p:cNvPr>
          <p:cNvSpPr txBox="1"/>
          <p:nvPr/>
        </p:nvSpPr>
        <p:spPr>
          <a:xfrm>
            <a:off x="671280" y="35624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B3BE46-69E6-3F47-9F31-274DAF8867BE}"/>
              </a:ext>
            </a:extLst>
          </p:cNvPr>
          <p:cNvSpPr txBox="1"/>
          <p:nvPr/>
        </p:nvSpPr>
        <p:spPr>
          <a:xfrm>
            <a:off x="8278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7B708-62DE-324F-9986-C5ECCBE953AD}"/>
              </a:ext>
            </a:extLst>
          </p:cNvPr>
          <p:cNvCxnSpPr/>
          <p:nvPr/>
        </p:nvCxnSpPr>
        <p:spPr>
          <a:xfrm>
            <a:off x="24861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255035D-6091-5F49-B346-5BA78A3029FB}"/>
              </a:ext>
            </a:extLst>
          </p:cNvPr>
          <p:cNvSpPr>
            <a:spLocks noChangeAspect="1"/>
          </p:cNvSpPr>
          <p:nvPr/>
        </p:nvSpPr>
        <p:spPr>
          <a:xfrm>
            <a:off x="2396138" y="17536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B2D565-F7B5-A84F-8283-6577454E0305}"/>
              </a:ext>
            </a:extLst>
          </p:cNvPr>
          <p:cNvSpPr>
            <a:spLocks noChangeAspect="1"/>
          </p:cNvSpPr>
          <p:nvPr/>
        </p:nvSpPr>
        <p:spPr>
          <a:xfrm>
            <a:off x="2396138" y="27688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7799E6-1151-F644-83BD-D239D6A57E05}"/>
              </a:ext>
            </a:extLst>
          </p:cNvPr>
          <p:cNvSpPr>
            <a:spLocks noChangeAspect="1"/>
          </p:cNvSpPr>
          <p:nvPr/>
        </p:nvSpPr>
        <p:spPr>
          <a:xfrm>
            <a:off x="2396138" y="35590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01F44-9A0F-DE40-8C62-2B8F2C22B77F}"/>
              </a:ext>
            </a:extLst>
          </p:cNvPr>
          <p:cNvSpPr txBox="1"/>
          <p:nvPr/>
        </p:nvSpPr>
        <p:spPr>
          <a:xfrm>
            <a:off x="2088379" y="165893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9B0557-7B6C-944C-89FB-56654936DEA3}"/>
              </a:ext>
            </a:extLst>
          </p:cNvPr>
          <p:cNvSpPr txBox="1"/>
          <p:nvPr/>
        </p:nvSpPr>
        <p:spPr>
          <a:xfrm>
            <a:off x="2088379" y="267413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B4DC34-11FE-B44E-AB33-C0B454E81B91}"/>
              </a:ext>
            </a:extLst>
          </p:cNvPr>
          <p:cNvSpPr txBox="1"/>
          <p:nvPr/>
        </p:nvSpPr>
        <p:spPr>
          <a:xfrm>
            <a:off x="2088379" y="346441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97B6DA-6CEA-D34C-9C62-63E4F460B044}"/>
              </a:ext>
            </a:extLst>
          </p:cNvPr>
          <p:cNvSpPr txBox="1"/>
          <p:nvPr/>
        </p:nvSpPr>
        <p:spPr>
          <a:xfrm>
            <a:off x="22390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3A01EB-66A9-654D-8597-695445247E8C}"/>
              </a:ext>
            </a:extLst>
          </p:cNvPr>
          <p:cNvCxnSpPr/>
          <p:nvPr/>
        </p:nvCxnSpPr>
        <p:spPr>
          <a:xfrm>
            <a:off x="3833384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B3DE366-14FA-E54A-BE78-F3264BDAC478}"/>
              </a:ext>
            </a:extLst>
          </p:cNvPr>
          <p:cNvSpPr>
            <a:spLocks noChangeAspect="1"/>
          </p:cNvSpPr>
          <p:nvPr/>
        </p:nvSpPr>
        <p:spPr>
          <a:xfrm>
            <a:off x="3743384" y="17752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3C4DED-6481-F946-BD5D-DF0FD2F99F80}"/>
              </a:ext>
            </a:extLst>
          </p:cNvPr>
          <p:cNvSpPr txBox="1"/>
          <p:nvPr/>
        </p:nvSpPr>
        <p:spPr>
          <a:xfrm>
            <a:off x="3930700" y="168060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163B43-B3CD-9047-80B8-743FD001CDC2}"/>
              </a:ext>
            </a:extLst>
          </p:cNvPr>
          <p:cNvSpPr txBox="1"/>
          <p:nvPr/>
        </p:nvSpPr>
        <p:spPr>
          <a:xfrm>
            <a:off x="3586267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F58C2F-36C4-E64B-82E9-BEE0BB4D0EDD}"/>
              </a:ext>
            </a:extLst>
          </p:cNvPr>
          <p:cNvSpPr>
            <a:spLocks noChangeAspect="1"/>
          </p:cNvSpPr>
          <p:nvPr/>
        </p:nvSpPr>
        <p:spPr>
          <a:xfrm>
            <a:off x="2397742" y="224370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EBE82D-602D-1B45-AC85-5ADE9A3736A1}"/>
              </a:ext>
            </a:extLst>
          </p:cNvPr>
          <p:cNvSpPr txBox="1"/>
          <p:nvPr/>
        </p:nvSpPr>
        <p:spPr>
          <a:xfrm>
            <a:off x="2089983" y="21490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8FC968-8DC1-C041-849C-D6A81CD2540F}"/>
              </a:ext>
            </a:extLst>
          </p:cNvPr>
          <p:cNvCxnSpPr>
            <a:cxnSpLocks/>
            <a:stCxn id="29" idx="2"/>
            <a:endCxn id="30" idx="6"/>
          </p:cNvCxnSpPr>
          <p:nvPr/>
        </p:nvCxnSpPr>
        <p:spPr>
          <a:xfrm flipH="1">
            <a:off x="2577742" y="1865271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2BCDFDF-90A3-D04C-BA55-BF4A98DC8EA4}"/>
              </a:ext>
            </a:extLst>
          </p:cNvPr>
          <p:cNvSpPr>
            <a:spLocks noChangeAspect="1"/>
          </p:cNvSpPr>
          <p:nvPr/>
        </p:nvSpPr>
        <p:spPr>
          <a:xfrm>
            <a:off x="2397513" y="31887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7BF69E-35C8-7D43-BACE-146BBFA25299}"/>
              </a:ext>
            </a:extLst>
          </p:cNvPr>
          <p:cNvSpPr txBox="1"/>
          <p:nvPr/>
        </p:nvSpPr>
        <p:spPr>
          <a:xfrm>
            <a:off x="2589689" y="30940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74DA7E-0244-4E42-86EA-264F434130B7}"/>
              </a:ext>
            </a:extLst>
          </p:cNvPr>
          <p:cNvCxnSpPr>
            <a:cxnSpLocks/>
            <a:stCxn id="33" idx="2"/>
            <a:endCxn id="15" idx="6"/>
          </p:cNvCxnSpPr>
          <p:nvPr/>
        </p:nvCxnSpPr>
        <p:spPr>
          <a:xfrm flipH="1">
            <a:off x="1164938" y="3278720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4F1BC13-B105-5A48-990A-112937635DCA}"/>
              </a:ext>
            </a:extLst>
          </p:cNvPr>
          <p:cNvSpPr>
            <a:spLocks noChangeAspect="1"/>
          </p:cNvSpPr>
          <p:nvPr/>
        </p:nvSpPr>
        <p:spPr>
          <a:xfrm>
            <a:off x="2396138" y="396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ECE5F5-4030-CE41-B3CD-678BBE694FFF}"/>
              </a:ext>
            </a:extLst>
          </p:cNvPr>
          <p:cNvSpPr txBox="1"/>
          <p:nvPr/>
        </p:nvSpPr>
        <p:spPr>
          <a:xfrm>
            <a:off x="2591815" y="3737497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537388-91D5-4B4A-B677-912EA783A2D1}"/>
              </a:ext>
            </a:extLst>
          </p:cNvPr>
          <p:cNvSpPr>
            <a:spLocks noChangeAspect="1"/>
          </p:cNvSpPr>
          <p:nvPr/>
        </p:nvSpPr>
        <p:spPr>
          <a:xfrm>
            <a:off x="2396138" y="43762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FE55CF-195C-FB49-9057-973CF7BB186B}"/>
              </a:ext>
            </a:extLst>
          </p:cNvPr>
          <p:cNvSpPr>
            <a:spLocks noChangeAspect="1"/>
          </p:cNvSpPr>
          <p:nvPr/>
        </p:nvSpPr>
        <p:spPr>
          <a:xfrm>
            <a:off x="3743384" y="420718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88F9A9-E599-734D-A65B-E9FA2C0322B7}"/>
              </a:ext>
            </a:extLst>
          </p:cNvPr>
          <p:cNvSpPr txBox="1"/>
          <p:nvPr/>
        </p:nvSpPr>
        <p:spPr>
          <a:xfrm>
            <a:off x="3940424" y="411252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01E059-2E9F-A64B-9569-D36FEB7750B3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2576138" y="4057643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8F19E22-0392-2F4B-8C48-50F0E4421B3B}"/>
              </a:ext>
            </a:extLst>
          </p:cNvPr>
          <p:cNvSpPr txBox="1"/>
          <p:nvPr/>
        </p:nvSpPr>
        <p:spPr>
          <a:xfrm>
            <a:off x="2591815" y="451667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69350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6845042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5581233" y="1555355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6617585" y="10343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83462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F8A5B37-6AB1-1547-BCA9-3EBFF852C8B0}"/>
              </a:ext>
            </a:extLst>
          </p:cNvPr>
          <p:cNvSpPr>
            <a:spLocks noChangeAspect="1"/>
          </p:cNvSpPr>
          <p:nvPr/>
        </p:nvSpPr>
        <p:spPr>
          <a:xfrm>
            <a:off x="6844203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8078023" y="10343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969348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9603488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9361965" y="10343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8257846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48" idx="6"/>
            <a:endCxn id="60" idx="2"/>
          </p:cNvCxnSpPr>
          <p:nvPr/>
        </p:nvCxnSpPr>
        <p:spPr>
          <a:xfrm>
            <a:off x="7025042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96" idx="2"/>
          </p:cNvCxnSpPr>
          <p:nvPr/>
        </p:nvCxnSpPr>
        <p:spPr>
          <a:xfrm>
            <a:off x="7025042" y="17400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9603488" y="30486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57586A9-6D2E-684D-B579-0F23CFFFA170}"/>
              </a:ext>
            </a:extLst>
          </p:cNvPr>
          <p:cNvCxnSpPr>
            <a:cxnSpLocks/>
            <a:stCxn id="63" idx="6"/>
            <a:endCxn id="72" idx="2"/>
          </p:cNvCxnSpPr>
          <p:nvPr/>
        </p:nvCxnSpPr>
        <p:spPr>
          <a:xfrm>
            <a:off x="8437846" y="2452977"/>
            <a:ext cx="1165642" cy="685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DEF72E7-8537-994E-B85A-AFE59CDA33DE}"/>
              </a:ext>
            </a:extLst>
          </p:cNvPr>
          <p:cNvSpPr txBox="1"/>
          <p:nvPr/>
        </p:nvSpPr>
        <p:spPr>
          <a:xfrm>
            <a:off x="5676958" y="298322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A9A432-ADBE-0842-BA5A-99D3D94BD23E}"/>
              </a:ext>
            </a:extLst>
          </p:cNvPr>
          <p:cNvCxnSpPr>
            <a:cxnSpLocks/>
            <a:stCxn id="63" idx="2"/>
            <a:endCxn id="53" idx="6"/>
          </p:cNvCxnSpPr>
          <p:nvPr/>
        </p:nvCxnSpPr>
        <p:spPr>
          <a:xfrm flipH="1">
            <a:off x="7024203" y="2452977"/>
            <a:ext cx="123364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9801352" y="2983226"/>
            <a:ext cx="1166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E62D93-DBD7-E44C-9D54-056AF73AB14F}"/>
              </a:ext>
            </a:extLst>
          </p:cNvPr>
          <p:cNvSpPr txBox="1"/>
          <p:nvPr/>
        </p:nvSpPr>
        <p:spPr>
          <a:xfrm>
            <a:off x="9795862" y="3860357"/>
            <a:ext cx="12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BB02D2B-B87B-8643-9E29-076F0A754899}"/>
              </a:ext>
            </a:extLst>
          </p:cNvPr>
          <p:cNvSpPr>
            <a:spLocks noChangeAspect="1"/>
          </p:cNvSpPr>
          <p:nvPr/>
        </p:nvSpPr>
        <p:spPr>
          <a:xfrm>
            <a:off x="827374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409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82C7219-7E84-A24B-BE9C-3A6DCCD052D4}"/>
              </a:ext>
            </a:extLst>
          </p:cNvPr>
          <p:cNvSpPr txBox="1"/>
          <p:nvPr/>
        </p:nvSpPr>
        <p:spPr>
          <a:xfrm>
            <a:off x="149833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52E119-AD62-8B4F-AD32-9981695319B1}"/>
              </a:ext>
            </a:extLst>
          </p:cNvPr>
          <p:cNvSpPr txBox="1"/>
          <p:nvPr/>
        </p:nvSpPr>
        <p:spPr>
          <a:xfrm>
            <a:off x="3318015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FE8AC4-4D7D-8646-B67E-F76A896465E7}"/>
              </a:ext>
            </a:extLst>
          </p:cNvPr>
          <p:cNvCxnSpPr/>
          <p:nvPr/>
        </p:nvCxnSpPr>
        <p:spPr>
          <a:xfrm>
            <a:off x="35946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FCF03A-A4C2-7540-ACCD-E820E05F3011}"/>
              </a:ext>
            </a:extLst>
          </p:cNvPr>
          <p:cNvCxnSpPr/>
          <p:nvPr/>
        </p:nvCxnSpPr>
        <p:spPr>
          <a:xfrm>
            <a:off x="181669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CEAE06-1A48-1E43-BD02-1FB6D8A21260}"/>
              </a:ext>
            </a:extLst>
          </p:cNvPr>
          <p:cNvCxnSpPr>
            <a:cxnSpLocks/>
            <a:stCxn id="25" idx="6"/>
            <a:endCxn id="46" idx="2"/>
          </p:cNvCxnSpPr>
          <p:nvPr/>
        </p:nvCxnSpPr>
        <p:spPr>
          <a:xfrm>
            <a:off x="1902290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0D9FC83-47D7-E34C-980D-94F741DFAB38}"/>
              </a:ext>
            </a:extLst>
          </p:cNvPr>
          <p:cNvSpPr>
            <a:spLocks noChangeAspect="1"/>
          </p:cNvSpPr>
          <p:nvPr/>
        </p:nvSpPr>
        <p:spPr>
          <a:xfrm>
            <a:off x="1722290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0127396-8BE1-7E48-846B-02E219949146}"/>
              </a:ext>
            </a:extLst>
          </p:cNvPr>
          <p:cNvSpPr>
            <a:spLocks noChangeAspect="1"/>
          </p:cNvSpPr>
          <p:nvPr/>
        </p:nvSpPr>
        <p:spPr>
          <a:xfrm>
            <a:off x="3504693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DF2163B-CA0B-E848-A1E6-C92E2F7E4DC6}"/>
              </a:ext>
            </a:extLst>
          </p:cNvPr>
          <p:cNvSpPr>
            <a:spLocks noChangeAspect="1"/>
          </p:cNvSpPr>
          <p:nvPr/>
        </p:nvSpPr>
        <p:spPr>
          <a:xfrm>
            <a:off x="3504693" y="37006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525BE7-5734-AD46-A90A-675D8CA04CF1}"/>
              </a:ext>
            </a:extLst>
          </p:cNvPr>
          <p:cNvCxnSpPr>
            <a:cxnSpLocks/>
            <a:stCxn id="71" idx="1"/>
            <a:endCxn id="32" idx="6"/>
          </p:cNvCxnSpPr>
          <p:nvPr/>
        </p:nvCxnSpPr>
        <p:spPr>
          <a:xfrm flipH="1" flipV="1">
            <a:off x="1902290" y="2802891"/>
            <a:ext cx="1024624" cy="21709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B7E96A2-70DD-4C4E-9C7E-463FC8CA3EE1}"/>
              </a:ext>
            </a:extLst>
          </p:cNvPr>
          <p:cNvSpPr>
            <a:spLocks noChangeAspect="1"/>
          </p:cNvSpPr>
          <p:nvPr/>
        </p:nvSpPr>
        <p:spPr>
          <a:xfrm>
            <a:off x="1722290" y="27128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263805-E161-054C-A5BF-7B2F61619039}"/>
              </a:ext>
            </a:extLst>
          </p:cNvPr>
          <p:cNvCxnSpPr>
            <a:cxnSpLocks/>
            <a:stCxn id="41" idx="6"/>
            <a:endCxn id="30" idx="2"/>
          </p:cNvCxnSpPr>
          <p:nvPr/>
        </p:nvCxnSpPr>
        <p:spPr>
          <a:xfrm>
            <a:off x="1902290" y="3459290"/>
            <a:ext cx="1602403" cy="3313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EFA9FBB-55EA-8348-ABA3-65912E905EC1}"/>
              </a:ext>
            </a:extLst>
          </p:cNvPr>
          <p:cNvSpPr>
            <a:spLocks noChangeAspect="1"/>
          </p:cNvSpPr>
          <p:nvPr/>
        </p:nvSpPr>
        <p:spPr>
          <a:xfrm>
            <a:off x="1722290" y="33692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B83F6F-8994-C942-A190-506816D3586E}"/>
              </a:ext>
            </a:extLst>
          </p:cNvPr>
          <p:cNvSpPr>
            <a:spLocks noChangeAspect="1"/>
          </p:cNvSpPr>
          <p:nvPr/>
        </p:nvSpPr>
        <p:spPr>
          <a:xfrm>
            <a:off x="1726692" y="40556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90B674-CBEB-4A42-8215-7392488DF785}"/>
              </a:ext>
            </a:extLst>
          </p:cNvPr>
          <p:cNvCxnSpPr>
            <a:cxnSpLocks/>
            <a:stCxn id="43" idx="6"/>
            <a:endCxn id="86" idx="2"/>
          </p:cNvCxnSpPr>
          <p:nvPr/>
        </p:nvCxnSpPr>
        <p:spPr>
          <a:xfrm>
            <a:off x="1906692" y="4145654"/>
            <a:ext cx="1598001" cy="3166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E0B97AE-CAF6-4041-9E81-30CAB5EA04A4}"/>
              </a:ext>
            </a:extLst>
          </p:cNvPr>
          <p:cNvSpPr>
            <a:spLocks noChangeAspect="1"/>
          </p:cNvSpPr>
          <p:nvPr/>
        </p:nvSpPr>
        <p:spPr>
          <a:xfrm>
            <a:off x="3504693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6FB2B80-D054-0948-BAD0-3AD93B13F773}"/>
              </a:ext>
            </a:extLst>
          </p:cNvPr>
          <p:cNvSpPr>
            <a:spLocks noChangeAspect="1"/>
          </p:cNvSpPr>
          <p:nvPr/>
        </p:nvSpPr>
        <p:spPr>
          <a:xfrm>
            <a:off x="1722290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D5623E5-88FC-C843-B5CF-DBD4F8CE46B0}"/>
              </a:ext>
            </a:extLst>
          </p:cNvPr>
          <p:cNvCxnSpPr>
            <a:cxnSpLocks/>
            <a:stCxn id="28" idx="2"/>
            <a:endCxn id="64" idx="6"/>
          </p:cNvCxnSpPr>
          <p:nvPr/>
        </p:nvCxnSpPr>
        <p:spPr>
          <a:xfrm flipH="1" flipV="1">
            <a:off x="1902290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6FF239-D5B9-914D-AC86-71A0931AEF91}"/>
              </a:ext>
            </a:extLst>
          </p:cNvPr>
          <p:cNvSpPr txBox="1"/>
          <p:nvPr/>
        </p:nvSpPr>
        <p:spPr>
          <a:xfrm rot="720000">
            <a:off x="2511523" y="1348519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8F5156-63E1-5042-B465-01948E18893E}"/>
              </a:ext>
            </a:extLst>
          </p:cNvPr>
          <p:cNvSpPr txBox="1"/>
          <p:nvPr/>
        </p:nvSpPr>
        <p:spPr>
          <a:xfrm rot="720000">
            <a:off x="2500395" y="20013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01F08E-565E-5540-BAB7-63AB0534A2C2}"/>
              </a:ext>
            </a:extLst>
          </p:cNvPr>
          <p:cNvSpPr txBox="1"/>
          <p:nvPr/>
        </p:nvSpPr>
        <p:spPr>
          <a:xfrm>
            <a:off x="2926914" y="2866099"/>
            <a:ext cx="4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lost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806CD4-CA98-B74A-A498-F6802A9C83EC}"/>
              </a:ext>
            </a:extLst>
          </p:cNvPr>
          <p:cNvSpPr txBox="1"/>
          <p:nvPr/>
        </p:nvSpPr>
        <p:spPr>
          <a:xfrm>
            <a:off x="3633748" y="16379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5F9C93-812C-0E49-9CBB-4F6CD2018E01}"/>
              </a:ext>
            </a:extLst>
          </p:cNvPr>
          <p:cNvSpPr txBox="1"/>
          <p:nvPr/>
        </p:nvSpPr>
        <p:spPr>
          <a:xfrm>
            <a:off x="3633748" y="2313829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92DB8DA-98E3-6541-A5C3-8F27D1D4CB04}"/>
              </a:ext>
            </a:extLst>
          </p:cNvPr>
          <p:cNvSpPr>
            <a:spLocks noChangeAspect="1"/>
          </p:cNvSpPr>
          <p:nvPr/>
        </p:nvSpPr>
        <p:spPr>
          <a:xfrm>
            <a:off x="3504693" y="43722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8A89209-E683-884B-A8BE-05B26FC9537F}"/>
              </a:ext>
            </a:extLst>
          </p:cNvPr>
          <p:cNvSpPr txBox="1"/>
          <p:nvPr/>
        </p:nvSpPr>
        <p:spPr>
          <a:xfrm>
            <a:off x="3631984" y="360888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C9C46A-A91E-884C-98BE-AAF7617027C4}"/>
              </a:ext>
            </a:extLst>
          </p:cNvPr>
          <p:cNvSpPr txBox="1"/>
          <p:nvPr/>
        </p:nvSpPr>
        <p:spPr>
          <a:xfrm>
            <a:off x="3632820" y="427762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33368FA-78E5-E343-A641-6568A5D1CB9A}"/>
              </a:ext>
            </a:extLst>
          </p:cNvPr>
          <p:cNvSpPr txBox="1"/>
          <p:nvPr/>
        </p:nvSpPr>
        <p:spPr>
          <a:xfrm rot="720000">
            <a:off x="2500395" y="266358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694253-FF01-A74A-93F7-EF47F0BC3140}"/>
              </a:ext>
            </a:extLst>
          </p:cNvPr>
          <p:cNvSpPr txBox="1"/>
          <p:nvPr/>
        </p:nvSpPr>
        <p:spPr>
          <a:xfrm rot="720000">
            <a:off x="2500395" y="330904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A72344-1A9E-DD45-BB3B-9D10BAC8E801}"/>
              </a:ext>
            </a:extLst>
          </p:cNvPr>
          <p:cNvSpPr txBox="1"/>
          <p:nvPr/>
        </p:nvSpPr>
        <p:spPr>
          <a:xfrm rot="720000">
            <a:off x="2500395" y="39881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65712A-C0F6-BD4C-B448-6FA8E21D7733}"/>
              </a:ext>
            </a:extLst>
          </p:cNvPr>
          <p:cNvSpPr txBox="1"/>
          <p:nvPr/>
        </p:nvSpPr>
        <p:spPr>
          <a:xfrm>
            <a:off x="6881369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8AA895-7EDD-784B-AA63-755FFCF0DCE8}"/>
              </a:ext>
            </a:extLst>
          </p:cNvPr>
          <p:cNvSpPr txBox="1"/>
          <p:nvPr/>
        </p:nvSpPr>
        <p:spPr>
          <a:xfrm>
            <a:off x="8701048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6C597D8-FE65-9849-9E1D-1D1A073C94BE}"/>
              </a:ext>
            </a:extLst>
          </p:cNvPr>
          <p:cNvCxnSpPr/>
          <p:nvPr/>
        </p:nvCxnSpPr>
        <p:spPr>
          <a:xfrm>
            <a:off x="8977726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7BF7421-AB87-024F-8BDF-B5EA0CC45FA0}"/>
              </a:ext>
            </a:extLst>
          </p:cNvPr>
          <p:cNvCxnSpPr/>
          <p:nvPr/>
        </p:nvCxnSpPr>
        <p:spPr>
          <a:xfrm>
            <a:off x="7199725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1DC1744-FCA2-F844-B7CD-FB2078E0AAF6}"/>
              </a:ext>
            </a:extLst>
          </p:cNvPr>
          <p:cNvCxnSpPr>
            <a:cxnSpLocks/>
            <a:stCxn id="102" idx="6"/>
            <a:endCxn id="111" idx="2"/>
          </p:cNvCxnSpPr>
          <p:nvPr/>
        </p:nvCxnSpPr>
        <p:spPr>
          <a:xfrm>
            <a:off x="7285323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10A4F97D-56FF-7749-862A-09AAE55CECD6}"/>
              </a:ext>
            </a:extLst>
          </p:cNvPr>
          <p:cNvSpPr>
            <a:spLocks noChangeAspect="1"/>
          </p:cNvSpPr>
          <p:nvPr/>
        </p:nvSpPr>
        <p:spPr>
          <a:xfrm>
            <a:off x="7105323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3372409-2773-604D-B40C-20ACEA17919B}"/>
              </a:ext>
            </a:extLst>
          </p:cNvPr>
          <p:cNvSpPr>
            <a:spLocks noChangeAspect="1"/>
          </p:cNvSpPr>
          <p:nvPr/>
        </p:nvSpPr>
        <p:spPr>
          <a:xfrm>
            <a:off x="8887726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57C7FEA-7F32-4E4C-89FE-67A86BDD789F}"/>
              </a:ext>
            </a:extLst>
          </p:cNvPr>
          <p:cNvSpPr>
            <a:spLocks noChangeAspect="1"/>
          </p:cNvSpPr>
          <p:nvPr/>
        </p:nvSpPr>
        <p:spPr>
          <a:xfrm>
            <a:off x="8887726" y="3792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2A0008-C786-3E47-B6A3-99FE368D6C88}"/>
              </a:ext>
            </a:extLst>
          </p:cNvPr>
          <p:cNvCxnSpPr>
            <a:cxnSpLocks/>
            <a:stCxn id="108" idx="6"/>
            <a:endCxn id="104" idx="2"/>
          </p:cNvCxnSpPr>
          <p:nvPr/>
        </p:nvCxnSpPr>
        <p:spPr>
          <a:xfrm>
            <a:off x="7285323" y="2909096"/>
            <a:ext cx="1602403" cy="973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438CEFD8-DA21-2646-964E-0903D909E4AB}"/>
              </a:ext>
            </a:extLst>
          </p:cNvPr>
          <p:cNvSpPr>
            <a:spLocks noChangeAspect="1"/>
          </p:cNvSpPr>
          <p:nvPr/>
        </p:nvSpPr>
        <p:spPr>
          <a:xfrm>
            <a:off x="7105323" y="2819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9948077-B874-F64C-99C4-277DE44E394A}"/>
              </a:ext>
            </a:extLst>
          </p:cNvPr>
          <p:cNvSpPr>
            <a:spLocks noChangeAspect="1"/>
          </p:cNvSpPr>
          <p:nvPr/>
        </p:nvSpPr>
        <p:spPr>
          <a:xfrm>
            <a:off x="7109725" y="350546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48B886F-3318-D040-B1B5-36A93AFA69C2}"/>
              </a:ext>
            </a:extLst>
          </p:cNvPr>
          <p:cNvCxnSpPr>
            <a:cxnSpLocks/>
            <a:stCxn id="109" idx="6"/>
            <a:endCxn id="119" idx="2"/>
          </p:cNvCxnSpPr>
          <p:nvPr/>
        </p:nvCxnSpPr>
        <p:spPr>
          <a:xfrm flipV="1">
            <a:off x="7289725" y="3260431"/>
            <a:ext cx="1598001" cy="3350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CBEC0F4-63FA-3C46-8777-7B3933A48AE5}"/>
              </a:ext>
            </a:extLst>
          </p:cNvPr>
          <p:cNvSpPr>
            <a:spLocks noChangeAspect="1"/>
          </p:cNvSpPr>
          <p:nvPr/>
        </p:nvSpPr>
        <p:spPr>
          <a:xfrm>
            <a:off x="8887726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0679C92-B341-2D45-BADB-1B55AE9CD805}"/>
              </a:ext>
            </a:extLst>
          </p:cNvPr>
          <p:cNvSpPr>
            <a:spLocks noChangeAspect="1"/>
          </p:cNvSpPr>
          <p:nvPr/>
        </p:nvSpPr>
        <p:spPr>
          <a:xfrm>
            <a:off x="7105323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BEC35FC-66D2-CC44-80F8-B70980C8AACB}"/>
              </a:ext>
            </a:extLst>
          </p:cNvPr>
          <p:cNvCxnSpPr>
            <a:cxnSpLocks/>
            <a:stCxn id="103" idx="2"/>
            <a:endCxn id="112" idx="6"/>
          </p:cNvCxnSpPr>
          <p:nvPr/>
        </p:nvCxnSpPr>
        <p:spPr>
          <a:xfrm flipH="1" flipV="1">
            <a:off x="7285323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7C0F152-0E47-BB4C-AA9E-22E37E8D3F2F}"/>
              </a:ext>
            </a:extLst>
          </p:cNvPr>
          <p:cNvSpPr txBox="1"/>
          <p:nvPr/>
        </p:nvSpPr>
        <p:spPr>
          <a:xfrm>
            <a:off x="9016781" y="163796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9C7507-5B1D-DD45-A134-F88937596407}"/>
              </a:ext>
            </a:extLst>
          </p:cNvPr>
          <p:cNvSpPr txBox="1"/>
          <p:nvPr/>
        </p:nvSpPr>
        <p:spPr>
          <a:xfrm>
            <a:off x="9016781" y="2313829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BAD3C3C-375A-0548-AA17-5F075E0F1BC3}"/>
              </a:ext>
            </a:extLst>
          </p:cNvPr>
          <p:cNvSpPr>
            <a:spLocks noChangeAspect="1"/>
          </p:cNvSpPr>
          <p:nvPr/>
        </p:nvSpPr>
        <p:spPr>
          <a:xfrm>
            <a:off x="8887726" y="31704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003C165-06CB-AF4F-81A2-4336633BEEB4}"/>
              </a:ext>
            </a:extLst>
          </p:cNvPr>
          <p:cNvSpPr txBox="1"/>
          <p:nvPr/>
        </p:nvSpPr>
        <p:spPr>
          <a:xfrm>
            <a:off x="9015017" y="370062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93E2792-DDA5-1546-BF4B-D796931C5A79}"/>
              </a:ext>
            </a:extLst>
          </p:cNvPr>
          <p:cNvSpPr txBox="1"/>
          <p:nvPr/>
        </p:nvSpPr>
        <p:spPr>
          <a:xfrm>
            <a:off x="9015853" y="3075765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4266442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thinks that Bob has a problem with personal hygiene and sends a broadcast message to Bob and Carol informing them of her opinion…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C86B388-3565-4E44-890F-EF2812B55020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C374A62E-F859-D44B-882A-F11D6D2B1B2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73D4E6B-1F6B-9948-AE45-256062B86016}"/>
              </a:ext>
            </a:extLst>
          </p:cNvPr>
          <p:cNvSpPr txBox="1"/>
          <p:nvPr/>
        </p:nvSpPr>
        <p:spPr>
          <a:xfrm rot="759551">
            <a:off x="7475108" y="1570152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CE7307-A6F4-914E-AA38-7B0DC69B2A2F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205909-FB1D-B74E-9BEB-307B649F292E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3F30029-B6CF-E64A-B139-12E63D1A6187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377F920-24C9-4A44-B9FF-49877DADA3B2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C06DD54-A399-5D48-B01B-3826F30C1B3B}"/>
              </a:ext>
            </a:extLst>
          </p:cNvPr>
          <p:cNvCxnSpPr>
            <a:cxnSpLocks/>
            <a:stCxn id="79" idx="6"/>
            <a:endCxn id="90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18AB307-2C1E-0E4D-9B80-772AFD50A9B2}"/>
              </a:ext>
            </a:extLst>
          </p:cNvPr>
          <p:cNvCxnSpPr>
            <a:cxnSpLocks/>
            <a:stCxn id="79" idx="6"/>
            <a:endCxn id="116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C03EB85-5D29-0243-96DD-88028A4E07AD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BBEEA5C-4756-9341-828D-E9A55643376C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1DCDA27-227C-5544-975C-2CBE5B9D9C1A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937D868-5146-B546-AEA8-DD912818BA28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A4A0A1F-0319-024B-980E-99B84CEBE94F}"/>
              </a:ext>
            </a:extLst>
          </p:cNvPr>
          <p:cNvSpPr txBox="1"/>
          <p:nvPr/>
        </p:nvSpPr>
        <p:spPr>
          <a:xfrm rot="2507039">
            <a:off x="8857931" y="3139948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E2DEAB8-B581-6045-B3B4-5F42F7000738}"/>
              </a:ext>
            </a:extLst>
          </p:cNvPr>
          <p:cNvSpPr txBox="1"/>
          <p:nvPr/>
        </p:nvSpPr>
        <p:spPr>
          <a:xfrm>
            <a:off x="8822279" y="186971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9A3F73A-2D69-9342-87B0-0F9E816A7F07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</p:spTree>
    <p:extLst>
      <p:ext uri="{BB962C8B-B14F-4D97-AF65-F5344CB8AC3E}">
        <p14:creationId xmlns:p14="http://schemas.microsoft.com/office/powerpoint/2010/main" val="562258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7305936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726619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066218" y="3064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8906619" y="2452977"/>
            <a:ext cx="1159599" cy="7011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9E47B78-1F3B-B046-92DF-2C562AF9480D}"/>
              </a:ext>
            </a:extLst>
          </p:cNvPr>
          <p:cNvSpPr txBox="1"/>
          <p:nvPr/>
        </p:nvSpPr>
        <p:spPr>
          <a:xfrm rot="19880621">
            <a:off x="7605059" y="2778787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7485936" y="2452977"/>
            <a:ext cx="124068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is offended and sends a rude broadcast message back to Alice and Carol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C8E5D0-978D-FD4E-9A74-4C5C4A379DC1}"/>
              </a:ext>
            </a:extLst>
          </p:cNvPr>
          <p:cNvSpPr txBox="1"/>
          <p:nvPr/>
        </p:nvSpPr>
        <p:spPr>
          <a:xfrm rot="1866037">
            <a:off x="8840561" y="278788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A05288-77E8-6A4A-91A5-EF04A415824C}"/>
              </a:ext>
            </a:extLst>
          </p:cNvPr>
          <p:cNvSpPr txBox="1"/>
          <p:nvPr/>
        </p:nvSpPr>
        <p:spPr>
          <a:xfrm>
            <a:off x="8820133" y="22305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6455152" y="300025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96FE59-614E-814A-9D81-410054C7E2EE}"/>
              </a:ext>
            </a:extLst>
          </p:cNvPr>
          <p:cNvSpPr txBox="1"/>
          <p:nvPr/>
        </p:nvSpPr>
        <p:spPr>
          <a:xfrm>
            <a:off x="10156217" y="438090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1027579" y="4350123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1027579" y="38386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10066218" y="44395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10066218" y="3154144"/>
            <a:ext cx="12700" cy="13753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475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2404834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553738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2404834" y="49479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494834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5848829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9185670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9095670" y="25573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5758829" y="354132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2584834" y="1740021"/>
            <a:ext cx="6510836" cy="9072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2584834" y="1740021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9095670" y="4519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5938829" y="3631323"/>
            <a:ext cx="3156841" cy="978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2584834" y="3631323"/>
            <a:ext cx="3173995" cy="1406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5758829" y="18530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2180353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557990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850739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9185669" y="449156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1554050" y="490476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0057031" y="55483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0057031" y="445435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9095670" y="56377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9095670" y="4609657"/>
            <a:ext cx="12700" cy="11180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341D97F-BAFF-5E4D-9042-F651559DA387}"/>
              </a:ext>
            </a:extLst>
          </p:cNvPr>
          <p:cNvSpPr txBox="1"/>
          <p:nvPr/>
        </p:nvSpPr>
        <p:spPr>
          <a:xfrm>
            <a:off x="5874934" y="178872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2027AE-7265-EC49-A9DE-5B113ED37A59}"/>
              </a:ext>
            </a:extLst>
          </p:cNvPr>
          <p:cNvSpPr txBox="1"/>
          <p:nvPr/>
        </p:nvSpPr>
        <p:spPr>
          <a:xfrm>
            <a:off x="9210845" y="248540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C746D9-12E0-5F4C-96CC-7FACEAB1FE1D}"/>
              </a:ext>
            </a:extLst>
          </p:cNvPr>
          <p:cNvSpPr txBox="1"/>
          <p:nvPr/>
        </p:nvSpPr>
        <p:spPr>
          <a:xfrm rot="188262">
            <a:off x="3575023" y="1540709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7C9384-B51A-E54B-A36E-4F38B07D2B31}"/>
              </a:ext>
            </a:extLst>
          </p:cNvPr>
          <p:cNvSpPr txBox="1"/>
          <p:nvPr/>
        </p:nvSpPr>
        <p:spPr>
          <a:xfrm rot="488262">
            <a:off x="6646375" y="2432551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2404834" y="290932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C2A815-6701-0E47-8205-F656E1CEC8E2}"/>
              </a:ext>
            </a:extLst>
          </p:cNvPr>
          <p:cNvSpPr txBox="1"/>
          <p:nvPr/>
        </p:nvSpPr>
        <p:spPr>
          <a:xfrm>
            <a:off x="1553738" y="284543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9095670" y="50883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>
            <a:off x="2584834" y="2999326"/>
            <a:ext cx="6510836" cy="2179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E2932A-0C76-6846-B1D8-2FF7015B5871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584834" y="2999326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5758829" y="311234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C44A29-0C55-5849-8C1B-E3C2520159FE}"/>
              </a:ext>
            </a:extLst>
          </p:cNvPr>
          <p:cNvSpPr txBox="1"/>
          <p:nvPr/>
        </p:nvSpPr>
        <p:spPr>
          <a:xfrm>
            <a:off x="5874934" y="304802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CF659D-3188-504C-8CA7-915D1049F33B}"/>
              </a:ext>
            </a:extLst>
          </p:cNvPr>
          <p:cNvSpPr txBox="1"/>
          <p:nvPr/>
        </p:nvSpPr>
        <p:spPr>
          <a:xfrm>
            <a:off x="9185669" y="50164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AC64B3-320D-3C48-BDEA-1F39C69522FF}"/>
              </a:ext>
            </a:extLst>
          </p:cNvPr>
          <p:cNvSpPr txBox="1"/>
          <p:nvPr/>
        </p:nvSpPr>
        <p:spPr>
          <a:xfrm rot="188262">
            <a:off x="3636823" y="2800438"/>
            <a:ext cx="1212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3E4A7A-317A-7F4C-AAFA-BEC8D0CD07DA}"/>
              </a:ext>
            </a:extLst>
          </p:cNvPr>
          <p:cNvSpPr txBox="1"/>
          <p:nvPr/>
        </p:nvSpPr>
        <p:spPr>
          <a:xfrm rot="20150886">
            <a:off x="3273564" y="4072104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9F47CA-8E1D-6A43-9024-3DEE853593FC}"/>
              </a:ext>
            </a:extLst>
          </p:cNvPr>
          <p:cNvSpPr txBox="1"/>
          <p:nvPr/>
        </p:nvSpPr>
        <p:spPr>
          <a:xfrm rot="1058420">
            <a:off x="6757643" y="3803308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5FCFB9-8306-7B4F-89EC-98E89A816B31}"/>
              </a:ext>
            </a:extLst>
          </p:cNvPr>
          <p:cNvSpPr txBox="1"/>
          <p:nvPr/>
        </p:nvSpPr>
        <p:spPr>
          <a:xfrm>
            <a:off x="5874934" y="34330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50436E-1836-4B42-B1EF-F60CBAE02C80}"/>
              </a:ext>
            </a:extLst>
          </p:cNvPr>
          <p:cNvSpPr txBox="1"/>
          <p:nvPr/>
        </p:nvSpPr>
        <p:spPr>
          <a:xfrm>
            <a:off x="10057031" y="4993685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2FE5B5-0FCF-3448-9E68-44B55C16FC73}"/>
              </a:ext>
            </a:extLst>
          </p:cNvPr>
          <p:cNvSpPr txBox="1"/>
          <p:nvPr/>
        </p:nvSpPr>
        <p:spPr>
          <a:xfrm>
            <a:off x="9185669" y="55738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33E223-3CE7-A44B-B934-8E6FDA6F887A}"/>
              </a:ext>
            </a:extLst>
          </p:cNvPr>
          <p:cNvSpPr txBox="1"/>
          <p:nvPr/>
        </p:nvSpPr>
        <p:spPr>
          <a:xfrm rot="1078464">
            <a:off x="6892187" y="4665796"/>
            <a:ext cx="125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</p:spTree>
    <p:extLst>
      <p:ext uri="{BB962C8B-B14F-4D97-AF65-F5344CB8AC3E}">
        <p14:creationId xmlns:p14="http://schemas.microsoft.com/office/powerpoint/2010/main" val="3221590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</p:spTree>
    <p:extLst>
      <p:ext uri="{BB962C8B-B14F-4D97-AF65-F5344CB8AC3E}">
        <p14:creationId xmlns:p14="http://schemas.microsoft.com/office/powerpoint/2010/main" val="1141091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FE1221D1-210B-D445-8239-761E9BAFD51C}"/>
              </a:ext>
            </a:extLst>
          </p:cNvPr>
          <p:cNvSpPr/>
          <p:nvPr/>
        </p:nvSpPr>
        <p:spPr>
          <a:xfrm>
            <a:off x="9256142" y="1608160"/>
            <a:ext cx="778192" cy="235948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623CA2-3EC8-AC4D-88C2-ACF787414BC7}"/>
              </a:ext>
            </a:extLst>
          </p:cNvPr>
          <p:cNvSpPr/>
          <p:nvPr/>
        </p:nvSpPr>
        <p:spPr>
          <a:xfrm>
            <a:off x="6256269" y="1632223"/>
            <a:ext cx="778192" cy="185069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F9426B-3311-904B-81ED-313A41515DE3}"/>
              </a:ext>
            </a:extLst>
          </p:cNvPr>
          <p:cNvCxnSpPr/>
          <p:nvPr/>
        </p:nvCxnSpPr>
        <p:spPr>
          <a:xfrm>
            <a:off x="2686665" y="140397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19F4DE3-A71D-4543-9D5D-2D06F9DB6127}"/>
              </a:ext>
            </a:extLst>
          </p:cNvPr>
          <p:cNvSpPr>
            <a:spLocks noChangeAspect="1"/>
          </p:cNvSpPr>
          <p:nvPr/>
        </p:nvSpPr>
        <p:spPr>
          <a:xfrm>
            <a:off x="2596665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3E259E6-8023-8147-9392-6BB7E6875D4B}"/>
              </a:ext>
            </a:extLst>
          </p:cNvPr>
          <p:cNvSpPr>
            <a:spLocks noChangeAspect="1"/>
          </p:cNvSpPr>
          <p:nvPr/>
        </p:nvSpPr>
        <p:spPr>
          <a:xfrm>
            <a:off x="2596665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811E56B-09CC-9C4A-8611-280917C57A5C}"/>
              </a:ext>
            </a:extLst>
          </p:cNvPr>
          <p:cNvSpPr>
            <a:spLocks noChangeAspect="1"/>
          </p:cNvSpPr>
          <p:nvPr/>
        </p:nvSpPr>
        <p:spPr>
          <a:xfrm>
            <a:off x="2596665" y="355908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BC7500-4E68-924F-A414-434E2BFDA1F9}"/>
              </a:ext>
            </a:extLst>
          </p:cNvPr>
          <p:cNvSpPr txBox="1"/>
          <p:nvPr/>
        </p:nvSpPr>
        <p:spPr>
          <a:xfrm>
            <a:off x="2288906" y="16589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77A51D-3716-9A47-8D45-3C727C5B9F29}"/>
              </a:ext>
            </a:extLst>
          </p:cNvPr>
          <p:cNvSpPr txBox="1"/>
          <p:nvPr/>
        </p:nvSpPr>
        <p:spPr>
          <a:xfrm>
            <a:off x="2288906" y="26741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7ADC43-EDDD-6A49-94A3-975DF35BA720}"/>
              </a:ext>
            </a:extLst>
          </p:cNvPr>
          <p:cNvSpPr txBox="1"/>
          <p:nvPr/>
        </p:nvSpPr>
        <p:spPr>
          <a:xfrm>
            <a:off x="2288906" y="346441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3E6F69-4822-3843-9B66-0540E406E2F1}"/>
              </a:ext>
            </a:extLst>
          </p:cNvPr>
          <p:cNvSpPr txBox="1"/>
          <p:nvPr/>
        </p:nvSpPr>
        <p:spPr>
          <a:xfrm>
            <a:off x="2423506" y="103433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x=5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9BC2C65-D08B-F24F-A99B-A38283F29144}"/>
              </a:ext>
            </a:extLst>
          </p:cNvPr>
          <p:cNvSpPr>
            <a:spLocks noChangeAspect="1"/>
          </p:cNvSpPr>
          <p:nvPr/>
        </p:nvSpPr>
        <p:spPr>
          <a:xfrm>
            <a:off x="2598269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0EDC1F-DF9D-0F42-B54E-D3A3D876EC52}"/>
              </a:ext>
            </a:extLst>
          </p:cNvPr>
          <p:cNvSpPr txBox="1"/>
          <p:nvPr/>
        </p:nvSpPr>
        <p:spPr>
          <a:xfrm>
            <a:off x="2290510" y="21490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F3DB85E-93DB-C240-B554-20FA7FA8ED77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2778269" y="1865270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2EF0910-99AF-694C-866F-42320736B09C}"/>
              </a:ext>
            </a:extLst>
          </p:cNvPr>
          <p:cNvSpPr>
            <a:spLocks noChangeAspect="1"/>
          </p:cNvSpPr>
          <p:nvPr/>
        </p:nvSpPr>
        <p:spPr>
          <a:xfrm>
            <a:off x="2598040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04E888-BD4A-1D4F-B3C5-186C3EC9C622}"/>
              </a:ext>
            </a:extLst>
          </p:cNvPr>
          <p:cNvSpPr txBox="1"/>
          <p:nvPr/>
        </p:nvSpPr>
        <p:spPr>
          <a:xfrm>
            <a:off x="2790216" y="309405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3D0EB5-897A-994F-882E-7F55A57D1C67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1365465" y="3278719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8EAE839-AECC-B54E-B7F4-2C43EC4E53EE}"/>
              </a:ext>
            </a:extLst>
          </p:cNvPr>
          <p:cNvSpPr>
            <a:spLocks noChangeAspect="1"/>
          </p:cNvSpPr>
          <p:nvPr/>
        </p:nvSpPr>
        <p:spPr>
          <a:xfrm>
            <a:off x="2596665" y="396764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C45724-5B1F-FE4F-9C97-0AC67A465DCD}"/>
              </a:ext>
            </a:extLst>
          </p:cNvPr>
          <p:cNvSpPr txBox="1"/>
          <p:nvPr/>
        </p:nvSpPr>
        <p:spPr>
          <a:xfrm>
            <a:off x="2792342" y="373749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9D1A5A3-9B65-F840-85AC-30625C1ADF0A}"/>
              </a:ext>
            </a:extLst>
          </p:cNvPr>
          <p:cNvSpPr>
            <a:spLocks noChangeAspect="1"/>
          </p:cNvSpPr>
          <p:nvPr/>
        </p:nvSpPr>
        <p:spPr>
          <a:xfrm>
            <a:off x="2596665" y="43762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5EF7AD-C834-0146-929C-91772363AE4B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2776665" y="4057642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6EE3613-4FC6-0149-9021-C3C28155EC38}"/>
              </a:ext>
            </a:extLst>
          </p:cNvPr>
          <p:cNvSpPr txBox="1"/>
          <p:nvPr/>
        </p:nvSpPr>
        <p:spPr>
          <a:xfrm>
            <a:off x="2792342" y="451667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81BB9E5-B47F-2748-BA7A-F0F2FECC3221}"/>
              </a:ext>
            </a:extLst>
          </p:cNvPr>
          <p:cNvSpPr/>
          <p:nvPr/>
        </p:nvSpPr>
        <p:spPr>
          <a:xfrm rot="240000">
            <a:off x="2080654" y="1026309"/>
            <a:ext cx="1232570" cy="3834448"/>
          </a:xfrm>
          <a:custGeom>
            <a:avLst/>
            <a:gdLst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35262 w 1095837"/>
              <a:gd name="connsiteY71" fmla="*/ 1371600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10707 w 1095837"/>
              <a:gd name="connsiteY71" fmla="*/ 1384543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12572 w 1095837"/>
              <a:gd name="connsiteY69" fmla="*/ 1492287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983389 w 1095837"/>
              <a:gd name="connsiteY67" fmla="*/ 1588168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10181 w 1095837"/>
              <a:gd name="connsiteY66" fmla="*/ 1716487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095837" h="3384884">
                <a:moveTo>
                  <a:pt x="229410" y="88231"/>
                </a:moveTo>
                <a:lnTo>
                  <a:pt x="229410" y="88231"/>
                </a:lnTo>
                <a:cubicBezTo>
                  <a:pt x="135696" y="119468"/>
                  <a:pt x="175156" y="94358"/>
                  <a:pt x="109094" y="160421"/>
                </a:cubicBezTo>
                <a:cubicBezTo>
                  <a:pt x="98399" y="171116"/>
                  <a:pt x="83774" y="178977"/>
                  <a:pt x="77010" y="192505"/>
                </a:cubicBezTo>
                <a:cubicBezTo>
                  <a:pt x="66315" y="213894"/>
                  <a:pt x="58190" y="236775"/>
                  <a:pt x="44925" y="256673"/>
                </a:cubicBezTo>
                <a:cubicBezTo>
                  <a:pt x="39578" y="264694"/>
                  <a:pt x="32798" y="271928"/>
                  <a:pt x="28883" y="280737"/>
                </a:cubicBezTo>
                <a:cubicBezTo>
                  <a:pt x="22015" y="296189"/>
                  <a:pt x="12841" y="328863"/>
                  <a:pt x="12841" y="328863"/>
                </a:cubicBezTo>
                <a:cubicBezTo>
                  <a:pt x="-9475" y="485078"/>
                  <a:pt x="1820" y="383721"/>
                  <a:pt x="12841" y="697831"/>
                </a:cubicBezTo>
                <a:cubicBezTo>
                  <a:pt x="14639" y="749068"/>
                  <a:pt x="16898" y="838432"/>
                  <a:pt x="28883" y="898358"/>
                </a:cubicBezTo>
                <a:cubicBezTo>
                  <a:pt x="58898" y="1048435"/>
                  <a:pt x="30381" y="888302"/>
                  <a:pt x="60968" y="1010652"/>
                </a:cubicBezTo>
                <a:cubicBezTo>
                  <a:pt x="79061" y="1083023"/>
                  <a:pt x="70038" y="1053904"/>
                  <a:pt x="85031" y="1098884"/>
                </a:cubicBezTo>
                <a:cubicBezTo>
                  <a:pt x="87705" y="1251284"/>
                  <a:pt x="88364" y="1403733"/>
                  <a:pt x="93052" y="1556084"/>
                </a:cubicBezTo>
                <a:cubicBezTo>
                  <a:pt x="93715" y="1577630"/>
                  <a:pt x="98855" y="1598811"/>
                  <a:pt x="101073" y="1620252"/>
                </a:cubicBezTo>
                <a:cubicBezTo>
                  <a:pt x="106877" y="1676354"/>
                  <a:pt x="117115" y="1788694"/>
                  <a:pt x="117115" y="1788694"/>
                </a:cubicBezTo>
                <a:cubicBezTo>
                  <a:pt x="114441" y="1839494"/>
                  <a:pt x="113151" y="1890386"/>
                  <a:pt x="109094" y="1941094"/>
                </a:cubicBezTo>
                <a:cubicBezTo>
                  <a:pt x="107797" y="1957306"/>
                  <a:pt x="101073" y="1972957"/>
                  <a:pt x="101073" y="1989221"/>
                </a:cubicBezTo>
                <a:cubicBezTo>
                  <a:pt x="101073" y="2133625"/>
                  <a:pt x="104512" y="2278027"/>
                  <a:pt x="109094" y="2422358"/>
                </a:cubicBezTo>
                <a:cubicBezTo>
                  <a:pt x="109862" y="2446557"/>
                  <a:pt x="112367" y="2470806"/>
                  <a:pt x="117115" y="2494547"/>
                </a:cubicBezTo>
                <a:cubicBezTo>
                  <a:pt x="120431" y="2511128"/>
                  <a:pt x="127810" y="2526631"/>
                  <a:pt x="133157" y="2542673"/>
                </a:cubicBezTo>
                <a:lnTo>
                  <a:pt x="149199" y="2590800"/>
                </a:lnTo>
                <a:cubicBezTo>
                  <a:pt x="151873" y="2598821"/>
                  <a:pt x="153439" y="2607301"/>
                  <a:pt x="157220" y="2614863"/>
                </a:cubicBezTo>
                <a:cubicBezTo>
                  <a:pt x="162567" y="2625558"/>
                  <a:pt x="168821" y="2635845"/>
                  <a:pt x="173262" y="2646947"/>
                </a:cubicBezTo>
                <a:cubicBezTo>
                  <a:pt x="179542" y="2662647"/>
                  <a:pt x="179158" y="2681545"/>
                  <a:pt x="189304" y="2695073"/>
                </a:cubicBezTo>
                <a:cubicBezTo>
                  <a:pt x="197325" y="2705768"/>
                  <a:pt x="206283" y="2715821"/>
                  <a:pt x="213368" y="2727158"/>
                </a:cubicBezTo>
                <a:cubicBezTo>
                  <a:pt x="219705" y="2737297"/>
                  <a:pt x="224700" y="2748252"/>
                  <a:pt x="229410" y="2759242"/>
                </a:cubicBezTo>
                <a:cubicBezTo>
                  <a:pt x="232741" y="2767013"/>
                  <a:pt x="232741" y="2776270"/>
                  <a:pt x="237431" y="2783305"/>
                </a:cubicBezTo>
                <a:cubicBezTo>
                  <a:pt x="243723" y="2792743"/>
                  <a:pt x="253473" y="2799347"/>
                  <a:pt x="261494" y="2807368"/>
                </a:cubicBezTo>
                <a:cubicBezTo>
                  <a:pt x="276282" y="2866519"/>
                  <a:pt x="260391" y="2812815"/>
                  <a:pt x="285557" y="2871537"/>
                </a:cubicBezTo>
                <a:cubicBezTo>
                  <a:pt x="288887" y="2879308"/>
                  <a:pt x="289797" y="2888038"/>
                  <a:pt x="293578" y="2895600"/>
                </a:cubicBezTo>
                <a:cubicBezTo>
                  <a:pt x="333855" y="2976154"/>
                  <a:pt x="283476" y="2853312"/>
                  <a:pt x="325662" y="2951747"/>
                </a:cubicBezTo>
                <a:cubicBezTo>
                  <a:pt x="328993" y="2959518"/>
                  <a:pt x="330352" y="2968039"/>
                  <a:pt x="333683" y="2975810"/>
                </a:cubicBezTo>
                <a:cubicBezTo>
                  <a:pt x="338393" y="2986800"/>
                  <a:pt x="345015" y="2996904"/>
                  <a:pt x="349725" y="3007894"/>
                </a:cubicBezTo>
                <a:cubicBezTo>
                  <a:pt x="353056" y="3015666"/>
                  <a:pt x="353965" y="3024395"/>
                  <a:pt x="357746" y="3031958"/>
                </a:cubicBezTo>
                <a:cubicBezTo>
                  <a:pt x="362057" y="3040580"/>
                  <a:pt x="369006" y="3047651"/>
                  <a:pt x="373789" y="3056021"/>
                </a:cubicBezTo>
                <a:cubicBezTo>
                  <a:pt x="390669" y="3085560"/>
                  <a:pt x="395750" y="3110065"/>
                  <a:pt x="421915" y="3136231"/>
                </a:cubicBezTo>
                <a:cubicBezTo>
                  <a:pt x="435283" y="3149600"/>
                  <a:pt x="451533" y="3160606"/>
                  <a:pt x="462020" y="3176337"/>
                </a:cubicBezTo>
                <a:cubicBezTo>
                  <a:pt x="467367" y="3184358"/>
                  <a:pt x="471245" y="3193583"/>
                  <a:pt x="478062" y="3200400"/>
                </a:cubicBezTo>
                <a:cubicBezTo>
                  <a:pt x="493611" y="3215949"/>
                  <a:pt x="506617" y="3217939"/>
                  <a:pt x="526189" y="3224463"/>
                </a:cubicBezTo>
                <a:cubicBezTo>
                  <a:pt x="534210" y="3229810"/>
                  <a:pt x="541630" y="3236194"/>
                  <a:pt x="550252" y="3240505"/>
                </a:cubicBezTo>
                <a:cubicBezTo>
                  <a:pt x="557814" y="3244286"/>
                  <a:pt x="566924" y="3244420"/>
                  <a:pt x="574315" y="3248526"/>
                </a:cubicBezTo>
                <a:cubicBezTo>
                  <a:pt x="591169" y="3257889"/>
                  <a:pt x="606399" y="3269915"/>
                  <a:pt x="622441" y="3280610"/>
                </a:cubicBezTo>
                <a:cubicBezTo>
                  <a:pt x="630462" y="3285957"/>
                  <a:pt x="639687" y="3289835"/>
                  <a:pt x="646504" y="3296652"/>
                </a:cubicBezTo>
                <a:cubicBezTo>
                  <a:pt x="654525" y="3304673"/>
                  <a:pt x="661853" y="3313454"/>
                  <a:pt x="670568" y="3320716"/>
                </a:cubicBezTo>
                <a:cubicBezTo>
                  <a:pt x="691886" y="3338481"/>
                  <a:pt x="701753" y="3338536"/>
                  <a:pt x="726715" y="3352800"/>
                </a:cubicBezTo>
                <a:cubicBezTo>
                  <a:pt x="735085" y="3357583"/>
                  <a:pt x="742156" y="3364531"/>
                  <a:pt x="750778" y="3368842"/>
                </a:cubicBezTo>
                <a:cubicBezTo>
                  <a:pt x="762285" y="3374596"/>
                  <a:pt x="796645" y="3382314"/>
                  <a:pt x="806925" y="3384884"/>
                </a:cubicBezTo>
                <a:cubicBezTo>
                  <a:pt x="847030" y="3382210"/>
                  <a:pt x="887292" y="3381302"/>
                  <a:pt x="927241" y="3376863"/>
                </a:cubicBezTo>
                <a:cubicBezTo>
                  <a:pt x="943349" y="3375073"/>
                  <a:pt x="963767" y="3362951"/>
                  <a:pt x="975368" y="3352800"/>
                </a:cubicBezTo>
                <a:cubicBezTo>
                  <a:pt x="989596" y="3340350"/>
                  <a:pt x="1007018" y="3329604"/>
                  <a:pt x="1015473" y="3312694"/>
                </a:cubicBezTo>
                <a:cubicBezTo>
                  <a:pt x="1020820" y="3301999"/>
                  <a:pt x="1026805" y="3291600"/>
                  <a:pt x="1031515" y="3280610"/>
                </a:cubicBezTo>
                <a:cubicBezTo>
                  <a:pt x="1034846" y="3272839"/>
                  <a:pt x="1035755" y="3264109"/>
                  <a:pt x="1039536" y="3256547"/>
                </a:cubicBezTo>
                <a:cubicBezTo>
                  <a:pt x="1043847" y="3247925"/>
                  <a:pt x="1050231" y="3240505"/>
                  <a:pt x="1055578" y="3232484"/>
                </a:cubicBezTo>
                <a:cubicBezTo>
                  <a:pt x="1060925" y="3211095"/>
                  <a:pt x="1064648" y="3189232"/>
                  <a:pt x="1071620" y="3168316"/>
                </a:cubicBezTo>
                <a:cubicBezTo>
                  <a:pt x="1074294" y="3160295"/>
                  <a:pt x="1077807" y="3152506"/>
                  <a:pt x="1079641" y="3144252"/>
                </a:cubicBezTo>
                <a:cubicBezTo>
                  <a:pt x="1083169" y="3128376"/>
                  <a:pt x="1084988" y="3112168"/>
                  <a:pt x="1087662" y="3096126"/>
                </a:cubicBezTo>
                <a:cubicBezTo>
                  <a:pt x="1095330" y="2835416"/>
                  <a:pt x="1101383" y="2811404"/>
                  <a:pt x="1087662" y="2550694"/>
                </a:cubicBezTo>
                <a:cubicBezTo>
                  <a:pt x="1086238" y="2523639"/>
                  <a:pt x="1076495" y="2518920"/>
                  <a:pt x="1071620" y="2494547"/>
                </a:cubicBezTo>
                <a:cubicBezTo>
                  <a:pt x="1065241" y="2462652"/>
                  <a:pt x="1059612" y="2430570"/>
                  <a:pt x="1055578" y="2398294"/>
                </a:cubicBezTo>
                <a:cubicBezTo>
                  <a:pt x="1052904" y="2376905"/>
                  <a:pt x="1051101" y="2355389"/>
                  <a:pt x="1047557" y="2334126"/>
                </a:cubicBezTo>
                <a:cubicBezTo>
                  <a:pt x="1045745" y="2323252"/>
                  <a:pt x="1041927" y="2312803"/>
                  <a:pt x="1039536" y="2302042"/>
                </a:cubicBezTo>
                <a:cubicBezTo>
                  <a:pt x="1026630" y="2243966"/>
                  <a:pt x="1037827" y="2280874"/>
                  <a:pt x="1023494" y="2237873"/>
                </a:cubicBezTo>
                <a:cubicBezTo>
                  <a:pt x="1006408" y="2084098"/>
                  <a:pt x="1024478" y="2227736"/>
                  <a:pt x="1007452" y="2125579"/>
                </a:cubicBezTo>
                <a:cubicBezTo>
                  <a:pt x="1004344" y="2106930"/>
                  <a:pt x="1003682" y="2087853"/>
                  <a:pt x="999431" y="2069431"/>
                </a:cubicBezTo>
                <a:cubicBezTo>
                  <a:pt x="995629" y="2052954"/>
                  <a:pt x="987490" y="2037710"/>
                  <a:pt x="983389" y="2021305"/>
                </a:cubicBezTo>
                <a:cubicBezTo>
                  <a:pt x="978041" y="1999916"/>
                  <a:pt x="971670" y="1978757"/>
                  <a:pt x="967346" y="1957137"/>
                </a:cubicBezTo>
                <a:cubicBezTo>
                  <a:pt x="957163" y="1906221"/>
                  <a:pt x="962632" y="1930257"/>
                  <a:pt x="951304" y="1884947"/>
                </a:cubicBezTo>
                <a:cubicBezTo>
                  <a:pt x="951304" y="1839494"/>
                  <a:pt x="920429" y="1759716"/>
                  <a:pt x="910181" y="1716487"/>
                </a:cubicBezTo>
                <a:cubicBezTo>
                  <a:pt x="899933" y="1673258"/>
                  <a:pt x="889418" y="1662938"/>
                  <a:pt x="889816" y="1625571"/>
                </a:cubicBezTo>
                <a:cubicBezTo>
                  <a:pt x="890215" y="1588204"/>
                  <a:pt x="909090" y="1532458"/>
                  <a:pt x="912572" y="1492287"/>
                </a:cubicBezTo>
                <a:cubicBezTo>
                  <a:pt x="916054" y="1452116"/>
                  <a:pt x="914946" y="1415352"/>
                  <a:pt x="910707" y="1384543"/>
                </a:cubicBezTo>
                <a:cubicBezTo>
                  <a:pt x="906468" y="1353734"/>
                  <a:pt x="897749" y="1330978"/>
                  <a:pt x="887136" y="1307431"/>
                </a:cubicBezTo>
                <a:cubicBezTo>
                  <a:pt x="876523" y="1283884"/>
                  <a:pt x="870830" y="1270037"/>
                  <a:pt x="847031" y="1243263"/>
                </a:cubicBezTo>
                <a:cubicBezTo>
                  <a:pt x="834470" y="1229133"/>
                  <a:pt x="806925" y="1203158"/>
                  <a:pt x="806925" y="1203158"/>
                </a:cubicBezTo>
                <a:lnTo>
                  <a:pt x="790883" y="1155031"/>
                </a:lnTo>
                <a:lnTo>
                  <a:pt x="782862" y="1130968"/>
                </a:lnTo>
                <a:cubicBezTo>
                  <a:pt x="785536" y="1077494"/>
                  <a:pt x="787068" y="1023951"/>
                  <a:pt x="790883" y="970547"/>
                </a:cubicBezTo>
                <a:cubicBezTo>
                  <a:pt x="795732" y="902668"/>
                  <a:pt x="797753" y="921307"/>
                  <a:pt x="806925" y="866273"/>
                </a:cubicBezTo>
                <a:cubicBezTo>
                  <a:pt x="810033" y="847625"/>
                  <a:pt x="810695" y="828547"/>
                  <a:pt x="814946" y="810126"/>
                </a:cubicBezTo>
                <a:cubicBezTo>
                  <a:pt x="818748" y="793649"/>
                  <a:pt x="826888" y="778405"/>
                  <a:pt x="830989" y="762000"/>
                </a:cubicBezTo>
                <a:lnTo>
                  <a:pt x="839010" y="729916"/>
                </a:lnTo>
                <a:cubicBezTo>
                  <a:pt x="836336" y="644358"/>
                  <a:pt x="835872" y="558702"/>
                  <a:pt x="830989" y="473242"/>
                </a:cubicBezTo>
                <a:cubicBezTo>
                  <a:pt x="830507" y="464801"/>
                  <a:pt x="826749" y="456741"/>
                  <a:pt x="822968" y="449179"/>
                </a:cubicBezTo>
                <a:cubicBezTo>
                  <a:pt x="818657" y="440557"/>
                  <a:pt x="812273" y="433137"/>
                  <a:pt x="806925" y="425116"/>
                </a:cubicBezTo>
                <a:cubicBezTo>
                  <a:pt x="784726" y="358518"/>
                  <a:pt x="812557" y="448497"/>
                  <a:pt x="790883" y="296779"/>
                </a:cubicBezTo>
                <a:cubicBezTo>
                  <a:pt x="787765" y="274953"/>
                  <a:pt x="780188" y="254000"/>
                  <a:pt x="774841" y="232610"/>
                </a:cubicBezTo>
                <a:cubicBezTo>
                  <a:pt x="772271" y="222330"/>
                  <a:pt x="764552" y="187970"/>
                  <a:pt x="758799" y="176463"/>
                </a:cubicBezTo>
                <a:cubicBezTo>
                  <a:pt x="754488" y="167841"/>
                  <a:pt x="748104" y="160421"/>
                  <a:pt x="742757" y="152400"/>
                </a:cubicBezTo>
                <a:cubicBezTo>
                  <a:pt x="740083" y="141705"/>
                  <a:pt x="739666" y="130176"/>
                  <a:pt x="734736" y="120316"/>
                </a:cubicBezTo>
                <a:cubicBezTo>
                  <a:pt x="703990" y="58822"/>
                  <a:pt x="715352" y="85557"/>
                  <a:pt x="678589" y="56147"/>
                </a:cubicBezTo>
                <a:cubicBezTo>
                  <a:pt x="672684" y="51423"/>
                  <a:pt x="669310" y="43487"/>
                  <a:pt x="662546" y="40105"/>
                </a:cubicBezTo>
                <a:cubicBezTo>
                  <a:pt x="647421" y="32543"/>
                  <a:pt x="630462" y="29410"/>
                  <a:pt x="614420" y="24063"/>
                </a:cubicBezTo>
                <a:lnTo>
                  <a:pt x="590357" y="16042"/>
                </a:lnTo>
                <a:cubicBezTo>
                  <a:pt x="582336" y="13368"/>
                  <a:pt x="574634" y="9411"/>
                  <a:pt x="566294" y="8021"/>
                </a:cubicBezTo>
                <a:lnTo>
                  <a:pt x="518168" y="0"/>
                </a:lnTo>
                <a:cubicBezTo>
                  <a:pt x="480736" y="2674"/>
                  <a:pt x="443171" y="3877"/>
                  <a:pt x="405873" y="8021"/>
                </a:cubicBezTo>
                <a:cubicBezTo>
                  <a:pt x="394917" y="9238"/>
                  <a:pt x="384348" y="12874"/>
                  <a:pt x="373789" y="16042"/>
                </a:cubicBezTo>
                <a:cubicBezTo>
                  <a:pt x="373777" y="16045"/>
                  <a:pt x="313637" y="36092"/>
                  <a:pt x="301599" y="40105"/>
                </a:cubicBezTo>
                <a:lnTo>
                  <a:pt x="277536" y="48126"/>
                </a:lnTo>
                <a:cubicBezTo>
                  <a:pt x="269515" y="50800"/>
                  <a:pt x="260508" y="51457"/>
                  <a:pt x="253473" y="56147"/>
                </a:cubicBezTo>
                <a:cubicBezTo>
                  <a:pt x="226264" y="74286"/>
                  <a:pt x="233421" y="82884"/>
                  <a:pt x="229410" y="88231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D7DDA-8F45-7346-B695-1435902D81AF}"/>
              </a:ext>
            </a:extLst>
          </p:cNvPr>
          <p:cNvSpPr txBox="1"/>
          <p:nvPr/>
        </p:nvSpPr>
        <p:spPr>
          <a:xfrm>
            <a:off x="927891" y="2059040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0FDB12-BBF2-7D47-B088-2F569A5EAE39}"/>
              </a:ext>
            </a:extLst>
          </p:cNvPr>
          <p:cNvCxnSpPr>
            <a:cxnSpLocks/>
            <a:stCxn id="4" idx="3"/>
            <a:endCxn id="3" idx="8"/>
          </p:cNvCxnSpPr>
          <p:nvPr/>
        </p:nvCxnSpPr>
        <p:spPr>
          <a:xfrm flipV="1">
            <a:off x="1590829" y="2005451"/>
            <a:ext cx="586484" cy="238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B66FE636-40FA-E340-AD94-43C431A13797}"/>
              </a:ext>
            </a:extLst>
          </p:cNvPr>
          <p:cNvSpPr>
            <a:spLocks noChangeAspect="1"/>
          </p:cNvSpPr>
          <p:nvPr/>
        </p:nvSpPr>
        <p:spPr>
          <a:xfrm>
            <a:off x="6655317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14A0837-EE61-5C4D-A36A-44B7ED5DA1FD}"/>
              </a:ext>
            </a:extLst>
          </p:cNvPr>
          <p:cNvSpPr>
            <a:spLocks noChangeAspect="1"/>
          </p:cNvSpPr>
          <p:nvPr/>
        </p:nvSpPr>
        <p:spPr>
          <a:xfrm>
            <a:off x="6655317" y="27607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9D65AE1-FB59-EC41-BBF2-0794C34DA653}"/>
              </a:ext>
            </a:extLst>
          </p:cNvPr>
          <p:cNvSpPr>
            <a:spLocks noChangeAspect="1"/>
          </p:cNvSpPr>
          <p:nvPr/>
        </p:nvSpPr>
        <p:spPr>
          <a:xfrm>
            <a:off x="6655317" y="37114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AA4622-B176-534B-A68A-DB98DE1EE3BE}"/>
              </a:ext>
            </a:extLst>
          </p:cNvPr>
          <p:cNvSpPr txBox="1"/>
          <p:nvPr/>
        </p:nvSpPr>
        <p:spPr>
          <a:xfrm>
            <a:off x="6538305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638BB7B-2231-F745-A432-C4ED6E6545BE}"/>
              </a:ext>
            </a:extLst>
          </p:cNvPr>
          <p:cNvSpPr>
            <a:spLocks noChangeAspect="1"/>
          </p:cNvSpPr>
          <p:nvPr/>
        </p:nvSpPr>
        <p:spPr>
          <a:xfrm>
            <a:off x="6656921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5067188-E591-304C-9485-15FED6F23944}"/>
              </a:ext>
            </a:extLst>
          </p:cNvPr>
          <p:cNvSpPr>
            <a:spLocks noChangeAspect="1"/>
          </p:cNvSpPr>
          <p:nvPr/>
        </p:nvSpPr>
        <p:spPr>
          <a:xfrm>
            <a:off x="6656692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668658A-D849-0746-986D-36E021D34BAF}"/>
              </a:ext>
            </a:extLst>
          </p:cNvPr>
          <p:cNvSpPr>
            <a:spLocks noChangeAspect="1"/>
          </p:cNvSpPr>
          <p:nvPr/>
        </p:nvSpPr>
        <p:spPr>
          <a:xfrm>
            <a:off x="6655317" y="412004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C1533B1-B49C-B141-A70E-627FB9CA180D}"/>
              </a:ext>
            </a:extLst>
          </p:cNvPr>
          <p:cNvSpPr>
            <a:spLocks noChangeAspect="1"/>
          </p:cNvSpPr>
          <p:nvPr/>
        </p:nvSpPr>
        <p:spPr>
          <a:xfrm>
            <a:off x="6655317" y="45286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A05B5A-4E9C-4B47-9DEE-3ACCFEC8F92E}"/>
              </a:ext>
            </a:extLst>
          </p:cNvPr>
          <p:cNvCxnSpPr>
            <a:cxnSpLocks/>
          </p:cNvCxnSpPr>
          <p:nvPr/>
        </p:nvCxnSpPr>
        <p:spPr>
          <a:xfrm>
            <a:off x="6047485" y="3581399"/>
            <a:ext cx="697832" cy="0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9A1C03-0A71-9342-A148-D55FBE8BD574}"/>
              </a:ext>
            </a:extLst>
          </p:cNvPr>
          <p:cNvSpPr txBox="1"/>
          <p:nvPr/>
        </p:nvSpPr>
        <p:spPr>
          <a:xfrm>
            <a:off x="5333997" y="340092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F785105-3BC8-C74F-A5F4-B60B6C18C2DB}"/>
              </a:ext>
            </a:extLst>
          </p:cNvPr>
          <p:cNvCxnSpPr/>
          <p:nvPr/>
        </p:nvCxnSpPr>
        <p:spPr>
          <a:xfrm>
            <a:off x="6745317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90E59D2-8842-7744-91A1-08594B27F78F}"/>
              </a:ext>
            </a:extLst>
          </p:cNvPr>
          <p:cNvCxnSpPr/>
          <p:nvPr/>
        </p:nvCxnSpPr>
        <p:spPr>
          <a:xfrm>
            <a:off x="9520601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1A285159-79B0-BC49-B3ED-8DB298E5E6FE}"/>
              </a:ext>
            </a:extLst>
          </p:cNvPr>
          <p:cNvSpPr>
            <a:spLocks noChangeAspect="1"/>
          </p:cNvSpPr>
          <p:nvPr/>
        </p:nvSpPr>
        <p:spPr>
          <a:xfrm>
            <a:off x="9430601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0662A63-F41D-664B-8D1E-92D7E8EF92D0}"/>
              </a:ext>
            </a:extLst>
          </p:cNvPr>
          <p:cNvSpPr>
            <a:spLocks noChangeAspect="1"/>
          </p:cNvSpPr>
          <p:nvPr/>
        </p:nvSpPr>
        <p:spPr>
          <a:xfrm>
            <a:off x="9430601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0003405-4EDC-AC49-BB97-F967E152946C}"/>
              </a:ext>
            </a:extLst>
          </p:cNvPr>
          <p:cNvSpPr>
            <a:spLocks noChangeAspect="1"/>
          </p:cNvSpPr>
          <p:nvPr/>
        </p:nvSpPr>
        <p:spPr>
          <a:xfrm>
            <a:off x="9430601" y="37034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51003B4-FE98-1B47-A081-F8BFBB721DF9}"/>
              </a:ext>
            </a:extLst>
          </p:cNvPr>
          <p:cNvSpPr txBox="1"/>
          <p:nvPr/>
        </p:nvSpPr>
        <p:spPr>
          <a:xfrm>
            <a:off x="9313589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8F1068F-E0AC-2B4A-AC1B-3BA4876C7783}"/>
              </a:ext>
            </a:extLst>
          </p:cNvPr>
          <p:cNvSpPr>
            <a:spLocks noChangeAspect="1"/>
          </p:cNvSpPr>
          <p:nvPr/>
        </p:nvSpPr>
        <p:spPr>
          <a:xfrm>
            <a:off x="9432205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8FCB9E2-08EE-594B-A525-E792782A5171}"/>
              </a:ext>
            </a:extLst>
          </p:cNvPr>
          <p:cNvSpPr>
            <a:spLocks noChangeAspect="1"/>
          </p:cNvSpPr>
          <p:nvPr/>
        </p:nvSpPr>
        <p:spPr>
          <a:xfrm>
            <a:off x="9431976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D89693-51D1-BF4F-A7F9-8DB12F023369}"/>
              </a:ext>
            </a:extLst>
          </p:cNvPr>
          <p:cNvSpPr>
            <a:spLocks noChangeAspect="1"/>
          </p:cNvSpPr>
          <p:nvPr/>
        </p:nvSpPr>
        <p:spPr>
          <a:xfrm>
            <a:off x="9430601" y="4216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E299C6E-80A2-724A-8C1D-2338A88DD450}"/>
              </a:ext>
            </a:extLst>
          </p:cNvPr>
          <p:cNvSpPr>
            <a:spLocks noChangeAspect="1"/>
          </p:cNvSpPr>
          <p:nvPr/>
        </p:nvSpPr>
        <p:spPr>
          <a:xfrm>
            <a:off x="9430601" y="462485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717796E-6C77-7045-8C61-4438A3F5C794}"/>
              </a:ext>
            </a:extLst>
          </p:cNvPr>
          <p:cNvCxnSpPr>
            <a:cxnSpLocks/>
          </p:cNvCxnSpPr>
          <p:nvPr/>
        </p:nvCxnSpPr>
        <p:spPr>
          <a:xfrm>
            <a:off x="9520601" y="4110785"/>
            <a:ext cx="697831" cy="0"/>
          </a:xfrm>
          <a:prstGeom prst="line">
            <a:avLst/>
          </a:prstGeom>
          <a:ln w="25400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91998C0-0016-444F-ABE1-D39EAEA501EA}"/>
              </a:ext>
            </a:extLst>
          </p:cNvPr>
          <p:cNvSpPr txBox="1"/>
          <p:nvPr/>
        </p:nvSpPr>
        <p:spPr>
          <a:xfrm>
            <a:off x="10218431" y="393031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7D1EB9-08A7-2647-94AF-10AC9EE64EDD}"/>
              </a:ext>
            </a:extLst>
          </p:cNvPr>
          <p:cNvCxnSpPr>
            <a:stCxn id="75" idx="6"/>
            <a:endCxn id="115" idx="2"/>
          </p:cNvCxnSpPr>
          <p:nvPr/>
        </p:nvCxnSpPr>
        <p:spPr>
          <a:xfrm flipV="1">
            <a:off x="6835317" y="3793459"/>
            <a:ext cx="2595284" cy="8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98FEF2-6DE8-9540-8FCF-BF839E18DC91}"/>
              </a:ext>
            </a:extLst>
          </p:cNvPr>
          <p:cNvSpPr txBox="1"/>
          <p:nvPr/>
        </p:nvSpPr>
        <p:spPr>
          <a:xfrm>
            <a:off x="7481293" y="3523109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{p1:snapshot}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4EBF52-7644-7F4E-9644-6B154A897479}"/>
              </a:ext>
            </a:extLst>
          </p:cNvPr>
          <p:cNvSpPr txBox="1"/>
          <p:nvPr/>
        </p:nvSpPr>
        <p:spPr>
          <a:xfrm>
            <a:off x="6268927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A4759F4-B0C6-3847-B27E-DABF0FB7BB56}"/>
              </a:ext>
            </a:extLst>
          </p:cNvPr>
          <p:cNvSpPr txBox="1"/>
          <p:nvPr/>
        </p:nvSpPr>
        <p:spPr>
          <a:xfrm>
            <a:off x="6268927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166CA65-6B79-834F-A2F2-FE470754552D}"/>
              </a:ext>
            </a:extLst>
          </p:cNvPr>
          <p:cNvSpPr txBox="1"/>
          <p:nvPr/>
        </p:nvSpPr>
        <p:spPr>
          <a:xfrm>
            <a:off x="6268927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252776-AE51-0A4B-AF3D-5609DFFA7B8A}"/>
              </a:ext>
            </a:extLst>
          </p:cNvPr>
          <p:cNvSpPr txBox="1"/>
          <p:nvPr/>
        </p:nvSpPr>
        <p:spPr>
          <a:xfrm>
            <a:off x="6268927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F4E7FFC-136A-CC44-B705-DBD1A9635849}"/>
              </a:ext>
            </a:extLst>
          </p:cNvPr>
          <p:cNvSpPr txBox="1"/>
          <p:nvPr/>
        </p:nvSpPr>
        <p:spPr>
          <a:xfrm>
            <a:off x="9581622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2F48333-F767-6248-9183-C251DC8B55AA}"/>
              </a:ext>
            </a:extLst>
          </p:cNvPr>
          <p:cNvSpPr txBox="1"/>
          <p:nvPr/>
        </p:nvSpPr>
        <p:spPr>
          <a:xfrm>
            <a:off x="9581622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8342BB9-3819-634F-A7F3-4BA2A54821E7}"/>
              </a:ext>
            </a:extLst>
          </p:cNvPr>
          <p:cNvSpPr txBox="1"/>
          <p:nvPr/>
        </p:nvSpPr>
        <p:spPr>
          <a:xfrm>
            <a:off x="9581622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A1859B0-6FE2-2A4D-9924-ECAFCF773753}"/>
              </a:ext>
            </a:extLst>
          </p:cNvPr>
          <p:cNvSpPr txBox="1"/>
          <p:nvPr/>
        </p:nvSpPr>
        <p:spPr>
          <a:xfrm>
            <a:off x="9581622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F60D195-65C6-2A47-9CEC-2444437AD7DB}"/>
              </a:ext>
            </a:extLst>
          </p:cNvPr>
          <p:cNvSpPr txBox="1"/>
          <p:nvPr/>
        </p:nvSpPr>
        <p:spPr>
          <a:xfrm>
            <a:off x="9581622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A15DA39-02F1-8A42-9324-E5825EE5613F}"/>
              </a:ext>
            </a:extLst>
          </p:cNvPr>
          <p:cNvSpPr txBox="1"/>
          <p:nvPr/>
        </p:nvSpPr>
        <p:spPr>
          <a:xfrm>
            <a:off x="8391791" y="515662"/>
            <a:ext cx="2257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P2’s clock is running slightly behind P1’s clock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5AF043A-ED3D-0643-AEE1-C739A95ECDB6}"/>
              </a:ext>
            </a:extLst>
          </p:cNvPr>
          <p:cNvSpPr txBox="1"/>
          <p:nvPr/>
        </p:nvSpPr>
        <p:spPr>
          <a:xfrm>
            <a:off x="6252344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</p:spTree>
    <p:extLst>
      <p:ext uri="{BB962C8B-B14F-4D97-AF65-F5344CB8AC3E}">
        <p14:creationId xmlns:p14="http://schemas.microsoft.com/office/powerpoint/2010/main" val="1616951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8391696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6603001" y="1530614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FD3FDD-74FB-774C-831D-6E960F0BE9FD}"/>
              </a:ext>
            </a:extLst>
          </p:cNvPr>
          <p:cNvSpPr txBox="1"/>
          <p:nvPr/>
        </p:nvSpPr>
        <p:spPr>
          <a:xfrm>
            <a:off x="122804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BFDE45-7037-5D46-B05F-34DCD3A0546F}"/>
              </a:ext>
            </a:extLst>
          </p:cNvPr>
          <p:cNvSpPr txBox="1"/>
          <p:nvPr/>
        </p:nvSpPr>
        <p:spPr>
          <a:xfrm>
            <a:off x="290137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53EA70B-9328-214E-A867-4537F91A9F9B}"/>
              </a:ext>
            </a:extLst>
          </p:cNvPr>
          <p:cNvCxnSpPr/>
          <p:nvPr/>
        </p:nvCxnSpPr>
        <p:spPr>
          <a:xfrm>
            <a:off x="310586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33F3D04-7975-224C-A671-CA8ED15AC74E}"/>
              </a:ext>
            </a:extLst>
          </p:cNvPr>
          <p:cNvCxnSpPr/>
          <p:nvPr/>
        </p:nvCxnSpPr>
        <p:spPr>
          <a:xfrm>
            <a:off x="143411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901E845-727C-0C4C-A572-385D18715062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2189747" y="3337980"/>
            <a:ext cx="826113" cy="3618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4AAA6D-52DF-C545-B863-D2C2BCE5A151}"/>
              </a:ext>
            </a:extLst>
          </p:cNvPr>
          <p:cNvCxnSpPr>
            <a:cxnSpLocks/>
            <a:stCxn id="69" idx="2"/>
            <a:endCxn id="68" idx="6"/>
          </p:cNvCxnSpPr>
          <p:nvPr/>
        </p:nvCxnSpPr>
        <p:spPr>
          <a:xfrm flipH="1" flipV="1">
            <a:off x="1519709" y="1757435"/>
            <a:ext cx="1496151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2AF6B8DF-8647-184C-9E72-2D284339F1EC}"/>
              </a:ext>
            </a:extLst>
          </p:cNvPr>
          <p:cNvSpPr>
            <a:spLocks noChangeAspect="1"/>
          </p:cNvSpPr>
          <p:nvPr/>
        </p:nvSpPr>
        <p:spPr>
          <a:xfrm>
            <a:off x="133970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4CD1B1-2004-5E40-93C6-90DF71DBB84B}"/>
              </a:ext>
            </a:extLst>
          </p:cNvPr>
          <p:cNvSpPr>
            <a:spLocks noChangeAspect="1"/>
          </p:cNvSpPr>
          <p:nvPr/>
        </p:nvSpPr>
        <p:spPr>
          <a:xfrm>
            <a:off x="3015860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03A41-1B70-094A-A8E1-3867C2FA0851}"/>
              </a:ext>
            </a:extLst>
          </p:cNvPr>
          <p:cNvSpPr>
            <a:spLocks noChangeAspect="1"/>
          </p:cNvSpPr>
          <p:nvPr/>
        </p:nvSpPr>
        <p:spPr>
          <a:xfrm>
            <a:off x="301586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7100D-B250-E64C-A100-6D4867E1C8CC}"/>
              </a:ext>
            </a:extLst>
          </p:cNvPr>
          <p:cNvSpPr txBox="1"/>
          <p:nvPr/>
        </p:nvSpPr>
        <p:spPr>
          <a:xfrm>
            <a:off x="104273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A9405-65B4-324F-93FF-D738ADC175DE}"/>
              </a:ext>
            </a:extLst>
          </p:cNvPr>
          <p:cNvSpPr txBox="1"/>
          <p:nvPr/>
        </p:nvSpPr>
        <p:spPr>
          <a:xfrm>
            <a:off x="3156510" y="26068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EDEA33E-4C24-9A48-88FA-CCC5AA2E86C0}"/>
              </a:ext>
            </a:extLst>
          </p:cNvPr>
          <p:cNvSpPr txBox="1"/>
          <p:nvPr/>
        </p:nvSpPr>
        <p:spPr>
          <a:xfrm>
            <a:off x="315651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9B0C5-F030-AE45-9D04-DE8469134947}"/>
              </a:ext>
            </a:extLst>
          </p:cNvPr>
          <p:cNvSpPr txBox="1"/>
          <p:nvPr/>
        </p:nvSpPr>
        <p:spPr>
          <a:xfrm>
            <a:off x="3874168" y="1467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12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5B33F48-E53D-7246-A900-1606B041DD16}"/>
              </a:ext>
            </a:extLst>
          </p:cNvPr>
          <p:cNvCxnSpPr>
            <a:cxnSpLocks/>
            <a:stCxn id="10" idx="1"/>
            <a:endCxn id="19" idx="2"/>
          </p:cNvCxnSpPr>
          <p:nvPr/>
        </p:nvCxnSpPr>
        <p:spPr>
          <a:xfrm rot="10800000" flipV="1">
            <a:off x="2263018" y="1651777"/>
            <a:ext cx="1611151" cy="59107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B990B7E-5DAA-1A48-9178-31CCCA0CDED5}"/>
              </a:ext>
            </a:extLst>
          </p:cNvPr>
          <p:cNvSpPr/>
          <p:nvPr/>
        </p:nvSpPr>
        <p:spPr>
          <a:xfrm rot="21240000" flipV="1">
            <a:off x="2134452" y="2242313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39372A-6F38-8944-9979-195DD2FB1FB1}"/>
              </a:ext>
            </a:extLst>
          </p:cNvPr>
          <p:cNvSpPr txBox="1"/>
          <p:nvPr/>
        </p:nvSpPr>
        <p:spPr>
          <a:xfrm>
            <a:off x="3874168" y="3753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21</a:t>
            </a:r>
          </a:p>
        </p:txBody>
      </p:sp>
      <p:cxnSp>
        <p:nvCxnSpPr>
          <p:cNvPr id="88" name="Elbow Connector 11">
            <a:extLst>
              <a:ext uri="{FF2B5EF4-FFF2-40B4-BE49-F238E27FC236}">
                <a16:creationId xmlns:a16="http://schemas.microsoft.com/office/drawing/2014/main" id="{3D84E55B-E353-1348-904A-424499458349}"/>
              </a:ext>
            </a:extLst>
          </p:cNvPr>
          <p:cNvCxnSpPr>
            <a:cxnSpLocks/>
            <a:stCxn id="87" idx="1"/>
            <a:endCxn id="89" idx="2"/>
          </p:cNvCxnSpPr>
          <p:nvPr/>
        </p:nvCxnSpPr>
        <p:spPr>
          <a:xfrm rot="10800000">
            <a:off x="2589338" y="3517858"/>
            <a:ext cx="1284830" cy="41992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E274BED-156F-F049-AC0E-CEC8B60FF398}"/>
              </a:ext>
            </a:extLst>
          </p:cNvPr>
          <p:cNvSpPr/>
          <p:nvPr/>
        </p:nvSpPr>
        <p:spPr>
          <a:xfrm rot="9404479" flipV="1">
            <a:off x="2411916" y="3330149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6802681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8476003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8680492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00874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7861599" y="3337980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094341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6914341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8590492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8590492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6617368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8731142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8731142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6200272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9533D3-283A-8147-9D9A-D2EEAA68455A}"/>
              </a:ext>
            </a:extLst>
          </p:cNvPr>
          <p:cNvCxnSpPr>
            <a:cxnSpLocks/>
          </p:cNvCxnSpPr>
          <p:nvPr/>
        </p:nvCxnSpPr>
        <p:spPr>
          <a:xfrm flipH="1">
            <a:off x="7020745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E9A270D-4356-A843-A992-8E5AAA622579}"/>
              </a:ext>
            </a:extLst>
          </p:cNvPr>
          <p:cNvSpPr txBox="1"/>
          <p:nvPr/>
        </p:nvSpPr>
        <p:spPr>
          <a:xfrm rot="21049782">
            <a:off x="7476872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023683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6914341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6617368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1CC3CE-2F8F-DB4A-A89C-D259D4D50AA7}"/>
              </a:ext>
            </a:extLst>
          </p:cNvPr>
          <p:cNvCxnSpPr>
            <a:cxnSpLocks/>
          </p:cNvCxnSpPr>
          <p:nvPr/>
        </p:nvCxnSpPr>
        <p:spPr>
          <a:xfrm>
            <a:off x="7008743" y="2266485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655A4D4-64A3-E744-A202-85660B297DA5}"/>
              </a:ext>
            </a:extLst>
          </p:cNvPr>
          <p:cNvSpPr txBox="1"/>
          <p:nvPr/>
        </p:nvSpPr>
        <p:spPr>
          <a:xfrm rot="2389782">
            <a:off x="7325731" y="2446335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</p:spTree>
    <p:extLst>
      <p:ext uri="{BB962C8B-B14F-4D97-AF65-F5344CB8AC3E}">
        <p14:creationId xmlns:p14="http://schemas.microsoft.com/office/powerpoint/2010/main" val="3109689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3471709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352124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8E31F-A689-5E47-8243-78BD4739A576}"/>
              </a:ext>
            </a:extLst>
          </p:cNvPr>
          <p:cNvSpPr txBox="1"/>
          <p:nvPr/>
        </p:nvSpPr>
        <p:spPr>
          <a:xfrm>
            <a:off x="3424427" y="5670347"/>
            <a:ext cx="534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Neither of these snapshots make sense because events are missing making the causal history incomplete</a:t>
            </a:r>
          </a:p>
        </p:txBody>
      </p:sp>
    </p:spTree>
    <p:extLst>
      <p:ext uri="{BB962C8B-B14F-4D97-AF65-F5344CB8AC3E}">
        <p14:creationId xmlns:p14="http://schemas.microsoft.com/office/powerpoint/2010/main" val="1541522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1510488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07829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156410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29638626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3AAC5E79-65B0-0846-B2A7-97AF7A9950E2}"/>
              </a:ext>
            </a:extLst>
          </p:cNvPr>
          <p:cNvSpPr/>
          <p:nvPr/>
        </p:nvSpPr>
        <p:spPr>
          <a:xfrm>
            <a:off x="7002447" y="1972859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0E334AA-1A71-6E46-90E9-A2C7C5CEFF53}"/>
              </a:ext>
            </a:extLst>
          </p:cNvPr>
          <p:cNvSpPr/>
          <p:nvPr/>
        </p:nvSpPr>
        <p:spPr>
          <a:xfrm>
            <a:off x="5213752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8534E0-C402-1F40-947B-514261F7584F}"/>
              </a:ext>
            </a:extLst>
          </p:cNvPr>
          <p:cNvSpPr txBox="1"/>
          <p:nvPr/>
        </p:nvSpPr>
        <p:spPr>
          <a:xfrm>
            <a:off x="5413432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AF4E252-74C4-4542-9288-B1C9CBE3C036}"/>
              </a:ext>
            </a:extLst>
          </p:cNvPr>
          <p:cNvSpPr txBox="1"/>
          <p:nvPr/>
        </p:nvSpPr>
        <p:spPr>
          <a:xfrm>
            <a:off x="7086754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2A1E41D-00D7-8146-AFBD-768D477D9A70}"/>
              </a:ext>
            </a:extLst>
          </p:cNvPr>
          <p:cNvCxnSpPr/>
          <p:nvPr/>
        </p:nvCxnSpPr>
        <p:spPr>
          <a:xfrm>
            <a:off x="7291243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7C3F34-64BA-614A-91A3-8ACFAF17D18A}"/>
              </a:ext>
            </a:extLst>
          </p:cNvPr>
          <p:cNvCxnSpPr/>
          <p:nvPr/>
        </p:nvCxnSpPr>
        <p:spPr>
          <a:xfrm>
            <a:off x="5619494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D6BA6F9-0C47-7245-B3CB-B76EFFD53115}"/>
              </a:ext>
            </a:extLst>
          </p:cNvPr>
          <p:cNvCxnSpPr>
            <a:cxnSpLocks/>
            <a:stCxn id="87" idx="2"/>
            <a:endCxn id="86" idx="6"/>
          </p:cNvCxnSpPr>
          <p:nvPr/>
        </p:nvCxnSpPr>
        <p:spPr>
          <a:xfrm flipH="1" flipV="1">
            <a:off x="5705092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3FFA2164-39A8-424D-9DEE-F5890BEE2F10}"/>
              </a:ext>
            </a:extLst>
          </p:cNvPr>
          <p:cNvSpPr>
            <a:spLocks noChangeAspect="1"/>
          </p:cNvSpPr>
          <p:nvPr/>
        </p:nvSpPr>
        <p:spPr>
          <a:xfrm>
            <a:off x="5525092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B5565ED-4594-F143-8E4D-EA47CBBF607C}"/>
              </a:ext>
            </a:extLst>
          </p:cNvPr>
          <p:cNvSpPr>
            <a:spLocks noChangeAspect="1"/>
          </p:cNvSpPr>
          <p:nvPr/>
        </p:nvSpPr>
        <p:spPr>
          <a:xfrm>
            <a:off x="7201243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C067F7-908F-C24B-A8B7-A9C2628ECE34}"/>
              </a:ext>
            </a:extLst>
          </p:cNvPr>
          <p:cNvSpPr txBox="1"/>
          <p:nvPr/>
        </p:nvSpPr>
        <p:spPr>
          <a:xfrm>
            <a:off x="5228119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660FF5-7820-0C48-A7D8-12D34A1DF9A2}"/>
              </a:ext>
            </a:extLst>
          </p:cNvPr>
          <p:cNvSpPr txBox="1"/>
          <p:nvPr/>
        </p:nvSpPr>
        <p:spPr>
          <a:xfrm>
            <a:off x="7341893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9DF75D5-E436-AB48-9E9F-18BC298DE20A}"/>
              </a:ext>
            </a:extLst>
          </p:cNvPr>
          <p:cNvSpPr txBox="1"/>
          <p:nvPr/>
        </p:nvSpPr>
        <p:spPr>
          <a:xfrm>
            <a:off x="7341893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D8A787-0938-D144-9819-55AD9A18108F}"/>
              </a:ext>
            </a:extLst>
          </p:cNvPr>
          <p:cNvSpPr txBox="1"/>
          <p:nvPr/>
        </p:nvSpPr>
        <p:spPr>
          <a:xfrm>
            <a:off x="4811023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D72E27C-D5BC-1449-BACC-EBA9A386BA19}"/>
              </a:ext>
            </a:extLst>
          </p:cNvPr>
          <p:cNvCxnSpPr>
            <a:cxnSpLocks/>
          </p:cNvCxnSpPr>
          <p:nvPr/>
        </p:nvCxnSpPr>
        <p:spPr>
          <a:xfrm flipH="1">
            <a:off x="5631496" y="3722115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F66E408-05A4-D64C-B356-3F3BF89D0246}"/>
              </a:ext>
            </a:extLst>
          </p:cNvPr>
          <p:cNvSpPr txBox="1"/>
          <p:nvPr/>
        </p:nvSpPr>
        <p:spPr>
          <a:xfrm rot="21049782">
            <a:off x="6087623" y="3858729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38B3A7-23CE-1149-94C4-F85BFDF5339E}"/>
              </a:ext>
            </a:extLst>
          </p:cNvPr>
          <p:cNvSpPr txBox="1"/>
          <p:nvPr/>
        </p:nvSpPr>
        <p:spPr>
          <a:xfrm>
            <a:off x="7634434" y="251167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248F7-DE8A-8447-A78B-9E6B8D75ECBD}"/>
              </a:ext>
            </a:extLst>
          </p:cNvPr>
          <p:cNvSpPr txBox="1"/>
          <p:nvPr/>
        </p:nvSpPr>
        <p:spPr>
          <a:xfrm>
            <a:off x="4711371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DF40B9-B05A-0E4D-9965-02C7E3A49351}"/>
              </a:ext>
            </a:extLst>
          </p:cNvPr>
          <p:cNvSpPr/>
          <p:nvPr/>
        </p:nvSpPr>
        <p:spPr>
          <a:xfrm>
            <a:off x="5340300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FB5073E-A532-3042-B391-1C7306008057}"/>
              </a:ext>
            </a:extLst>
          </p:cNvPr>
          <p:cNvSpPr/>
          <p:nvPr/>
        </p:nvSpPr>
        <p:spPr>
          <a:xfrm>
            <a:off x="1249611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1E87A91-905C-4D41-9990-451671D10440}"/>
              </a:ext>
            </a:extLst>
          </p:cNvPr>
          <p:cNvSpPr txBox="1"/>
          <p:nvPr/>
        </p:nvSpPr>
        <p:spPr>
          <a:xfrm>
            <a:off x="1449291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0F52AA-AB91-6B4E-83E9-5CC1EDD7EDAD}"/>
              </a:ext>
            </a:extLst>
          </p:cNvPr>
          <p:cNvSpPr txBox="1"/>
          <p:nvPr/>
        </p:nvSpPr>
        <p:spPr>
          <a:xfrm>
            <a:off x="3122613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0101098-7FAE-7B46-8B34-44181523F958}"/>
              </a:ext>
            </a:extLst>
          </p:cNvPr>
          <p:cNvCxnSpPr/>
          <p:nvPr/>
        </p:nvCxnSpPr>
        <p:spPr>
          <a:xfrm>
            <a:off x="3327102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7BD1ADA-D96E-C745-B96D-91D519E2A1AA}"/>
              </a:ext>
            </a:extLst>
          </p:cNvPr>
          <p:cNvCxnSpPr/>
          <p:nvPr/>
        </p:nvCxnSpPr>
        <p:spPr>
          <a:xfrm>
            <a:off x="1655353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853EBFB-50D2-6D46-A3C7-2C4550432796}"/>
              </a:ext>
            </a:extLst>
          </p:cNvPr>
          <p:cNvCxnSpPr>
            <a:cxnSpLocks/>
            <a:stCxn id="152" idx="2"/>
          </p:cNvCxnSpPr>
          <p:nvPr/>
        </p:nvCxnSpPr>
        <p:spPr>
          <a:xfrm flipH="1">
            <a:off x="2508209" y="3306983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0172D94-00F7-A04E-BB7B-69F9F03CD9D8}"/>
              </a:ext>
            </a:extLst>
          </p:cNvPr>
          <p:cNvCxnSpPr>
            <a:cxnSpLocks/>
            <a:stCxn id="151" idx="2"/>
            <a:endCxn id="150" idx="6"/>
          </p:cNvCxnSpPr>
          <p:nvPr/>
        </p:nvCxnSpPr>
        <p:spPr>
          <a:xfrm flipH="1" flipV="1">
            <a:off x="1740951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A0F4FA1C-56FA-284B-BAE7-603FDBDF3D9B}"/>
              </a:ext>
            </a:extLst>
          </p:cNvPr>
          <p:cNvSpPr>
            <a:spLocks noChangeAspect="1"/>
          </p:cNvSpPr>
          <p:nvPr/>
        </p:nvSpPr>
        <p:spPr>
          <a:xfrm>
            <a:off x="1560951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D13CC42-BDD3-2748-A8BE-35AAF8507742}"/>
              </a:ext>
            </a:extLst>
          </p:cNvPr>
          <p:cNvSpPr>
            <a:spLocks noChangeAspect="1"/>
          </p:cNvSpPr>
          <p:nvPr/>
        </p:nvSpPr>
        <p:spPr>
          <a:xfrm>
            <a:off x="3237102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D484002-256E-B442-9914-67FA7624D3F0}"/>
              </a:ext>
            </a:extLst>
          </p:cNvPr>
          <p:cNvSpPr>
            <a:spLocks noChangeAspect="1"/>
          </p:cNvSpPr>
          <p:nvPr/>
        </p:nvSpPr>
        <p:spPr>
          <a:xfrm>
            <a:off x="3237102" y="32169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5333C42-6AB7-F845-9975-CC48DCA17178}"/>
              </a:ext>
            </a:extLst>
          </p:cNvPr>
          <p:cNvSpPr txBox="1"/>
          <p:nvPr/>
        </p:nvSpPr>
        <p:spPr>
          <a:xfrm>
            <a:off x="1263978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4CC8D9A-5E3D-2642-8D28-650F5B2715A0}"/>
              </a:ext>
            </a:extLst>
          </p:cNvPr>
          <p:cNvSpPr txBox="1"/>
          <p:nvPr/>
        </p:nvSpPr>
        <p:spPr>
          <a:xfrm>
            <a:off x="3377752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CAEE0EC-DE03-CA49-BE26-59175ED24915}"/>
              </a:ext>
            </a:extLst>
          </p:cNvPr>
          <p:cNvSpPr txBox="1"/>
          <p:nvPr/>
        </p:nvSpPr>
        <p:spPr>
          <a:xfrm>
            <a:off x="3377752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C9E0410-4D74-1C4A-8A70-9A70C729AE9F}"/>
              </a:ext>
            </a:extLst>
          </p:cNvPr>
          <p:cNvSpPr txBox="1"/>
          <p:nvPr/>
        </p:nvSpPr>
        <p:spPr>
          <a:xfrm>
            <a:off x="846882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2425424-8242-1944-A7BC-96917D064431}"/>
              </a:ext>
            </a:extLst>
          </p:cNvPr>
          <p:cNvCxnSpPr>
            <a:cxnSpLocks/>
          </p:cNvCxnSpPr>
          <p:nvPr/>
        </p:nvCxnSpPr>
        <p:spPr>
          <a:xfrm>
            <a:off x="1655353" y="2235488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1967AED5-5936-174F-BE4A-C838C4DBE33F}"/>
              </a:ext>
            </a:extLst>
          </p:cNvPr>
          <p:cNvSpPr txBox="1"/>
          <p:nvPr/>
        </p:nvSpPr>
        <p:spPr>
          <a:xfrm rot="2389782">
            <a:off x="1972341" y="2415338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F67CD6B-C111-4B4D-B877-7CE41F96F775}"/>
              </a:ext>
            </a:extLst>
          </p:cNvPr>
          <p:cNvSpPr txBox="1"/>
          <p:nvPr/>
        </p:nvSpPr>
        <p:spPr>
          <a:xfrm>
            <a:off x="747230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7EBAD0D-1BEC-6647-9418-85ACA4CD9E27}"/>
              </a:ext>
            </a:extLst>
          </p:cNvPr>
          <p:cNvSpPr/>
          <p:nvPr/>
        </p:nvSpPr>
        <p:spPr>
          <a:xfrm>
            <a:off x="1376159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4E09BBD-A89D-5B44-AE93-79A1C22D310B}"/>
              </a:ext>
            </a:extLst>
          </p:cNvPr>
          <p:cNvSpPr txBox="1"/>
          <p:nvPr/>
        </p:nvSpPr>
        <p:spPr>
          <a:xfrm>
            <a:off x="9751734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222F28-98AF-F04C-8F99-ECC983DABEC8}"/>
              </a:ext>
            </a:extLst>
          </p:cNvPr>
          <p:cNvSpPr txBox="1"/>
          <p:nvPr/>
        </p:nvSpPr>
        <p:spPr>
          <a:xfrm>
            <a:off x="10828887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A09961C-5B62-9E4C-9E90-0959CCEF4C8C}"/>
              </a:ext>
            </a:extLst>
          </p:cNvPr>
          <p:cNvCxnSpPr/>
          <p:nvPr/>
        </p:nvCxnSpPr>
        <p:spPr>
          <a:xfrm>
            <a:off x="11033376" y="1277549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87669EF-F098-9742-9F8A-5820C885D03C}"/>
              </a:ext>
            </a:extLst>
          </p:cNvPr>
          <p:cNvCxnSpPr/>
          <p:nvPr/>
        </p:nvCxnSpPr>
        <p:spPr>
          <a:xfrm>
            <a:off x="9957796" y="1286362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288834C5-D9BE-2F44-A168-EEAB226955EB}"/>
              </a:ext>
            </a:extLst>
          </p:cNvPr>
          <p:cNvCxnSpPr>
            <a:cxnSpLocks/>
          </p:cNvCxnSpPr>
          <p:nvPr/>
        </p:nvCxnSpPr>
        <p:spPr>
          <a:xfrm flipH="1">
            <a:off x="9957796" y="1971873"/>
            <a:ext cx="1075581" cy="156585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7D98CF9F-6E07-1046-AE2B-976E579B1EB8}"/>
              </a:ext>
            </a:extLst>
          </p:cNvPr>
          <p:cNvSpPr>
            <a:spLocks noChangeAspect="1"/>
          </p:cNvSpPr>
          <p:nvPr/>
        </p:nvSpPr>
        <p:spPr>
          <a:xfrm>
            <a:off x="10944290" y="15571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FB54EC7-3E2D-D448-94FB-6A5E56C757A2}"/>
              </a:ext>
            </a:extLst>
          </p:cNvPr>
          <p:cNvCxnSpPr>
            <a:cxnSpLocks/>
            <a:stCxn id="173" idx="2"/>
          </p:cNvCxnSpPr>
          <p:nvPr/>
        </p:nvCxnSpPr>
        <p:spPr>
          <a:xfrm flipH="1">
            <a:off x="9964607" y="1647170"/>
            <a:ext cx="979683" cy="8284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&quot;No&quot; Symbol 24">
            <a:extLst>
              <a:ext uri="{FF2B5EF4-FFF2-40B4-BE49-F238E27FC236}">
                <a16:creationId xmlns:a16="http://schemas.microsoft.com/office/drawing/2014/main" id="{4CF94054-B006-0642-805C-C4328AE87F86}"/>
              </a:ext>
            </a:extLst>
          </p:cNvPr>
          <p:cNvSpPr/>
          <p:nvPr/>
        </p:nvSpPr>
        <p:spPr>
          <a:xfrm>
            <a:off x="10126127" y="1584674"/>
            <a:ext cx="872658" cy="872658"/>
          </a:xfrm>
          <a:prstGeom prst="noSmoking">
            <a:avLst>
              <a:gd name="adj" fmla="val 58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B499596-D024-CF43-99B1-A7145D78B500}"/>
              </a:ext>
            </a:extLst>
          </p:cNvPr>
          <p:cNvCxnSpPr>
            <a:cxnSpLocks/>
            <a:stCxn id="176" idx="2"/>
            <a:endCxn id="177" idx="6"/>
          </p:cNvCxnSpPr>
          <p:nvPr/>
        </p:nvCxnSpPr>
        <p:spPr>
          <a:xfrm flipH="1">
            <a:off x="5705092" y="32998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6F3E9608-3EE2-E544-8398-811F6973930F}"/>
              </a:ext>
            </a:extLst>
          </p:cNvPr>
          <p:cNvSpPr>
            <a:spLocks noChangeAspect="1"/>
          </p:cNvSpPr>
          <p:nvPr/>
        </p:nvSpPr>
        <p:spPr>
          <a:xfrm>
            <a:off x="7201243" y="32098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8759BC2-9F38-4C48-8FCE-6927D0D83F8E}"/>
              </a:ext>
            </a:extLst>
          </p:cNvPr>
          <p:cNvSpPr>
            <a:spLocks noChangeAspect="1"/>
          </p:cNvSpPr>
          <p:nvPr/>
        </p:nvSpPr>
        <p:spPr>
          <a:xfrm>
            <a:off x="5525092" y="36025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3271D9E-4521-EE4B-A3EF-FCA823E84A28}"/>
              </a:ext>
            </a:extLst>
          </p:cNvPr>
          <p:cNvSpPr txBox="1"/>
          <p:nvPr/>
        </p:nvSpPr>
        <p:spPr>
          <a:xfrm>
            <a:off x="5228119" y="350784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924D3E-53E0-704C-A9FE-5400D397281D}"/>
              </a:ext>
            </a:extLst>
          </p:cNvPr>
          <p:cNvSpPr txBox="1"/>
          <p:nvPr/>
        </p:nvSpPr>
        <p:spPr>
          <a:xfrm rot="20700000">
            <a:off x="234427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8DFA080-A91D-A447-819F-6879D71B7E51}"/>
              </a:ext>
            </a:extLst>
          </p:cNvPr>
          <p:cNvSpPr txBox="1"/>
          <p:nvPr/>
        </p:nvSpPr>
        <p:spPr>
          <a:xfrm rot="20700000">
            <a:off x="632645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125A4BC-D767-8948-8761-0A2EA902DDC9}"/>
              </a:ext>
            </a:extLst>
          </p:cNvPr>
          <p:cNvSpPr/>
          <p:nvPr/>
        </p:nvSpPr>
        <p:spPr>
          <a:xfrm>
            <a:off x="7794714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C06EC0D-5673-F348-BBDE-1B62FEDF7221}"/>
              </a:ext>
            </a:extLst>
          </p:cNvPr>
          <p:cNvSpPr txBox="1"/>
          <p:nvPr/>
        </p:nvSpPr>
        <p:spPr>
          <a:xfrm>
            <a:off x="7535328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268947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0628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972847" y="14812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1673252" y="1400611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745390" y="86551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34740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3205828" y="86551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821293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3384047" y="36918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4489770" y="865519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3385651" y="25813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3564047" y="1916371"/>
            <a:ext cx="1167246" cy="18654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2152847" y="1571209"/>
            <a:ext cx="1232804" cy="110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4731293" y="1826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4929157" y="1746884"/>
            <a:ext cx="313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DF9588-DA97-E14A-88FF-FDF2CE61AE1A}"/>
              </a:ext>
            </a:extLst>
          </p:cNvPr>
          <p:cNvSpPr txBox="1"/>
          <p:nvPr/>
        </p:nvSpPr>
        <p:spPr>
          <a:xfrm>
            <a:off x="3575907" y="2517444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B7C8C2-54F2-4C4E-AF8F-3F1DBFB0E182}"/>
              </a:ext>
            </a:extLst>
          </p:cNvPr>
          <p:cNvSpPr txBox="1"/>
          <p:nvPr/>
        </p:nvSpPr>
        <p:spPr>
          <a:xfrm>
            <a:off x="3076503" y="3635826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698272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97311BF7-0FA0-9248-A2EB-2F33105CEE15}"/>
              </a:ext>
            </a:extLst>
          </p:cNvPr>
          <p:cNvSpPr/>
          <p:nvPr/>
        </p:nvSpPr>
        <p:spPr>
          <a:xfrm>
            <a:off x="6364321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401AFA-7264-B549-8E1B-258BC6DFF540}"/>
              </a:ext>
            </a:extLst>
          </p:cNvPr>
          <p:cNvSpPr/>
          <p:nvPr/>
        </p:nvSpPr>
        <p:spPr>
          <a:xfrm>
            <a:off x="4575626" y="1507943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731B8F-E795-A145-AB07-9E2414CAC515}"/>
              </a:ext>
            </a:extLst>
          </p:cNvPr>
          <p:cNvSpPr txBox="1"/>
          <p:nvPr/>
        </p:nvSpPr>
        <p:spPr>
          <a:xfrm>
            <a:off x="4775306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72EF23-FC2B-C14D-9EBA-86FD1F846FA5}"/>
              </a:ext>
            </a:extLst>
          </p:cNvPr>
          <p:cNvSpPr txBox="1"/>
          <p:nvPr/>
        </p:nvSpPr>
        <p:spPr>
          <a:xfrm>
            <a:off x="6448628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4002EC-A10F-644F-9A3E-E60C6EB1AD56}"/>
              </a:ext>
            </a:extLst>
          </p:cNvPr>
          <p:cNvCxnSpPr/>
          <p:nvPr/>
        </p:nvCxnSpPr>
        <p:spPr>
          <a:xfrm>
            <a:off x="6653117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091349-625A-3C47-AB92-52E243D3764A}"/>
              </a:ext>
            </a:extLst>
          </p:cNvPr>
          <p:cNvCxnSpPr/>
          <p:nvPr/>
        </p:nvCxnSpPr>
        <p:spPr>
          <a:xfrm>
            <a:off x="498136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BC472EF-9099-1141-953B-FB20CE6EFA28}"/>
              </a:ext>
            </a:extLst>
          </p:cNvPr>
          <p:cNvCxnSpPr>
            <a:cxnSpLocks/>
            <a:stCxn id="56" idx="2"/>
            <a:endCxn id="64" idx="6"/>
          </p:cNvCxnSpPr>
          <p:nvPr/>
        </p:nvCxnSpPr>
        <p:spPr>
          <a:xfrm flipH="1">
            <a:off x="5066966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CF42F6-F25D-0049-871A-4DBCE719EDF8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 flipV="1">
            <a:off x="5066966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A09C553-D045-0B40-B843-B73A3FF3EC21}"/>
              </a:ext>
            </a:extLst>
          </p:cNvPr>
          <p:cNvSpPr>
            <a:spLocks noChangeAspect="1"/>
          </p:cNvSpPr>
          <p:nvPr/>
        </p:nvSpPr>
        <p:spPr>
          <a:xfrm>
            <a:off x="4886966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30D6A20-3DD2-3440-92FE-70E0D26C86B7}"/>
              </a:ext>
            </a:extLst>
          </p:cNvPr>
          <p:cNvSpPr>
            <a:spLocks noChangeAspect="1"/>
          </p:cNvSpPr>
          <p:nvPr/>
        </p:nvSpPr>
        <p:spPr>
          <a:xfrm>
            <a:off x="6563117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2C598C7-931D-374B-BB35-7E06E6D8B698}"/>
              </a:ext>
            </a:extLst>
          </p:cNvPr>
          <p:cNvSpPr>
            <a:spLocks noChangeAspect="1"/>
          </p:cNvSpPr>
          <p:nvPr/>
        </p:nvSpPr>
        <p:spPr>
          <a:xfrm>
            <a:off x="6563117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884EA7-7C49-DE43-BEF2-48E264E34275}"/>
              </a:ext>
            </a:extLst>
          </p:cNvPr>
          <p:cNvSpPr txBox="1"/>
          <p:nvPr/>
        </p:nvSpPr>
        <p:spPr>
          <a:xfrm>
            <a:off x="4589993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05A88C-B497-3344-AA2E-BCB5331B07E4}"/>
              </a:ext>
            </a:extLst>
          </p:cNvPr>
          <p:cNvSpPr txBox="1"/>
          <p:nvPr/>
        </p:nvSpPr>
        <p:spPr>
          <a:xfrm>
            <a:off x="6703767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B86D04-52D7-E548-A66A-AA2DA71D1F0A}"/>
              </a:ext>
            </a:extLst>
          </p:cNvPr>
          <p:cNvSpPr txBox="1"/>
          <p:nvPr/>
        </p:nvSpPr>
        <p:spPr>
          <a:xfrm>
            <a:off x="6703767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0749DC-21DF-194B-B818-7D2213649F64}"/>
              </a:ext>
            </a:extLst>
          </p:cNvPr>
          <p:cNvSpPr txBox="1"/>
          <p:nvPr/>
        </p:nvSpPr>
        <p:spPr>
          <a:xfrm>
            <a:off x="4172897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669E5EC-F11C-BD45-80C2-345012FDD2D9}"/>
              </a:ext>
            </a:extLst>
          </p:cNvPr>
          <p:cNvCxnSpPr>
            <a:cxnSpLocks/>
          </p:cNvCxnSpPr>
          <p:nvPr/>
        </p:nvCxnSpPr>
        <p:spPr>
          <a:xfrm flipH="1">
            <a:off x="4993370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BBC9094-5386-3E48-BF18-B0FEABE00715}"/>
              </a:ext>
            </a:extLst>
          </p:cNvPr>
          <p:cNvSpPr txBox="1"/>
          <p:nvPr/>
        </p:nvSpPr>
        <p:spPr>
          <a:xfrm rot="21049782">
            <a:off x="5449497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223B35-39F3-644B-A455-31C7D6FF8102}"/>
              </a:ext>
            </a:extLst>
          </p:cNvPr>
          <p:cNvSpPr txBox="1"/>
          <p:nvPr/>
        </p:nvSpPr>
        <p:spPr>
          <a:xfrm>
            <a:off x="6996308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E9389D-ADCF-1E49-90ED-608E402CB681}"/>
              </a:ext>
            </a:extLst>
          </p:cNvPr>
          <p:cNvSpPr>
            <a:spLocks noChangeAspect="1"/>
          </p:cNvSpPr>
          <p:nvPr/>
        </p:nvSpPr>
        <p:spPr>
          <a:xfrm>
            <a:off x="4886966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0D582B-0DC1-4143-B98B-7599D3EF0834}"/>
              </a:ext>
            </a:extLst>
          </p:cNvPr>
          <p:cNvSpPr txBox="1"/>
          <p:nvPr/>
        </p:nvSpPr>
        <p:spPr>
          <a:xfrm>
            <a:off x="4589993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B95538-35E8-4F45-B37B-918F10EF59F2}"/>
              </a:ext>
            </a:extLst>
          </p:cNvPr>
          <p:cNvSpPr txBox="1"/>
          <p:nvPr/>
        </p:nvSpPr>
        <p:spPr>
          <a:xfrm>
            <a:off x="4073245" y="2506571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87708-8E3B-ED46-AA1E-5877E2678929}"/>
              </a:ext>
            </a:extLst>
          </p:cNvPr>
          <p:cNvSpPr/>
          <p:nvPr/>
        </p:nvSpPr>
        <p:spPr>
          <a:xfrm>
            <a:off x="4702174" y="2599824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94771-EE11-B841-9EDC-C0A3BFA92FAD}"/>
              </a:ext>
            </a:extLst>
          </p:cNvPr>
          <p:cNvSpPr txBox="1"/>
          <p:nvPr/>
        </p:nvSpPr>
        <p:spPr>
          <a:xfrm>
            <a:off x="4610111" y="2327526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257078-7DA8-AF44-B505-52844A6C7418}"/>
              </a:ext>
            </a:extLst>
          </p:cNvPr>
          <p:cNvSpPr/>
          <p:nvPr/>
        </p:nvSpPr>
        <p:spPr>
          <a:xfrm>
            <a:off x="3502667" y="3472769"/>
            <a:ext cx="1099622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27174-F797-A54C-8E12-BE0C77630B86}"/>
              </a:ext>
            </a:extLst>
          </p:cNvPr>
          <p:cNvSpPr txBox="1"/>
          <p:nvPr/>
        </p:nvSpPr>
        <p:spPr>
          <a:xfrm>
            <a:off x="3310640" y="3113495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68DB80-9CEC-3C49-A2BE-D207070A460D}"/>
              </a:ext>
            </a:extLst>
          </p:cNvPr>
          <p:cNvSpPr txBox="1"/>
          <p:nvPr/>
        </p:nvSpPr>
        <p:spPr>
          <a:xfrm rot="20700000">
            <a:off x="5669006" y="321633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7CEC12-7258-1545-85DD-8B2BCEF36AE2}"/>
              </a:ext>
            </a:extLst>
          </p:cNvPr>
          <p:cNvSpPr/>
          <p:nvPr/>
        </p:nvSpPr>
        <p:spPr>
          <a:xfrm>
            <a:off x="7142969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FE427B-35DF-6F48-807B-E763E243C970}"/>
              </a:ext>
            </a:extLst>
          </p:cNvPr>
          <p:cNvSpPr txBox="1"/>
          <p:nvPr/>
        </p:nvSpPr>
        <p:spPr>
          <a:xfrm>
            <a:off x="6883583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1107363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6297C8C-6A9A-5F47-B565-6382557FF906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6B9135C-BB68-8848-A36F-9D3C1F11AEBD}"/>
                </a:ext>
              </a:extLst>
            </p:cNvPr>
            <p:cNvGrpSpPr/>
            <p:nvPr/>
          </p:nvGrpSpPr>
          <p:grpSpPr>
            <a:xfrm>
              <a:off x="2173976" y="755780"/>
              <a:ext cx="807920" cy="338554"/>
              <a:chOff x="2173976" y="863623"/>
              <a:chExt cx="807920" cy="338554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459BCC5-875A-2048-8604-712B0BE86245}"/>
                  </a:ext>
                </a:extLst>
              </p:cNvPr>
              <p:cNvSpPr txBox="1"/>
              <p:nvPr/>
            </p:nvSpPr>
            <p:spPr>
              <a:xfrm>
                <a:off x="2173976" y="863623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13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630CFBD-7597-7740-B9C7-FCDCE6CDA838}"/>
                  </a:ext>
                </a:extLst>
              </p:cNvPr>
              <p:cNvSpPr/>
              <p:nvPr/>
            </p:nvSpPr>
            <p:spPr>
              <a:xfrm>
                <a:off x="2889955" y="996488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ABACF9E-E6CB-8244-9FEC-E5ED1E770CD3}"/>
                  </a:ext>
                </a:extLst>
              </p:cNvPr>
              <p:cNvSpPr txBox="1"/>
              <p:nvPr/>
            </p:nvSpPr>
            <p:spPr>
              <a:xfrm>
                <a:off x="2624671" y="957500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A28C7C-D704-0F47-8A5D-1156ED25C583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D44E522-0F7A-1C40-988D-9C23ED442C00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E3771FD4-EAD8-B34B-8DAB-EC0C6052DCD1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C9A5EFB-949D-E748-AE86-425D60FEF4ED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8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3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CA796AD-A0EC-B44E-95CF-DF30A923F34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4BBD9C-AAAE-2047-B909-2D46C8E6831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6BE77C3-7C62-E342-B19E-F9381959182C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6E2971-3044-B94F-A844-73F127335871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1F5C281-0DA8-FA41-ADF3-6DEDFE08CD12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FF5C67F-1284-C942-B439-26097124B808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4F5C58D-AFF3-934B-AEB5-218A4FBAA43A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E7DB7F3-188B-8E47-B3C4-55BAC5CCC136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01" name="Straight Arrow Connector 4">
              <a:extLst>
                <a:ext uri="{FF2B5EF4-FFF2-40B4-BE49-F238E27FC236}">
                  <a16:creationId xmlns:a16="http://schemas.microsoft.com/office/drawing/2014/main" id="{BBBEDCD9-B0E1-EE49-8BE0-77E1A77D7D33}"/>
                </a:ext>
              </a:extLst>
            </p:cNvPr>
            <p:cNvCxnSpPr>
              <a:cxnSpLocks/>
              <a:stCxn id="3" idx="0"/>
              <a:endCxn id="11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4">
              <a:extLst>
                <a:ext uri="{FF2B5EF4-FFF2-40B4-BE49-F238E27FC236}">
                  <a16:creationId xmlns:a16="http://schemas.microsoft.com/office/drawing/2014/main" id="{255EAF20-978D-3846-B0A9-F4569C1B8AB4}"/>
                </a:ext>
              </a:extLst>
            </p:cNvPr>
            <p:cNvCxnSpPr>
              <a:cxnSpLocks/>
              <a:stCxn id="116" idx="2"/>
              <a:endCxn id="3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4">
              <a:extLst>
                <a:ext uri="{FF2B5EF4-FFF2-40B4-BE49-F238E27FC236}">
                  <a16:creationId xmlns:a16="http://schemas.microsoft.com/office/drawing/2014/main" id="{2B1A5629-6B3A-E54D-BC68-C2A671556D57}"/>
                </a:ext>
              </a:extLst>
            </p:cNvPr>
            <p:cNvCxnSpPr>
              <a:cxnSpLocks/>
              <a:stCxn id="98" idx="0"/>
              <a:endCxn id="11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4">
              <a:extLst>
                <a:ext uri="{FF2B5EF4-FFF2-40B4-BE49-F238E27FC236}">
                  <a16:creationId xmlns:a16="http://schemas.microsoft.com/office/drawing/2014/main" id="{4DAFC14D-0028-F949-8CAF-85BC31F15802}"/>
                </a:ext>
              </a:extLst>
            </p:cNvPr>
            <p:cNvCxnSpPr>
              <a:cxnSpLocks/>
              <a:stCxn id="116" idx="2"/>
              <a:endCxn id="98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905ED32-3890-594E-9D0F-E59744943FBC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756492B-C1FF-854A-A09F-373F3B5F6D2B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CBBACD5-5D38-2546-9B77-311C054CA138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4208A6C-A920-EE4A-904E-B3CE13758F8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5A0CF87-AC29-A448-8FE9-5E23AB10C2A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A04D139-03F9-F745-A7B5-DB64FB6159C0}"/>
                </a:ext>
              </a:extLst>
            </p:cNvPr>
            <p:cNvGrpSpPr/>
            <p:nvPr/>
          </p:nvGrpSpPr>
          <p:grpSpPr>
            <a:xfrm>
              <a:off x="3227232" y="1710213"/>
              <a:ext cx="813819" cy="338554"/>
              <a:chOff x="3241006" y="1586388"/>
              <a:chExt cx="813819" cy="338554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B5B3A7C-5252-D647-BC30-CF4E6112FC69}"/>
                  </a:ext>
                </a:extLst>
              </p:cNvPr>
              <p:cNvSpPr txBox="1"/>
              <p:nvPr/>
            </p:nvSpPr>
            <p:spPr>
              <a:xfrm>
                <a:off x="3241006" y="1586388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32</a:t>
                </a: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B787DE77-9995-D54D-9485-C8F4E3C64B9C}"/>
                  </a:ext>
                </a:extLst>
              </p:cNvPr>
              <p:cNvSpPr/>
              <p:nvPr/>
            </p:nvSpPr>
            <p:spPr>
              <a:xfrm>
                <a:off x="3962884" y="1763300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6349C34-12F2-2E46-BBEB-5997B2BEFCAA}"/>
                  </a:ext>
                </a:extLst>
              </p:cNvPr>
              <p:cNvSpPr txBox="1"/>
              <p:nvPr/>
            </p:nvSpPr>
            <p:spPr>
              <a:xfrm>
                <a:off x="3697600" y="1724312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041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FFA22B8-103C-A84F-9B57-BC29BF97C1D9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A567D10-D576-8F43-B098-174847469D8D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74E3833-AE9E-5647-BEE2-05E7FC2D68A6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2FF396F-183F-E24E-BB4B-831422F3B9A9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0AF1E53-0786-4B4E-982F-C22E90A8DBED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E2C865A-FF98-A34D-9DAA-503A0F422CAC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78DE011-7518-7646-B6BD-0FF3BDB40B0F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DF499F5B-26CB-1549-8A29-C41A69018C35}"/>
                </a:ext>
              </a:extLst>
            </p:cNvPr>
            <p:cNvCxnSpPr>
              <a:cxnSpLocks/>
              <a:stCxn id="118" idx="0"/>
              <a:endCxn id="121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0F08CF13-5EDB-444B-A2BE-AE83247A7BD9}"/>
                </a:ext>
              </a:extLst>
            </p:cNvPr>
            <p:cNvCxnSpPr>
              <a:cxnSpLocks/>
              <a:stCxn id="121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524B50E-0A67-6B4D-A9B8-6BD0493A43AF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5B3BFAA-F185-2548-A897-B5B9ED142A77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CB75EFF-B2FC-4143-8323-9C3024967307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9435454-6113-3545-97FA-62858F84390C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CC4987CE-7D02-0E42-8C36-B581FD8BBA8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CE46FEB-C8ED-1243-BD9D-FB8FD9BD702B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DC4D888-0052-9441-8A32-AC965A7A2FD0}"/>
                </a:ext>
              </a:extLst>
            </p:cNvPr>
            <p:cNvCxnSpPr>
              <a:cxnSpLocks/>
              <a:stCxn id="118" idx="0"/>
              <a:endCxn id="128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2943201F-3A6E-4D40-AE4B-CAC470A2F76D}"/>
                </a:ext>
              </a:extLst>
            </p:cNvPr>
            <p:cNvCxnSpPr>
              <a:cxnSpLocks/>
              <a:stCxn id="128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A0C7C6DF-B80D-2B4E-BFF8-7988C1AC5494}"/>
                </a:ext>
              </a:extLst>
            </p:cNvPr>
            <p:cNvCxnSpPr>
              <a:cxnSpLocks/>
              <a:stCxn id="121" idx="0"/>
              <a:endCxn id="128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53F754A5-22E3-E74F-9561-20A737C7860C}"/>
                </a:ext>
              </a:extLst>
            </p:cNvPr>
            <p:cNvCxnSpPr>
              <a:cxnSpLocks/>
              <a:stCxn id="128" idx="2"/>
              <a:endCxn id="121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DA5B14D-93E8-A64E-A5D7-E1D1087ED405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599403D-3C7F-E64E-8985-C27FD4027A0A}"/>
                </a:ext>
              </a:extLst>
            </p:cNvPr>
            <p:cNvSpPr txBox="1"/>
            <p:nvPr/>
          </p:nvSpPr>
          <p:spPr>
            <a:xfrm>
              <a:off x="3227232" y="13408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14D9B57-B302-3A4A-8BED-5C556FF91E76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2309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6AD617D-602A-4448-A5D6-F185DE3D231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E2AF154-3543-DF4E-879E-B1751FD44379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959D1A3-BB3B-C640-B0CB-DBA5FEDD4302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5876EE7-CD4F-D34A-BEAB-EFE8D71BE5D8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1103E650-87DE-A144-87EB-450FA3C36C89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EE56854-5653-A74A-B1D4-241CEC0433F3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2F76772-EB39-A647-8D42-C30932612CAC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976C4F91-24E5-4445-B040-949ADC8E6EEF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0F86BC4F-E760-0E47-8BAB-2CAD35EA625F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86C351E-18B4-BF43-BAB6-CB2E5617ADE9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D106ECF-AFFD-A840-8C0A-E81E8248A98B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884B28E-03B3-2F4B-8A60-EC7FE2C1729F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0F6454C-D2E9-594A-BA1E-79DBB22DFCE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FDFED353-B61C-8F43-86A5-C08C12781903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5B04566-59A1-414B-A963-691DBB73D37E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756429DA-6C9B-8247-8CBE-B740DE8D007B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2D75D2A0-549D-9E42-ADD2-FB542961B0B1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B9E1BB51-683E-0E40-AC8A-EC223FFD183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CE46FF49-6814-4F46-A2CE-8494DD8ED729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74F921D-10EA-D448-98AF-B7BECEF8FF9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5DF8999-6EB7-B149-9417-32B0F47211A1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9FF0553-51D6-1D42-991C-3DAFAF23181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5AFAF319-F896-244C-8D2D-8392EF46A807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2946981-4C5E-BC44-8C97-A69F25AD7F5B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5ADB742-5E85-2C48-86AC-28FBC66569A2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764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2B1D769-42F9-2F49-887B-679C08407567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B84C62-404D-3D4F-AE46-D4CE1521615B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7B63F96-10E1-7A41-B81B-8E2FD2E72CD1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0E7B527-2634-EA4C-821A-2D9E99EEE102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C593D26C-8960-4143-89D8-3C263FECFCE7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5441177-0500-4D4A-99FA-35289ED44AA1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C4161D8-199F-D046-BC68-B57F8CBBC16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0B8864BD-C988-664F-A6CB-55840189D659}"/>
                </a:ext>
              </a:extLst>
            </p:cNvPr>
            <p:cNvCxnSpPr>
              <a:cxnSpLocks/>
              <a:stCxn id="118" idx="0"/>
              <a:endCxn id="12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6A2EFBF-980C-7846-903F-8204719789AD}"/>
                </a:ext>
              </a:extLst>
            </p:cNvPr>
            <p:cNvCxnSpPr>
              <a:cxnSpLocks/>
              <a:stCxn id="123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1443C35-4592-AB4B-B519-2BE601ACC893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B7F1FEE-D8C3-F84E-BC8E-F3EFC49D6BA4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2BA1113-83F9-0E4F-8081-631C96E0676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11707B6-1C44-E54D-9B81-AE7E9EDDF39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20398A3-6B2F-A74A-8897-7DAF94339CF6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E69B097-DA17-3748-BB10-0215F284ED71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E9803E6-68E7-1942-B3E2-154CC73151F5}"/>
                </a:ext>
              </a:extLst>
            </p:cNvPr>
            <p:cNvCxnSpPr>
              <a:cxnSpLocks/>
              <a:stCxn id="118" idx="0"/>
              <a:endCxn id="133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E654267A-2FE0-764A-AAD3-FAFF019F7968}"/>
                </a:ext>
              </a:extLst>
            </p:cNvPr>
            <p:cNvCxnSpPr>
              <a:cxnSpLocks/>
              <a:stCxn id="133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A1885073-AF69-1C42-8342-C62B5B3E2991}"/>
                </a:ext>
              </a:extLst>
            </p:cNvPr>
            <p:cNvCxnSpPr>
              <a:cxnSpLocks/>
              <a:stCxn id="123" idx="0"/>
              <a:endCxn id="133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B5C437D-E8FB-7F45-8CD7-805ECA3C702F}"/>
                </a:ext>
              </a:extLst>
            </p:cNvPr>
            <p:cNvCxnSpPr>
              <a:cxnSpLocks/>
              <a:stCxn id="133" idx="2"/>
              <a:endCxn id="12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632DD0B-71AE-1B46-A3DC-822EEFC3D4B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A47D26B-78BD-1B41-8BC1-68A174342784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15A4415-DF85-6C4A-9A46-BED62F2E2B8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801691AA-6FC9-F44D-902F-0AE83A2F21F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4812F98-C332-0444-99DB-07EBCF17059D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C06ECF4-A691-654B-9E95-8C888E2C3719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4008FE7-3EA7-F746-A442-F698403745E4}"/>
              </a:ext>
            </a:extLst>
          </p:cNvPr>
          <p:cNvSpPr txBox="1"/>
          <p:nvPr/>
        </p:nvSpPr>
        <p:spPr>
          <a:xfrm>
            <a:off x="2789767" y="219966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27299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BAA80829-DC24-6C41-9630-E326AF235BFB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6FE35F1-FAA3-B041-B330-D51AE0A36847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 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529D0DA-0906-2A44-8213-EAFCE435EA4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50671EA-BE23-F846-A72A-067ECFCA8927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BDFBB47-E81A-344F-92F5-5C540523E356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94A8E30-6307-9747-81E0-74F3C57251C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56E539C-7299-D549-BE63-EC348E0C8B82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A4024EA-3D74-624B-B8C3-F9F890E104C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0B4F7BA-6060-1E46-B35F-8546CD6E98A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0A822BD4-1AA1-9D46-9C18-7E33C0502937}"/>
                </a:ext>
              </a:extLst>
            </p:cNvPr>
            <p:cNvCxnSpPr>
              <a:cxnSpLocks/>
              <a:stCxn id="121" idx="0"/>
              <a:endCxn id="125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7DD0801-3603-084D-B2BF-17F2A7644160}"/>
                </a:ext>
              </a:extLst>
            </p:cNvPr>
            <p:cNvCxnSpPr>
              <a:cxnSpLocks/>
              <a:stCxn id="125" idx="2"/>
              <a:endCxn id="121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4286EF6-158A-C740-BD9B-2E9CA9A1B182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98BBD79-D753-2541-BED3-2CBD753D0DA9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523AF1E-8107-E340-AD17-C1F1A588F86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61B3D4E7-73E5-D443-A7A6-3175CBA8D64E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2593AA9-2CAD-CC43-8AF0-EA3A6C539E37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C6184B9-B659-2641-AA72-BC959FDBB2C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AED7BE-1865-1F4F-9EB1-B671E9B6265B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144BDF8E-BC97-464E-9A15-1F588AE00501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7E8DDAE-6D1A-0147-9098-ACF073193CA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7C27C410-063D-3046-97B9-6F1AB56DDD21}"/>
                </a:ext>
              </a:extLst>
            </p:cNvPr>
            <p:cNvCxnSpPr>
              <a:cxnSpLocks/>
              <a:stCxn id="121" idx="0"/>
              <a:endCxn id="135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D2BBE3D-53F4-2D41-A8CD-163A4A2FCE56}"/>
                </a:ext>
              </a:extLst>
            </p:cNvPr>
            <p:cNvCxnSpPr>
              <a:cxnSpLocks/>
              <a:stCxn id="135" idx="2"/>
              <a:endCxn id="121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4">
              <a:extLst>
                <a:ext uri="{FF2B5EF4-FFF2-40B4-BE49-F238E27FC236}">
                  <a16:creationId xmlns:a16="http://schemas.microsoft.com/office/drawing/2014/main" id="{79861751-8965-DB4A-A692-61344E98FD2E}"/>
                </a:ext>
              </a:extLst>
            </p:cNvPr>
            <p:cNvCxnSpPr>
              <a:cxnSpLocks/>
              <a:stCxn id="125" idx="0"/>
              <a:endCxn id="135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4">
              <a:extLst>
                <a:ext uri="{FF2B5EF4-FFF2-40B4-BE49-F238E27FC236}">
                  <a16:creationId xmlns:a16="http://schemas.microsoft.com/office/drawing/2014/main" id="{09E611E0-5FB2-4744-B764-FDDF1A93AB88}"/>
                </a:ext>
              </a:extLst>
            </p:cNvPr>
            <p:cNvCxnSpPr>
              <a:cxnSpLocks/>
              <a:stCxn id="135" idx="2"/>
              <a:endCxn id="125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34DF3EE-31AB-5C44-900F-2EF3C752D5B1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C1F3299-8A61-204F-A050-6204C7C5C5DA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CF31418-498A-4240-94A8-93AF2C99CD30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408FCE09-79B5-4048-81B2-B5AC399E3F2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FA3650E-88B2-FF49-8FA8-F5F6EF94EA2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027B0BD-C3AD-2D4A-9FFB-1A9EF8B4CB6C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1020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8EA0A39-FD63-B74F-8702-77D6A17337E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05A29B0-88E0-4C47-848A-2D9032985485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44F185C-7992-5A48-B353-C8E5DAAC979D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AD47056-81C6-124B-B1C3-AE98A644BB20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8" name="Straight Arrow Connector 4">
              <a:extLst>
                <a:ext uri="{FF2B5EF4-FFF2-40B4-BE49-F238E27FC236}">
                  <a16:creationId xmlns:a16="http://schemas.microsoft.com/office/drawing/2014/main" id="{5312AD10-CDC3-1247-8A62-3B09A3C5A352}"/>
                </a:ext>
              </a:extLst>
            </p:cNvPr>
            <p:cNvCxnSpPr>
              <a:cxnSpLocks/>
              <a:stCxn id="117" idx="0"/>
              <a:endCxn id="120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5156B6EB-0691-7541-ABA2-14ECAA7A2583}"/>
                </a:ext>
              </a:extLst>
            </p:cNvPr>
            <p:cNvCxnSpPr>
              <a:cxnSpLocks/>
              <a:stCxn id="120" idx="2"/>
              <a:endCxn id="11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09BA1C2-AF9A-7245-9E1F-346D3E9F9095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163EE090-FE56-3644-8211-50C80032F82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3F5B918-4C5E-0A47-87F0-A3B82FCE1DBE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7029F489-347B-884F-9F3D-53C2429145AB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D550DF4-A161-B84B-B8D7-E4B7A30A3B6B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E79B2BD-7F1E-954B-BEF6-F3CF05624AAB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63CF6C2-13EA-2D4B-9E06-13B9E024FE95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6F0BF3A-80E2-A648-8EEB-700888A4F09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43F6E75-0B40-FB4F-BF33-78E2C81F807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5FB51C54-E72D-AD44-8C78-A31612B33847}"/>
                </a:ext>
              </a:extLst>
            </p:cNvPr>
            <p:cNvCxnSpPr>
              <a:cxnSpLocks/>
              <a:stCxn id="117" idx="0"/>
              <a:endCxn id="134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79CBBA7-317E-4141-8F4C-1662BB29A6D2}"/>
                </a:ext>
              </a:extLst>
            </p:cNvPr>
            <p:cNvCxnSpPr>
              <a:cxnSpLocks/>
              <a:stCxn id="134" idx="2"/>
              <a:endCxn id="11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3A84681A-5331-6745-ACEC-0577EC10907E}"/>
                </a:ext>
              </a:extLst>
            </p:cNvPr>
            <p:cNvCxnSpPr>
              <a:cxnSpLocks/>
              <a:stCxn id="120" idx="0"/>
              <a:endCxn id="134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4EC541A8-71FA-B74E-BC76-41543B53CEB9}"/>
                </a:ext>
              </a:extLst>
            </p:cNvPr>
            <p:cNvCxnSpPr>
              <a:cxnSpLocks/>
              <a:stCxn id="134" idx="2"/>
              <a:endCxn id="120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0B3F017-A804-7947-BA85-2E6783675DF0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4045CBB-5CA2-8A44-BFAE-D87E5CEFAC25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84C7705-E445-4D42-B75E-B916D05A2DF7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ADEC810C-8F87-224B-8C5A-160426774F1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F5A508E-915B-844A-ABA0-40458EBA05C4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094D14F-C1FF-C44B-BB98-687BA3D2825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A56FF887-F81D-1B41-BD10-32C8A3DEFD00}"/>
              </a:ext>
            </a:extLst>
          </p:cNvPr>
          <p:cNvSpPr txBox="1"/>
          <p:nvPr/>
        </p:nvSpPr>
        <p:spPr>
          <a:xfrm>
            <a:off x="1781533" y="12634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97944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6FB3B10-37E3-B046-821A-38F503397A85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AF4A161-C8A5-1742-9310-2D1410A446E1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4B546F4-C334-9249-A81F-31C4B131086F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DF9F587-8E17-3340-97AD-E29122E377D3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51" name="Straight Arrow Connector 4">
              <a:extLst>
                <a:ext uri="{FF2B5EF4-FFF2-40B4-BE49-F238E27FC236}">
                  <a16:creationId xmlns:a16="http://schemas.microsoft.com/office/drawing/2014/main" id="{DF3D7301-117E-DC4A-AFF7-DA327AEADE35}"/>
                </a:ext>
              </a:extLst>
            </p:cNvPr>
            <p:cNvCxnSpPr>
              <a:cxnSpLocks/>
              <a:stCxn id="150" idx="0"/>
              <a:endCxn id="15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4">
              <a:extLst>
                <a:ext uri="{FF2B5EF4-FFF2-40B4-BE49-F238E27FC236}">
                  <a16:creationId xmlns:a16="http://schemas.microsoft.com/office/drawing/2014/main" id="{7A0BC84B-D2D9-6E4D-AC4F-3B2F1984EDDC}"/>
                </a:ext>
              </a:extLst>
            </p:cNvPr>
            <p:cNvCxnSpPr>
              <a:cxnSpLocks/>
              <a:stCxn id="153" idx="2"/>
              <a:endCxn id="150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9561EB1-A619-7944-8A89-83655414D6E6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2756846-1A4A-664E-B6FE-D710E97018D8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5338ACA-BAF7-934C-A4AC-43EF029C74A9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5AB8E20-13ED-7F48-9D22-94D6FC4C2360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2EEB51BF-B668-2C4D-B782-39028F398C2C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82E46FF3-D7AD-9749-8233-6A2E748C8D58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56" name="Straight Arrow Connector 4">
              <a:extLst>
                <a:ext uri="{FF2B5EF4-FFF2-40B4-BE49-F238E27FC236}">
                  <a16:creationId xmlns:a16="http://schemas.microsoft.com/office/drawing/2014/main" id="{959FBF3B-FAB4-6F47-8CCE-B7979A1A514F}"/>
                </a:ext>
              </a:extLst>
            </p:cNvPr>
            <p:cNvCxnSpPr>
              <a:cxnSpLocks/>
              <a:stCxn id="150" idx="0"/>
              <a:endCxn id="160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4">
              <a:extLst>
                <a:ext uri="{FF2B5EF4-FFF2-40B4-BE49-F238E27FC236}">
                  <a16:creationId xmlns:a16="http://schemas.microsoft.com/office/drawing/2014/main" id="{87D8DA72-B234-E74D-B9E0-D196858CFF20}"/>
                </a:ext>
              </a:extLst>
            </p:cNvPr>
            <p:cNvCxnSpPr>
              <a:cxnSpLocks/>
              <a:stCxn id="160" idx="2"/>
              <a:endCxn id="150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4">
              <a:extLst>
                <a:ext uri="{FF2B5EF4-FFF2-40B4-BE49-F238E27FC236}">
                  <a16:creationId xmlns:a16="http://schemas.microsoft.com/office/drawing/2014/main" id="{7A250EE7-214C-C64B-A272-60B7388C6D84}"/>
                </a:ext>
              </a:extLst>
            </p:cNvPr>
            <p:cNvCxnSpPr>
              <a:cxnSpLocks/>
              <a:stCxn id="153" idx="0"/>
              <a:endCxn id="160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4">
              <a:extLst>
                <a:ext uri="{FF2B5EF4-FFF2-40B4-BE49-F238E27FC236}">
                  <a16:creationId xmlns:a16="http://schemas.microsoft.com/office/drawing/2014/main" id="{620617AB-B892-5445-A283-881BBD60A876}"/>
                </a:ext>
              </a:extLst>
            </p:cNvPr>
            <p:cNvCxnSpPr>
              <a:cxnSpLocks/>
              <a:stCxn id="160" idx="2"/>
              <a:endCxn id="15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B9E809B-8D11-FC43-A951-EA2F9B6AF81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CB949E0B-BDE7-D845-A8F3-56BAE630801E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5CA38AE-137D-D742-ACD8-5EC1D64F11C5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1DC1F851-86C9-DB46-AC10-44352D49A8DA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E0D0407-B19E-844E-AB7D-8C8C80A81D5F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F80A5C5-E6EB-8546-8B7C-A16CC83C3273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6E422081-A388-F945-998A-546975B57CFB}"/>
              </a:ext>
            </a:extLst>
          </p:cNvPr>
          <p:cNvSpPr txBox="1"/>
          <p:nvPr/>
        </p:nvSpPr>
        <p:spPr>
          <a:xfrm>
            <a:off x="1781533" y="165083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992240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B7A28A5-43D9-F241-B5E2-25EFE691C8C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C337CAD-4C9D-554A-9D4F-C4BEC9466616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697D1AA-D319-984E-9B36-520C56079AA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0A04B83-F3B8-E649-8CBC-590729267C31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F7BE0456-9DAE-4143-9974-CAB8CF50D12C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FA639B6B-8215-3843-9081-D54B66663194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0F2CD5E-9352-2641-BC11-4A1894C6077E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C6861D0-FC76-5B46-B484-F0787C6003B5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37707C5-3FDC-5440-9215-CB6E83922947}"/>
                </a:ext>
              </a:extLst>
            </p:cNvPr>
            <p:cNvSpPr txBox="1"/>
            <p:nvPr/>
          </p:nvSpPr>
          <p:spPr>
            <a:xfrm>
              <a:off x="1176335" y="1703242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D5922BB-F818-FA4B-8DDE-6408221F4200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8A1FC92E-201B-A144-8FE7-049D27236572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73BC7D3A-661D-A648-9E01-958CF7DB645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F3D50BD8-BD91-E846-8CF7-04CB6E54C803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750FEA6-1E70-2346-9E88-54D637D7042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F33A0AF-C615-7147-82FA-B15C9AABA059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B77496D-AEEA-024B-8C1B-CA238754C021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B781894-F9D0-FB4B-A607-4F1B0618ACEC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0773331-CFD0-0046-A095-B9D5B2E24B92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44E0046-4D8D-5448-8FC6-7EE62E45048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D4608521-D3F0-764A-AB7E-877AA5460908}"/>
              </a:ext>
            </a:extLst>
          </p:cNvPr>
          <p:cNvSpPr txBox="1"/>
          <p:nvPr/>
        </p:nvSpPr>
        <p:spPr>
          <a:xfrm>
            <a:off x="3844552" y="13015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303435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335BEC2-0D0B-F649-B320-2860D6F917D9}"/>
              </a:ext>
            </a:extLst>
          </p:cNvPr>
          <p:cNvSpPr/>
          <p:nvPr/>
        </p:nvSpPr>
        <p:spPr>
          <a:xfrm>
            <a:off x="4372417" y="12893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EAB17F-A42E-444F-9577-51D66CBD020E}"/>
              </a:ext>
            </a:extLst>
          </p:cNvPr>
          <p:cNvSpPr/>
          <p:nvPr/>
        </p:nvSpPr>
        <p:spPr>
          <a:xfrm>
            <a:off x="5578940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631A8F-75B2-7640-AA1B-969021DBBD14}"/>
              </a:ext>
            </a:extLst>
          </p:cNvPr>
          <p:cNvSpPr/>
          <p:nvPr/>
        </p:nvSpPr>
        <p:spPr>
          <a:xfrm>
            <a:off x="3153195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D15ECF-384D-0E40-AF5B-A8E47E90A94D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5400000" flipH="1" flipV="1">
            <a:off x="3321905" y="1625659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8">
            <a:extLst>
              <a:ext uri="{FF2B5EF4-FFF2-40B4-BE49-F238E27FC236}">
                <a16:creationId xmlns:a16="http://schemas.microsoft.com/office/drawing/2014/main" id="{D69702F5-8701-B64D-9B2A-AF2771AE6817}"/>
              </a:ext>
            </a:extLst>
          </p:cNvPr>
          <p:cNvCxnSpPr>
            <a:cxnSpLocks/>
            <a:stCxn id="4" idx="3"/>
            <a:endCxn id="7" idx="6"/>
          </p:cNvCxnSpPr>
          <p:nvPr/>
        </p:nvCxnSpPr>
        <p:spPr>
          <a:xfrm rot="5400000">
            <a:off x="3445231" y="1932300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8">
            <a:extLst>
              <a:ext uri="{FF2B5EF4-FFF2-40B4-BE49-F238E27FC236}">
                <a16:creationId xmlns:a16="http://schemas.microsoft.com/office/drawing/2014/main" id="{6C9EEE4C-9003-924D-8576-000961F45CA0}"/>
              </a:ext>
            </a:extLst>
          </p:cNvPr>
          <p:cNvCxnSpPr>
            <a:cxnSpLocks/>
            <a:stCxn id="4" idx="6"/>
            <a:endCxn id="6" idx="7"/>
          </p:cNvCxnSpPr>
          <p:nvPr/>
        </p:nvCxnSpPr>
        <p:spPr>
          <a:xfrm>
            <a:off x="4870042" y="1545556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8">
            <a:extLst>
              <a:ext uri="{FF2B5EF4-FFF2-40B4-BE49-F238E27FC236}">
                <a16:creationId xmlns:a16="http://schemas.microsoft.com/office/drawing/2014/main" id="{99D34BD2-0DD2-C143-A5FB-73F3A682D888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rot="10800000">
            <a:off x="4797168" y="1726712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8">
            <a:extLst>
              <a:ext uri="{FF2B5EF4-FFF2-40B4-BE49-F238E27FC236}">
                <a16:creationId xmlns:a16="http://schemas.microsoft.com/office/drawing/2014/main" id="{31E02470-A14C-D843-95F3-539DCCA2310A}"/>
              </a:ext>
            </a:extLst>
          </p:cNvPr>
          <p:cNvCxnSpPr>
            <a:cxnSpLocks/>
            <a:stCxn id="6" idx="4"/>
            <a:endCxn id="7" idx="4"/>
          </p:cNvCxnSpPr>
          <p:nvPr/>
        </p:nvCxnSpPr>
        <p:spPr>
          <a:xfrm rot="5400000">
            <a:off x="4614881" y="1975682"/>
            <a:ext cx="12700" cy="2425745"/>
          </a:xfrm>
          <a:prstGeom prst="curvedConnector3">
            <a:avLst>
              <a:gd name="adj1" fmla="val 3473685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8">
            <a:extLst>
              <a:ext uri="{FF2B5EF4-FFF2-40B4-BE49-F238E27FC236}">
                <a16:creationId xmlns:a16="http://schemas.microsoft.com/office/drawing/2014/main" id="{A9456A29-E0ED-7E45-A62F-BCCB5AE5458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 rot="16200000" flipH="1">
            <a:off x="4614880" y="2076582"/>
            <a:ext cx="12700" cy="2073870"/>
          </a:xfrm>
          <a:prstGeom prst="curvedConnector3">
            <a:avLst>
              <a:gd name="adj1" fmla="val 239084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916987" y="128936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0123510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FFB57C1-76B5-274C-BE8E-D12D7F978677}"/>
              </a:ext>
            </a:extLst>
          </p:cNvPr>
          <p:cNvSpPr/>
          <p:nvPr/>
        </p:nvSpPr>
        <p:spPr>
          <a:xfrm>
            <a:off x="7697765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8" name="Straight Arrow Connector 8">
            <a:extLst>
              <a:ext uri="{FF2B5EF4-FFF2-40B4-BE49-F238E27FC236}">
                <a16:creationId xmlns:a16="http://schemas.microsoft.com/office/drawing/2014/main" id="{5AC07F3F-4060-1D46-B6B4-C7B66EDD5CFD}"/>
              </a:ext>
            </a:extLst>
          </p:cNvPr>
          <p:cNvCxnSpPr>
            <a:stCxn id="97" idx="0"/>
            <a:endCxn id="95" idx="2"/>
          </p:cNvCxnSpPr>
          <p:nvPr/>
        </p:nvCxnSpPr>
        <p:spPr>
          <a:xfrm rot="5400000" flipH="1" flipV="1">
            <a:off x="7866475" y="1625660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8">
            <a:extLst>
              <a:ext uri="{FF2B5EF4-FFF2-40B4-BE49-F238E27FC236}">
                <a16:creationId xmlns:a16="http://schemas.microsoft.com/office/drawing/2014/main" id="{EBF1B02B-568C-0D4E-AC77-0891F97A1EE0}"/>
              </a:ext>
            </a:extLst>
          </p:cNvPr>
          <p:cNvCxnSpPr>
            <a:cxnSpLocks/>
            <a:stCxn id="95" idx="3"/>
            <a:endCxn id="97" idx="6"/>
          </p:cNvCxnSpPr>
          <p:nvPr/>
        </p:nvCxnSpPr>
        <p:spPr>
          <a:xfrm rot="5400000">
            <a:off x="7989801" y="1932301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6"/>
            <a:endCxn id="96" idx="7"/>
          </p:cNvCxnSpPr>
          <p:nvPr/>
        </p:nvCxnSpPr>
        <p:spPr>
          <a:xfrm>
            <a:off x="9414612" y="1545557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2"/>
            <a:endCxn id="95" idx="5"/>
          </p:cNvCxnSpPr>
          <p:nvPr/>
        </p:nvCxnSpPr>
        <p:spPr>
          <a:xfrm rot="10800000">
            <a:off x="9341738" y="1726713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44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0ADF91-1403-5545-AC62-C16751EF0C98}"/>
              </a:ext>
            </a:extLst>
          </p:cNvPr>
          <p:cNvSpPr txBox="1"/>
          <p:nvPr/>
        </p:nvSpPr>
        <p:spPr>
          <a:xfrm>
            <a:off x="2762111" y="43244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Ø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A4A36-31A1-FD49-A48F-9F35B128384F}"/>
              </a:ext>
            </a:extLst>
          </p:cNvPr>
          <p:cNvSpPr txBox="1"/>
          <p:nvPr/>
        </p:nvSpPr>
        <p:spPr>
          <a:xfrm>
            <a:off x="2622650" y="343365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{b}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4C9B57-48F7-1745-A125-062390C1C74C}"/>
              </a:ext>
            </a:extLst>
          </p:cNvPr>
          <p:cNvSpPr txBox="1"/>
          <p:nvPr/>
        </p:nvSpPr>
        <p:spPr>
          <a:xfrm>
            <a:off x="2343727" y="16521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45932F-CACC-8F40-B068-F10A9AF00BCC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V="1">
            <a:off x="1803999" y="2021477"/>
            <a:ext cx="1120176" cy="5242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72FBFD-060D-9040-A86C-FEFB43633302}"/>
              </a:ext>
            </a:extLst>
          </p:cNvPr>
          <p:cNvSpPr txBox="1"/>
          <p:nvPr/>
        </p:nvSpPr>
        <p:spPr>
          <a:xfrm>
            <a:off x="2483189" y="2542901"/>
            <a:ext cx="8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050DD-E9C0-EF4C-B17C-08B7796D96C7}"/>
              </a:ext>
            </a:extLst>
          </p:cNvPr>
          <p:cNvSpPr txBox="1"/>
          <p:nvPr/>
        </p:nvSpPr>
        <p:spPr>
          <a:xfrm>
            <a:off x="1363012" y="2545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D74C5-9BEF-7B4E-8EAF-CE20F9933CA9}"/>
              </a:ext>
            </a:extLst>
          </p:cNvPr>
          <p:cNvSpPr/>
          <p:nvPr/>
        </p:nvSpPr>
        <p:spPr>
          <a:xfrm>
            <a:off x="3601930" y="2542901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404F05-F5F4-E345-947D-DE7724AF2255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2924175" y="2021477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CCA790-387D-154B-942C-EBA9F09DC224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H="1" flipV="1">
            <a:off x="2924175" y="2021477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40F053-E307-0D42-AF3A-30FBE4A29C66}"/>
              </a:ext>
            </a:extLst>
          </p:cNvPr>
          <p:cNvSpPr txBox="1"/>
          <p:nvPr/>
        </p:nvSpPr>
        <p:spPr>
          <a:xfrm>
            <a:off x="3741392" y="34290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{c}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6AEDFF-2820-564A-8D0C-F847CA602A2D}"/>
              </a:ext>
            </a:extLst>
          </p:cNvPr>
          <p:cNvSpPr txBox="1"/>
          <p:nvPr/>
        </p:nvSpPr>
        <p:spPr>
          <a:xfrm>
            <a:off x="1503908" y="343161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{a}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6385EE-E930-C249-83BC-8FF5F8D1E03E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>
            <a:off x="1803999" y="2915086"/>
            <a:ext cx="1434" cy="5165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3B6C66-7C61-9544-B5CE-447330C9923E}"/>
              </a:ext>
            </a:extLst>
          </p:cNvPr>
          <p:cNvCxnSpPr>
            <a:cxnSpLocks/>
            <a:stCxn id="24" idx="2"/>
            <a:endCxn id="3" idx="0"/>
          </p:cNvCxnSpPr>
          <p:nvPr/>
        </p:nvCxnSpPr>
        <p:spPr>
          <a:xfrm>
            <a:off x="1803999" y="2915086"/>
            <a:ext cx="1120176" cy="5185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69BC0D-B0A8-304A-BCEA-50A73E297421}"/>
              </a:ext>
            </a:extLst>
          </p:cNvPr>
          <p:cNvCxnSpPr>
            <a:cxnSpLocks/>
            <a:stCxn id="36" idx="0"/>
            <a:endCxn id="20" idx="2"/>
          </p:cNvCxnSpPr>
          <p:nvPr/>
        </p:nvCxnSpPr>
        <p:spPr>
          <a:xfrm flipV="1">
            <a:off x="1805433" y="2912233"/>
            <a:ext cx="1118742" cy="5193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492B1D-78C1-9C47-B4BB-CF7D82A22F59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>
          <a:xfrm>
            <a:off x="2924175" y="2912233"/>
            <a:ext cx="1118742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A5A591-96A1-E34D-8F92-E3ADE546779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2924175" y="2912233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CFA461-F40B-5A4D-AB7F-8D8F70B4D0DF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4042917" y="2912233"/>
            <a:ext cx="0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63859F-E555-E74A-83E1-F2AB617FEF9E}"/>
              </a:ext>
            </a:extLst>
          </p:cNvPr>
          <p:cNvCxnSpPr>
            <a:cxnSpLocks/>
            <a:stCxn id="36" idx="2"/>
            <a:endCxn id="2" idx="0"/>
          </p:cNvCxnSpPr>
          <p:nvPr/>
        </p:nvCxnSpPr>
        <p:spPr>
          <a:xfrm>
            <a:off x="1805433" y="3800950"/>
            <a:ext cx="1118742" cy="523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F30530-FA59-494D-AB07-E385D3A3CB80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2924175" y="3802989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4B8941-4067-4F45-8667-B028283F2030}"/>
              </a:ext>
            </a:extLst>
          </p:cNvPr>
          <p:cNvCxnSpPr>
            <a:cxnSpLocks/>
            <a:stCxn id="34" idx="2"/>
            <a:endCxn id="2" idx="0"/>
          </p:cNvCxnSpPr>
          <p:nvPr/>
        </p:nvCxnSpPr>
        <p:spPr>
          <a:xfrm flipH="1">
            <a:off x="2924175" y="3798332"/>
            <a:ext cx="1118742" cy="526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0A3620B-B52A-0A47-902D-3B698F7ED62A}"/>
              </a:ext>
            </a:extLst>
          </p:cNvPr>
          <p:cNvSpPr txBox="1"/>
          <p:nvPr/>
        </p:nvSpPr>
        <p:spPr>
          <a:xfrm>
            <a:off x="8236744" y="112156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42A5B6-9C32-1948-9C87-55349B27B132}"/>
              </a:ext>
            </a:extLst>
          </p:cNvPr>
          <p:cNvSpPr txBox="1"/>
          <p:nvPr/>
        </p:nvSpPr>
        <p:spPr>
          <a:xfrm>
            <a:off x="8236744" y="202168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5D40D9-2743-0641-AA17-B9E32D9F5BE5}"/>
              </a:ext>
            </a:extLst>
          </p:cNvPr>
          <p:cNvSpPr txBox="1"/>
          <p:nvPr/>
        </p:nvSpPr>
        <p:spPr>
          <a:xfrm>
            <a:off x="8236744" y="2921793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F3B9E5-CD98-7643-9F58-FBC97715E2D3}"/>
              </a:ext>
            </a:extLst>
          </p:cNvPr>
          <p:cNvSpPr txBox="1"/>
          <p:nvPr/>
        </p:nvSpPr>
        <p:spPr>
          <a:xfrm>
            <a:off x="8236744" y="381634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6E5318F-86ED-464E-B68C-BE2D6DBDE76C}"/>
              </a:ext>
            </a:extLst>
          </p:cNvPr>
          <p:cNvCxnSpPr>
            <a:cxnSpLocks/>
            <a:stCxn id="66" idx="2"/>
            <a:endCxn id="71" idx="0"/>
          </p:cNvCxnSpPr>
          <p:nvPr/>
        </p:nvCxnSpPr>
        <p:spPr>
          <a:xfrm flipH="1">
            <a:off x="8396614" y="1490901"/>
            <a:ext cx="2194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7498712-EF7E-324E-86EF-06A710DC074D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>
            <a:off x="8396614" y="2391013"/>
            <a:ext cx="0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20FEC0C-4361-854D-AB26-9313D95EF11C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8396614" y="3291125"/>
            <a:ext cx="0" cy="5252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124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720136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6B4BAD-F03E-B547-A8A0-C2275F6A8DCE}"/>
              </a:ext>
            </a:extLst>
          </p:cNvPr>
          <p:cNvSpPr/>
          <p:nvPr/>
        </p:nvSpPr>
        <p:spPr>
          <a:xfrm>
            <a:off x="8948237" y="2577584"/>
            <a:ext cx="1110160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DB62752-56F1-944F-951A-954E65DB1E65}"/>
              </a:ext>
            </a:extLst>
          </p:cNvPr>
          <p:cNvSpPr/>
          <p:nvPr/>
        </p:nvSpPr>
        <p:spPr>
          <a:xfrm>
            <a:off x="5322387" y="2437884"/>
            <a:ext cx="964905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67E1F7-E826-8741-B71E-CD502869D9D1}"/>
              </a:ext>
            </a:extLst>
          </p:cNvPr>
          <p:cNvSpPr txBox="1"/>
          <p:nvPr/>
        </p:nvSpPr>
        <p:spPr>
          <a:xfrm>
            <a:off x="3942124" y="8882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516BD2-4394-5A4A-997F-EAB8A6C08D63}"/>
              </a:ext>
            </a:extLst>
          </p:cNvPr>
          <p:cNvSpPr txBox="1"/>
          <p:nvPr/>
        </p:nvSpPr>
        <p:spPr>
          <a:xfrm>
            <a:off x="3942124" y="12819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715916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0"/>
            <a:ext cx="623377" cy="119750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600000">
            <a:off x="7411467" y="187468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254992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42985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40258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43885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67577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89208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88327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66677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44785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88308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68477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44785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66677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41798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65567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7144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42985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88308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44785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66677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40258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42985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40258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42985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40258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42985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40258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68002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63959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67924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89609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89591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89591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53638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76777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53284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76251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A6CB757-FA69-3F49-8BD6-179AF9873D3F}"/>
              </a:ext>
            </a:extLst>
          </p:cNvPr>
          <p:cNvSpPr/>
          <p:nvPr/>
        </p:nvSpPr>
        <p:spPr>
          <a:xfrm>
            <a:off x="2419350" y="2917651"/>
            <a:ext cx="7404039" cy="1899907"/>
          </a:xfrm>
          <a:custGeom>
            <a:avLst/>
            <a:gdLst>
              <a:gd name="connsiteX0" fmla="*/ 0 w 6337300"/>
              <a:gd name="connsiteY0" fmla="*/ 12700 h 2355679"/>
              <a:gd name="connsiteX1" fmla="*/ 1930400 w 6337300"/>
              <a:gd name="connsiteY1" fmla="*/ 342900 h 2355679"/>
              <a:gd name="connsiteX2" fmla="*/ 3130550 w 6337300"/>
              <a:gd name="connsiteY2" fmla="*/ 2298700 h 2355679"/>
              <a:gd name="connsiteX3" fmla="*/ 4419600 w 6337300"/>
              <a:gd name="connsiteY3" fmla="*/ 1714500 h 2355679"/>
              <a:gd name="connsiteX4" fmla="*/ 5314950 w 6337300"/>
              <a:gd name="connsiteY4" fmla="*/ 501650 h 2355679"/>
              <a:gd name="connsiteX5" fmla="*/ 6337300 w 6337300"/>
              <a:gd name="connsiteY5" fmla="*/ 469900 h 2355679"/>
              <a:gd name="connsiteX6" fmla="*/ 6337300 w 6337300"/>
              <a:gd name="connsiteY6" fmla="*/ 469900 h 2355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37300" h="2355679">
                <a:moveTo>
                  <a:pt x="0" y="12700"/>
                </a:moveTo>
                <a:cubicBezTo>
                  <a:pt x="704321" y="-12700"/>
                  <a:pt x="1408642" y="-38100"/>
                  <a:pt x="1930400" y="342900"/>
                </a:cubicBezTo>
                <a:cubicBezTo>
                  <a:pt x="2452158" y="723900"/>
                  <a:pt x="2715683" y="2070100"/>
                  <a:pt x="3130550" y="2298700"/>
                </a:cubicBezTo>
                <a:cubicBezTo>
                  <a:pt x="3545417" y="2527300"/>
                  <a:pt x="4055533" y="2014008"/>
                  <a:pt x="4419600" y="1714500"/>
                </a:cubicBezTo>
                <a:cubicBezTo>
                  <a:pt x="4783667" y="1414992"/>
                  <a:pt x="4995333" y="709083"/>
                  <a:pt x="5314950" y="501650"/>
                </a:cubicBezTo>
                <a:cubicBezTo>
                  <a:pt x="5634567" y="294217"/>
                  <a:pt x="6337300" y="469900"/>
                  <a:pt x="6337300" y="469900"/>
                </a:cubicBezTo>
                <a:lnTo>
                  <a:pt x="6337300" y="46990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D3FBA-A45D-AC4C-8161-A1ACAFD905B5}"/>
              </a:ext>
            </a:extLst>
          </p:cNvPr>
          <p:cNvSpPr txBox="1"/>
          <p:nvPr/>
        </p:nvSpPr>
        <p:spPr>
          <a:xfrm>
            <a:off x="2819400" y="22796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BB1987-9D85-D74C-AAD3-2CAF64ED7633}"/>
              </a:ext>
            </a:extLst>
          </p:cNvPr>
          <p:cNvSpPr txBox="1"/>
          <p:nvPr/>
        </p:nvSpPr>
        <p:spPr>
          <a:xfrm>
            <a:off x="2699640" y="322580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CEF70-3931-EB43-BD78-6D4995868D2C}"/>
              </a:ext>
            </a:extLst>
          </p:cNvPr>
          <p:cNvSpPr txBox="1"/>
          <p:nvPr/>
        </p:nvSpPr>
        <p:spPr>
          <a:xfrm>
            <a:off x="1877714" y="273298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266377-C916-0E49-8126-201445297BE4}"/>
              </a:ext>
            </a:extLst>
          </p:cNvPr>
          <p:cNvSpPr txBox="1"/>
          <p:nvPr/>
        </p:nvSpPr>
        <p:spPr>
          <a:xfrm>
            <a:off x="9801816" y="310583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</p:spTree>
    <p:extLst>
      <p:ext uri="{BB962C8B-B14F-4D97-AF65-F5344CB8AC3E}">
        <p14:creationId xmlns:p14="http://schemas.microsoft.com/office/powerpoint/2010/main" val="22213478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193003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65731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02003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438915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11003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429915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181134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418823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193003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429915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165731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443173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443173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813122CD-B850-9340-9375-0160ED3B0158}"/>
              </a:ext>
            </a:extLst>
          </p:cNvPr>
          <p:cNvSpPr/>
          <p:nvPr/>
        </p:nvSpPr>
        <p:spPr>
          <a:xfrm>
            <a:off x="1098550" y="1949450"/>
            <a:ext cx="4114800" cy="546529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46529">
                <a:moveTo>
                  <a:pt x="0" y="0"/>
                </a:moveTo>
                <a:cubicBezTo>
                  <a:pt x="202671" y="265112"/>
                  <a:pt x="405342" y="530225"/>
                  <a:pt x="806450" y="546100"/>
                </a:cubicBezTo>
                <a:cubicBezTo>
                  <a:pt x="1207558" y="561975"/>
                  <a:pt x="1855258" y="132292"/>
                  <a:pt x="2406650" y="95250"/>
                </a:cubicBezTo>
                <a:cubicBezTo>
                  <a:pt x="2958042" y="58208"/>
                  <a:pt x="4114800" y="323850"/>
                  <a:pt x="4114800" y="323850"/>
                </a:cubicBezTo>
                <a:lnTo>
                  <a:pt x="4114800" y="32385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FCD8D9-BC32-D347-A8C8-30FA501CE83D}"/>
              </a:ext>
            </a:extLst>
          </p:cNvPr>
          <p:cNvSpPr>
            <a:spLocks noChangeAspect="1"/>
          </p:cNvSpPr>
          <p:nvPr/>
        </p:nvSpPr>
        <p:spPr>
          <a:xfrm>
            <a:off x="78291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2F2A0C-7D31-B64F-9F9E-738B911370A4}"/>
              </a:ext>
            </a:extLst>
          </p:cNvPr>
          <p:cNvSpPr txBox="1"/>
          <p:nvPr/>
        </p:nvSpPr>
        <p:spPr>
          <a:xfrm>
            <a:off x="75564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914D59-BB45-C040-9624-140C33D40BE2}"/>
              </a:ext>
            </a:extLst>
          </p:cNvPr>
          <p:cNvCxnSpPr/>
          <p:nvPr/>
        </p:nvCxnSpPr>
        <p:spPr>
          <a:xfrm>
            <a:off x="79191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59641E-F3AF-5E47-9031-C9DC813380E2}"/>
              </a:ext>
            </a:extLst>
          </p:cNvPr>
          <p:cNvCxnSpPr/>
          <p:nvPr/>
        </p:nvCxnSpPr>
        <p:spPr>
          <a:xfrm>
            <a:off x="102883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0550C5-B7D8-6949-9ED1-B11DA6406EFB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80091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70101A8-C718-CF40-9EA8-821DA19DB9F3}"/>
              </a:ext>
            </a:extLst>
          </p:cNvPr>
          <p:cNvSpPr>
            <a:spLocks noChangeAspect="1"/>
          </p:cNvSpPr>
          <p:nvPr/>
        </p:nvSpPr>
        <p:spPr>
          <a:xfrm>
            <a:off x="101983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E434F6-51C6-5448-BB0F-9508C0D21713}"/>
              </a:ext>
            </a:extLst>
          </p:cNvPr>
          <p:cNvSpPr txBox="1"/>
          <p:nvPr/>
        </p:nvSpPr>
        <p:spPr>
          <a:xfrm>
            <a:off x="77104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57CC1A-F41A-5247-B3FC-42F738D22083}"/>
              </a:ext>
            </a:extLst>
          </p:cNvPr>
          <p:cNvSpPr txBox="1"/>
          <p:nvPr/>
        </p:nvSpPr>
        <p:spPr>
          <a:xfrm>
            <a:off x="100873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3E87B8-38D8-C841-BE30-E4881CC8875C}"/>
              </a:ext>
            </a:extLst>
          </p:cNvPr>
          <p:cNvSpPr>
            <a:spLocks noChangeAspect="1"/>
          </p:cNvSpPr>
          <p:nvPr/>
        </p:nvSpPr>
        <p:spPr>
          <a:xfrm>
            <a:off x="78291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DEAF1A2-2B05-E74C-8B1D-28C403B37225}"/>
              </a:ext>
            </a:extLst>
          </p:cNvPr>
          <p:cNvSpPr>
            <a:spLocks noChangeAspect="1"/>
          </p:cNvSpPr>
          <p:nvPr/>
        </p:nvSpPr>
        <p:spPr>
          <a:xfrm>
            <a:off x="101983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04AF53-4203-1445-BB5A-8D4693415400}"/>
              </a:ext>
            </a:extLst>
          </p:cNvPr>
          <p:cNvSpPr txBox="1"/>
          <p:nvPr/>
        </p:nvSpPr>
        <p:spPr>
          <a:xfrm>
            <a:off x="75564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93E78D-68E6-A54A-A260-31A5C34C3BB2}"/>
              </a:ext>
            </a:extLst>
          </p:cNvPr>
          <p:cNvSpPr txBox="1"/>
          <p:nvPr/>
        </p:nvSpPr>
        <p:spPr>
          <a:xfrm>
            <a:off x="103308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9A1564-6907-824D-B80E-0D92E342B6AD}"/>
              </a:ext>
            </a:extLst>
          </p:cNvPr>
          <p:cNvSpPr txBox="1"/>
          <p:nvPr/>
        </p:nvSpPr>
        <p:spPr>
          <a:xfrm>
            <a:off x="103308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65D291D0-F3D8-A14F-9388-5C644D531F8A}"/>
              </a:ext>
            </a:extLst>
          </p:cNvPr>
          <p:cNvSpPr/>
          <p:nvPr/>
        </p:nvSpPr>
        <p:spPr>
          <a:xfrm flipH="1">
            <a:off x="6848269" y="1736210"/>
            <a:ext cx="4114787" cy="936341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  <a:gd name="connsiteX0" fmla="*/ 0 w 4114800"/>
              <a:gd name="connsiteY0" fmla="*/ 382582 h 936341"/>
              <a:gd name="connsiteX1" fmla="*/ 806450 w 4114800"/>
              <a:gd name="connsiteY1" fmla="*/ 928682 h 936341"/>
              <a:gd name="connsiteX2" fmla="*/ 2940052 w 4114800"/>
              <a:gd name="connsiteY2" fmla="*/ 1582 h 936341"/>
              <a:gd name="connsiteX3" fmla="*/ 4114800 w 4114800"/>
              <a:gd name="connsiteY3" fmla="*/ 706432 h 936341"/>
              <a:gd name="connsiteX4" fmla="*/ 4114800 w 4114800"/>
              <a:gd name="connsiteY4" fmla="*/ 706432 h 9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936341">
                <a:moveTo>
                  <a:pt x="0" y="382582"/>
                </a:moveTo>
                <a:cubicBezTo>
                  <a:pt x="202671" y="647694"/>
                  <a:pt x="316441" y="992182"/>
                  <a:pt x="806450" y="928682"/>
                </a:cubicBezTo>
                <a:cubicBezTo>
                  <a:pt x="1296459" y="865182"/>
                  <a:pt x="2388660" y="38624"/>
                  <a:pt x="2940052" y="1582"/>
                </a:cubicBezTo>
                <a:cubicBezTo>
                  <a:pt x="3491444" y="-35460"/>
                  <a:pt x="3919009" y="588957"/>
                  <a:pt x="4114800" y="706432"/>
                </a:cubicBezTo>
                <a:lnTo>
                  <a:pt x="4114800" y="706432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ED057-6C63-104B-87A7-24F9874E2790}"/>
              </a:ext>
            </a:extLst>
          </p:cNvPr>
          <p:cNvSpPr txBox="1"/>
          <p:nvPr/>
        </p:nvSpPr>
        <p:spPr>
          <a:xfrm>
            <a:off x="103505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02344E-152B-A145-B1D0-4587C9A8AE9C}"/>
              </a:ext>
            </a:extLst>
          </p:cNvPr>
          <p:cNvSpPr txBox="1"/>
          <p:nvPr/>
        </p:nvSpPr>
        <p:spPr>
          <a:xfrm>
            <a:off x="103505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30CA7D-ABD1-E44C-AEA9-4FD5215A7207}"/>
              </a:ext>
            </a:extLst>
          </p:cNvPr>
          <p:cNvSpPr txBox="1"/>
          <p:nvPr/>
        </p:nvSpPr>
        <p:spPr>
          <a:xfrm>
            <a:off x="698500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8FF866-2889-8645-A469-A26075210A0F}"/>
              </a:ext>
            </a:extLst>
          </p:cNvPr>
          <p:cNvSpPr txBox="1"/>
          <p:nvPr/>
        </p:nvSpPr>
        <p:spPr>
          <a:xfrm>
            <a:off x="698500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36656-82CF-254C-B33B-8339B930E1A4}"/>
              </a:ext>
            </a:extLst>
          </p:cNvPr>
          <p:cNvSpPr txBox="1"/>
          <p:nvPr/>
        </p:nvSpPr>
        <p:spPr>
          <a:xfrm>
            <a:off x="2432969" y="3340100"/>
            <a:ext cx="154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Consistent Cut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AD5D0E-43F4-B043-AB18-26EBEEDBB266}"/>
              </a:ext>
            </a:extLst>
          </p:cNvPr>
          <p:cNvSpPr txBox="1"/>
          <p:nvPr/>
        </p:nvSpPr>
        <p:spPr>
          <a:xfrm>
            <a:off x="8256137" y="3340100"/>
            <a:ext cx="1695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Inconsistent Cut</a:t>
            </a:r>
          </a:p>
        </p:txBody>
      </p:sp>
    </p:spTree>
    <p:extLst>
      <p:ext uri="{BB962C8B-B14F-4D97-AF65-F5344CB8AC3E}">
        <p14:creationId xmlns:p14="http://schemas.microsoft.com/office/powerpoint/2010/main" val="24163973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395325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AFE67C3-0800-2E44-8A3C-05A64E852D41}"/>
              </a:ext>
            </a:extLst>
          </p:cNvPr>
          <p:cNvSpPr/>
          <p:nvPr/>
        </p:nvSpPr>
        <p:spPr>
          <a:xfrm>
            <a:off x="5276850" y="2062216"/>
            <a:ext cx="6470650" cy="3201143"/>
          </a:xfrm>
          <a:custGeom>
            <a:avLst/>
            <a:gdLst>
              <a:gd name="connsiteX0" fmla="*/ 0 w 6070600"/>
              <a:gd name="connsiteY0" fmla="*/ 0 h 3105486"/>
              <a:gd name="connsiteX1" fmla="*/ 1816100 w 6070600"/>
              <a:gd name="connsiteY1" fmla="*/ 1079500 h 3105486"/>
              <a:gd name="connsiteX2" fmla="*/ 2508250 w 6070600"/>
              <a:gd name="connsiteY2" fmla="*/ 2800350 h 3105486"/>
              <a:gd name="connsiteX3" fmla="*/ 3587750 w 6070600"/>
              <a:gd name="connsiteY3" fmla="*/ 2965450 h 3105486"/>
              <a:gd name="connsiteX4" fmla="*/ 4451350 w 6070600"/>
              <a:gd name="connsiteY4" fmla="*/ 1308100 h 3105486"/>
              <a:gd name="connsiteX5" fmla="*/ 5048250 w 6070600"/>
              <a:gd name="connsiteY5" fmla="*/ 158750 h 3105486"/>
              <a:gd name="connsiteX6" fmla="*/ 6070600 w 6070600"/>
              <a:gd name="connsiteY6" fmla="*/ 82550 h 3105486"/>
              <a:gd name="connsiteX7" fmla="*/ 6070600 w 6070600"/>
              <a:gd name="connsiteY7" fmla="*/ 82550 h 3105486"/>
              <a:gd name="connsiteX8" fmla="*/ 6070600 w 6070600"/>
              <a:gd name="connsiteY8" fmla="*/ 82550 h 3105486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92325"/>
              <a:gd name="connsiteX1" fmla="*/ 2901950 w 6464300"/>
              <a:gd name="connsiteY1" fmla="*/ 2757434 h 3092325"/>
              <a:gd name="connsiteX2" fmla="*/ 3981450 w 6464300"/>
              <a:gd name="connsiteY2" fmla="*/ 2922534 h 3092325"/>
              <a:gd name="connsiteX3" fmla="*/ 4845050 w 6464300"/>
              <a:gd name="connsiteY3" fmla="*/ 1265184 h 3092325"/>
              <a:gd name="connsiteX4" fmla="*/ 5441950 w 6464300"/>
              <a:gd name="connsiteY4" fmla="*/ 115834 h 3092325"/>
              <a:gd name="connsiteX5" fmla="*/ 6464300 w 6464300"/>
              <a:gd name="connsiteY5" fmla="*/ 39634 h 3092325"/>
              <a:gd name="connsiteX6" fmla="*/ 6464300 w 6464300"/>
              <a:gd name="connsiteY6" fmla="*/ 39634 h 3092325"/>
              <a:gd name="connsiteX7" fmla="*/ 6464300 w 6464300"/>
              <a:gd name="connsiteY7" fmla="*/ 39634 h 3092325"/>
              <a:gd name="connsiteX0" fmla="*/ 0 w 6426200"/>
              <a:gd name="connsiteY0" fmla="*/ 3043184 h 3205179"/>
              <a:gd name="connsiteX1" fmla="*/ 2863850 w 6426200"/>
              <a:gd name="connsiteY1" fmla="*/ 2757434 h 3205179"/>
              <a:gd name="connsiteX2" fmla="*/ 3943350 w 6426200"/>
              <a:gd name="connsiteY2" fmla="*/ 2922534 h 3205179"/>
              <a:gd name="connsiteX3" fmla="*/ 4806950 w 6426200"/>
              <a:gd name="connsiteY3" fmla="*/ 1265184 h 3205179"/>
              <a:gd name="connsiteX4" fmla="*/ 5403850 w 6426200"/>
              <a:gd name="connsiteY4" fmla="*/ 115834 h 3205179"/>
              <a:gd name="connsiteX5" fmla="*/ 6426200 w 6426200"/>
              <a:gd name="connsiteY5" fmla="*/ 39634 h 3205179"/>
              <a:gd name="connsiteX6" fmla="*/ 6426200 w 6426200"/>
              <a:gd name="connsiteY6" fmla="*/ 39634 h 3205179"/>
              <a:gd name="connsiteX7" fmla="*/ 6426200 w 6426200"/>
              <a:gd name="connsiteY7" fmla="*/ 39634 h 3205179"/>
              <a:gd name="connsiteX0" fmla="*/ 0 w 6426200"/>
              <a:gd name="connsiteY0" fmla="*/ 3043184 h 3224115"/>
              <a:gd name="connsiteX1" fmla="*/ 2368550 w 6426200"/>
              <a:gd name="connsiteY1" fmla="*/ 2871734 h 3224115"/>
              <a:gd name="connsiteX2" fmla="*/ 3943350 w 6426200"/>
              <a:gd name="connsiteY2" fmla="*/ 2922534 h 3224115"/>
              <a:gd name="connsiteX3" fmla="*/ 4806950 w 6426200"/>
              <a:gd name="connsiteY3" fmla="*/ 1265184 h 3224115"/>
              <a:gd name="connsiteX4" fmla="*/ 5403850 w 6426200"/>
              <a:gd name="connsiteY4" fmla="*/ 115834 h 3224115"/>
              <a:gd name="connsiteX5" fmla="*/ 6426200 w 6426200"/>
              <a:gd name="connsiteY5" fmla="*/ 39634 h 3224115"/>
              <a:gd name="connsiteX6" fmla="*/ 6426200 w 6426200"/>
              <a:gd name="connsiteY6" fmla="*/ 39634 h 3224115"/>
              <a:gd name="connsiteX7" fmla="*/ 6426200 w 6426200"/>
              <a:gd name="connsiteY7" fmla="*/ 39634 h 3224115"/>
              <a:gd name="connsiteX0" fmla="*/ 0 w 6470650"/>
              <a:gd name="connsiteY0" fmla="*/ 3132084 h 3300039"/>
              <a:gd name="connsiteX1" fmla="*/ 2413000 w 6470650"/>
              <a:gd name="connsiteY1" fmla="*/ 2871734 h 3300039"/>
              <a:gd name="connsiteX2" fmla="*/ 3987800 w 6470650"/>
              <a:gd name="connsiteY2" fmla="*/ 2922534 h 3300039"/>
              <a:gd name="connsiteX3" fmla="*/ 4851400 w 6470650"/>
              <a:gd name="connsiteY3" fmla="*/ 1265184 h 3300039"/>
              <a:gd name="connsiteX4" fmla="*/ 5448300 w 6470650"/>
              <a:gd name="connsiteY4" fmla="*/ 115834 h 3300039"/>
              <a:gd name="connsiteX5" fmla="*/ 6470650 w 6470650"/>
              <a:gd name="connsiteY5" fmla="*/ 39634 h 3300039"/>
              <a:gd name="connsiteX6" fmla="*/ 6470650 w 6470650"/>
              <a:gd name="connsiteY6" fmla="*/ 39634 h 3300039"/>
              <a:gd name="connsiteX7" fmla="*/ 6470650 w 6470650"/>
              <a:gd name="connsiteY7" fmla="*/ 39634 h 3300039"/>
              <a:gd name="connsiteX0" fmla="*/ 0 w 6470650"/>
              <a:gd name="connsiteY0" fmla="*/ 3132084 h 3201143"/>
              <a:gd name="connsiteX1" fmla="*/ 2413000 w 6470650"/>
              <a:gd name="connsiteY1" fmla="*/ 2871734 h 3201143"/>
              <a:gd name="connsiteX2" fmla="*/ 3987800 w 6470650"/>
              <a:gd name="connsiteY2" fmla="*/ 2922534 h 3201143"/>
              <a:gd name="connsiteX3" fmla="*/ 4851400 w 6470650"/>
              <a:gd name="connsiteY3" fmla="*/ 1265184 h 3201143"/>
              <a:gd name="connsiteX4" fmla="*/ 5448300 w 6470650"/>
              <a:gd name="connsiteY4" fmla="*/ 115834 h 3201143"/>
              <a:gd name="connsiteX5" fmla="*/ 6470650 w 6470650"/>
              <a:gd name="connsiteY5" fmla="*/ 39634 h 3201143"/>
              <a:gd name="connsiteX6" fmla="*/ 6470650 w 6470650"/>
              <a:gd name="connsiteY6" fmla="*/ 39634 h 3201143"/>
              <a:gd name="connsiteX7" fmla="*/ 6470650 w 6470650"/>
              <a:gd name="connsiteY7" fmla="*/ 39634 h 320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0650" h="3201143">
                <a:moveTo>
                  <a:pt x="0" y="3132084"/>
                </a:moveTo>
                <a:cubicBezTo>
                  <a:pt x="1620573" y="3373649"/>
                  <a:pt x="1748367" y="2906659"/>
                  <a:pt x="2413000" y="2871734"/>
                </a:cubicBezTo>
                <a:cubicBezTo>
                  <a:pt x="3077633" y="2836809"/>
                  <a:pt x="3581400" y="3190292"/>
                  <a:pt x="3987800" y="2922534"/>
                </a:cubicBezTo>
                <a:cubicBezTo>
                  <a:pt x="4394200" y="2654776"/>
                  <a:pt x="4851400" y="1265184"/>
                  <a:pt x="4851400" y="1265184"/>
                </a:cubicBezTo>
                <a:cubicBezTo>
                  <a:pt x="5094817" y="797401"/>
                  <a:pt x="5178425" y="320092"/>
                  <a:pt x="5448300" y="115834"/>
                </a:cubicBezTo>
                <a:cubicBezTo>
                  <a:pt x="5718175" y="-88424"/>
                  <a:pt x="6470650" y="39634"/>
                  <a:pt x="6470650" y="39634"/>
                </a:cubicBezTo>
                <a:lnTo>
                  <a:pt x="6470650" y="39634"/>
                </a:lnTo>
                <a:lnTo>
                  <a:pt x="6470650" y="39634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B1545-4028-B34B-8E7E-47E57FA4050E}"/>
              </a:ext>
            </a:extLst>
          </p:cNvPr>
          <p:cNvSpPr txBox="1"/>
          <p:nvPr/>
        </p:nvSpPr>
        <p:spPr>
          <a:xfrm>
            <a:off x="5226050" y="4705589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342F2D7-75A0-504C-AF9C-EFE81622AD62}"/>
              </a:ext>
            </a:extLst>
          </p:cNvPr>
          <p:cNvSpPr txBox="1"/>
          <p:nvPr/>
        </p:nvSpPr>
        <p:spPr>
          <a:xfrm>
            <a:off x="5226050" y="5378689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29906154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C38A1FD5-FF36-7443-AC54-3A099C4F4B41}"/>
              </a:ext>
            </a:extLst>
          </p:cNvPr>
          <p:cNvSpPr txBox="1"/>
          <p:nvPr/>
        </p:nvSpPr>
        <p:spPr>
          <a:xfrm>
            <a:off x="6881369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462E38-2D25-C24F-A422-3C4DFB2C023B}"/>
              </a:ext>
            </a:extLst>
          </p:cNvPr>
          <p:cNvSpPr txBox="1"/>
          <p:nvPr/>
        </p:nvSpPr>
        <p:spPr>
          <a:xfrm>
            <a:off x="8701048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37D7F0D-511C-BD40-B99E-CE634381EA13}"/>
              </a:ext>
            </a:extLst>
          </p:cNvPr>
          <p:cNvGrpSpPr/>
          <p:nvPr/>
        </p:nvGrpSpPr>
        <p:grpSpPr>
          <a:xfrm>
            <a:off x="7199725" y="1328030"/>
            <a:ext cx="1778001" cy="2786770"/>
            <a:chOff x="7199725" y="1328030"/>
            <a:chExt cx="1778001" cy="304426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C98546-5642-A24D-9270-EF6FC7133EF1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F4DE01-4399-ED4B-9F97-944BCBD2C12F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A10EE7-E3C7-F34B-9AB1-B6F2F14EC660}"/>
              </a:ext>
            </a:extLst>
          </p:cNvPr>
          <p:cNvCxnSpPr>
            <a:cxnSpLocks/>
            <a:stCxn id="65" idx="6"/>
            <a:endCxn id="92" idx="2"/>
          </p:cNvCxnSpPr>
          <p:nvPr/>
        </p:nvCxnSpPr>
        <p:spPr>
          <a:xfrm>
            <a:off x="7285323" y="15724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ED9135F-279F-B24A-8DE7-1AEB80E72451}"/>
              </a:ext>
            </a:extLst>
          </p:cNvPr>
          <p:cNvSpPr>
            <a:spLocks noChangeAspect="1"/>
          </p:cNvSpPr>
          <p:nvPr/>
        </p:nvSpPr>
        <p:spPr>
          <a:xfrm>
            <a:off x="7105323" y="1482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809D6BA-0DA4-334B-8D98-5F0FC7176557}"/>
              </a:ext>
            </a:extLst>
          </p:cNvPr>
          <p:cNvSpPr>
            <a:spLocks noChangeAspect="1"/>
          </p:cNvSpPr>
          <p:nvPr/>
        </p:nvSpPr>
        <p:spPr>
          <a:xfrm>
            <a:off x="8887726" y="2489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C8587A8-55D1-AE4F-9847-4CFF8FFB6C37}"/>
              </a:ext>
            </a:extLst>
          </p:cNvPr>
          <p:cNvSpPr>
            <a:spLocks noChangeAspect="1"/>
          </p:cNvSpPr>
          <p:nvPr/>
        </p:nvSpPr>
        <p:spPr>
          <a:xfrm>
            <a:off x="8887726" y="29965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0D7148E-B432-3843-901B-4EC3B41D079F}"/>
              </a:ext>
            </a:extLst>
          </p:cNvPr>
          <p:cNvCxnSpPr>
            <a:cxnSpLocks/>
            <a:stCxn id="72" idx="6"/>
            <a:endCxn id="70" idx="2"/>
          </p:cNvCxnSpPr>
          <p:nvPr/>
        </p:nvCxnSpPr>
        <p:spPr>
          <a:xfrm>
            <a:off x="7285323" y="2803275"/>
            <a:ext cx="1602403" cy="2832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FF41CEF-FD24-B94E-86F7-48BD9219301A}"/>
              </a:ext>
            </a:extLst>
          </p:cNvPr>
          <p:cNvSpPr>
            <a:spLocks noChangeAspect="1"/>
          </p:cNvSpPr>
          <p:nvPr/>
        </p:nvSpPr>
        <p:spPr>
          <a:xfrm>
            <a:off x="7105323" y="27132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4A19A61-5727-154C-B748-0C5FBE5168BA}"/>
              </a:ext>
            </a:extLst>
          </p:cNvPr>
          <p:cNvSpPr>
            <a:spLocks noChangeAspect="1"/>
          </p:cNvSpPr>
          <p:nvPr/>
        </p:nvSpPr>
        <p:spPr>
          <a:xfrm>
            <a:off x="7109725" y="33216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C5F01BF-B41A-D64C-9556-5A6908A4023D}"/>
              </a:ext>
            </a:extLst>
          </p:cNvPr>
          <p:cNvCxnSpPr>
            <a:cxnSpLocks/>
            <a:stCxn id="89" idx="6"/>
            <a:endCxn id="97" idx="2"/>
          </p:cNvCxnSpPr>
          <p:nvPr/>
        </p:nvCxnSpPr>
        <p:spPr>
          <a:xfrm>
            <a:off x="7289725" y="3411690"/>
            <a:ext cx="1598001" cy="3186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61DE8E1D-7647-7542-96FA-ACBEF9FEA292}"/>
              </a:ext>
            </a:extLst>
          </p:cNvPr>
          <p:cNvSpPr>
            <a:spLocks noChangeAspect="1"/>
          </p:cNvSpPr>
          <p:nvPr/>
        </p:nvSpPr>
        <p:spPr>
          <a:xfrm>
            <a:off x="8887726" y="1818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7A53136-7FB5-2E46-9218-FC119209AEA6}"/>
              </a:ext>
            </a:extLst>
          </p:cNvPr>
          <p:cNvSpPr>
            <a:spLocks noChangeAspect="1"/>
          </p:cNvSpPr>
          <p:nvPr/>
        </p:nvSpPr>
        <p:spPr>
          <a:xfrm>
            <a:off x="7105323" y="21428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9F3992E-18BA-DD46-9663-EE7872B85648}"/>
              </a:ext>
            </a:extLst>
          </p:cNvPr>
          <p:cNvCxnSpPr>
            <a:cxnSpLocks/>
            <a:stCxn id="68" idx="2"/>
            <a:endCxn id="93" idx="6"/>
          </p:cNvCxnSpPr>
          <p:nvPr/>
        </p:nvCxnSpPr>
        <p:spPr>
          <a:xfrm flipH="1" flipV="1">
            <a:off x="7285323" y="22328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0589436-B3B9-4D41-842E-DF38E91D1D47}"/>
              </a:ext>
            </a:extLst>
          </p:cNvPr>
          <p:cNvSpPr txBox="1"/>
          <p:nvPr/>
        </p:nvSpPr>
        <p:spPr>
          <a:xfrm>
            <a:off x="9016781" y="1726868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E65FF78-EB5C-DE45-A376-3D75F8B7F927}"/>
              </a:ext>
            </a:extLst>
          </p:cNvPr>
          <p:cNvSpPr txBox="1"/>
          <p:nvPr/>
        </p:nvSpPr>
        <p:spPr>
          <a:xfrm>
            <a:off x="9016781" y="2402729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6C6FD4E-0C40-8B4A-96C1-E0FFCFBA34FF}"/>
              </a:ext>
            </a:extLst>
          </p:cNvPr>
          <p:cNvSpPr>
            <a:spLocks noChangeAspect="1"/>
          </p:cNvSpPr>
          <p:nvPr/>
        </p:nvSpPr>
        <p:spPr>
          <a:xfrm>
            <a:off x="8887726" y="364037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9229102-90E7-BC42-93FB-3C6A015DC5E3}"/>
              </a:ext>
            </a:extLst>
          </p:cNvPr>
          <p:cNvSpPr txBox="1"/>
          <p:nvPr/>
        </p:nvSpPr>
        <p:spPr>
          <a:xfrm>
            <a:off x="9015017" y="2904766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93D890-D16D-2549-A637-AF72BF0DB382}"/>
              </a:ext>
            </a:extLst>
          </p:cNvPr>
          <p:cNvSpPr txBox="1"/>
          <p:nvPr/>
        </p:nvSpPr>
        <p:spPr>
          <a:xfrm>
            <a:off x="9015853" y="3545710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6052807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1569951" y="29400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2491623" y="37935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Timing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320089" y="8956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1285562" y="89848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7"/>
            <a:endCxn id="96" idx="1"/>
          </p:cNvCxnSpPr>
          <p:nvPr/>
        </p:nvCxnSpPr>
        <p:spPr>
          <a:xfrm rot="16200000" flipH="1">
            <a:off x="10050227" y="-334688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3"/>
            <a:endCxn id="95" idx="5"/>
          </p:cNvCxnSpPr>
          <p:nvPr/>
        </p:nvCxnSpPr>
        <p:spPr>
          <a:xfrm rot="5400000" flipH="1">
            <a:off x="10050227" y="27623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5524A0-F155-E242-AE5A-940B20B06B24}"/>
              </a:ext>
            </a:extLst>
          </p:cNvPr>
          <p:cNvSpPr txBox="1"/>
          <p:nvPr/>
        </p:nvSpPr>
        <p:spPr>
          <a:xfrm>
            <a:off x="9855909" y="29844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5FA25F-8E1A-1E48-9B96-C3A047D3BBFB}"/>
              </a:ext>
            </a:extLst>
          </p:cNvPr>
          <p:cNvSpPr txBox="1"/>
          <p:nvPr/>
        </p:nvSpPr>
        <p:spPr>
          <a:xfrm>
            <a:off x="9793392" y="163829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011488" y="44685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3563938" y="50292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</p:spTree>
    <p:extLst>
      <p:ext uri="{BB962C8B-B14F-4D97-AF65-F5344CB8AC3E}">
        <p14:creationId xmlns:p14="http://schemas.microsoft.com/office/powerpoint/2010/main" val="19732942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2331951" y="12128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3253623" y="20663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773488" y="27413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4325938" y="33020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544699-B992-D74B-A8FF-BAD0C7450B7F}"/>
              </a:ext>
            </a:extLst>
          </p:cNvPr>
          <p:cNvSpPr txBox="1"/>
          <p:nvPr/>
        </p:nvSpPr>
        <p:spPr>
          <a:xfrm>
            <a:off x="4672759" y="2139438"/>
            <a:ext cx="2374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Faults: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 Detectable</a:t>
            </a:r>
          </a:p>
        </p:txBody>
      </p:sp>
    </p:spTree>
    <p:extLst>
      <p:ext uri="{BB962C8B-B14F-4D97-AF65-F5344CB8AC3E}">
        <p14:creationId xmlns:p14="http://schemas.microsoft.com/office/powerpoint/2010/main" val="13332597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5ACF4AA-2621-3E40-8C49-68D332F189F9}"/>
              </a:ext>
            </a:extLst>
          </p:cNvPr>
          <p:cNvSpPr/>
          <p:nvPr/>
        </p:nvSpPr>
        <p:spPr>
          <a:xfrm>
            <a:off x="2165350" y="3155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8249BC-AEB7-BF49-BAA8-D2A666B5FB74}"/>
              </a:ext>
            </a:extLst>
          </p:cNvPr>
          <p:cNvSpPr/>
          <p:nvPr/>
        </p:nvSpPr>
        <p:spPr>
          <a:xfrm>
            <a:off x="1841500" y="34607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7B090E-D55C-5447-93D2-40ADBF3B98CA}"/>
              </a:ext>
            </a:extLst>
          </p:cNvPr>
          <p:cNvSpPr/>
          <p:nvPr/>
        </p:nvSpPr>
        <p:spPr>
          <a:xfrm>
            <a:off x="2232025" y="350202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CCCC01-C814-D043-A7D7-93FBA801083E}"/>
              </a:ext>
            </a:extLst>
          </p:cNvPr>
          <p:cNvSpPr/>
          <p:nvPr/>
        </p:nvSpPr>
        <p:spPr>
          <a:xfrm>
            <a:off x="2555875" y="3292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A0E9B6-F716-1248-B567-2F7F4B2F7C58}"/>
              </a:ext>
            </a:extLst>
          </p:cNvPr>
          <p:cNvSpPr/>
          <p:nvPr/>
        </p:nvSpPr>
        <p:spPr>
          <a:xfrm>
            <a:off x="1812925" y="301942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8C8DE9-ECFF-7A48-8E91-3FE7AD05A083}"/>
              </a:ext>
            </a:extLst>
          </p:cNvPr>
          <p:cNvSpPr/>
          <p:nvPr/>
        </p:nvSpPr>
        <p:spPr>
          <a:xfrm>
            <a:off x="2165350" y="2774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1CDC1D-4434-0D45-B809-6D9D5DDF50FC}"/>
              </a:ext>
            </a:extLst>
          </p:cNvPr>
          <p:cNvSpPr/>
          <p:nvPr/>
        </p:nvSpPr>
        <p:spPr>
          <a:xfrm>
            <a:off x="2555875" y="2911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3DE66-55A8-104B-B12E-86E14B8A1482}"/>
              </a:ext>
            </a:extLst>
          </p:cNvPr>
          <p:cNvSpPr txBox="1"/>
          <p:nvPr/>
        </p:nvSpPr>
        <p:spPr>
          <a:xfrm>
            <a:off x="1588346" y="2332593"/>
            <a:ext cx="14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Alice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50435A-EB66-544A-B37E-B4DE890DA6F1}"/>
              </a:ext>
            </a:extLst>
          </p:cNvPr>
          <p:cNvSpPr/>
          <p:nvPr/>
        </p:nvSpPr>
        <p:spPr>
          <a:xfrm>
            <a:off x="9133802" y="33242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BDCF8D-6CCF-2545-90D8-FAFAD858BB37}"/>
              </a:ext>
            </a:extLst>
          </p:cNvPr>
          <p:cNvSpPr/>
          <p:nvPr/>
        </p:nvSpPr>
        <p:spPr>
          <a:xfrm>
            <a:off x="8809952" y="36290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429B820-1A2A-E547-899F-9A21E8852BD8}"/>
              </a:ext>
            </a:extLst>
          </p:cNvPr>
          <p:cNvSpPr/>
          <p:nvPr/>
        </p:nvSpPr>
        <p:spPr>
          <a:xfrm>
            <a:off x="9200477" y="367030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C3C8D0-82A2-5548-8016-784261CA825B}"/>
              </a:ext>
            </a:extLst>
          </p:cNvPr>
          <p:cNvSpPr/>
          <p:nvPr/>
        </p:nvSpPr>
        <p:spPr>
          <a:xfrm>
            <a:off x="9524327" y="3460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7C6D3D-E6FE-FD49-9C0F-0AAB0D022626}"/>
              </a:ext>
            </a:extLst>
          </p:cNvPr>
          <p:cNvSpPr/>
          <p:nvPr/>
        </p:nvSpPr>
        <p:spPr>
          <a:xfrm>
            <a:off x="8781377" y="318770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91E179-90E9-0043-BE52-82A7A05776CC}"/>
              </a:ext>
            </a:extLst>
          </p:cNvPr>
          <p:cNvSpPr/>
          <p:nvPr/>
        </p:nvSpPr>
        <p:spPr>
          <a:xfrm>
            <a:off x="9133802" y="29432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174F96-4232-4C43-9BAB-FB3175C54E3A}"/>
              </a:ext>
            </a:extLst>
          </p:cNvPr>
          <p:cNvSpPr/>
          <p:nvPr/>
        </p:nvSpPr>
        <p:spPr>
          <a:xfrm>
            <a:off x="9524327" y="3079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A20E41-875B-474D-873E-FBE4969ECD93}"/>
              </a:ext>
            </a:extLst>
          </p:cNvPr>
          <p:cNvSpPr txBox="1"/>
          <p:nvPr/>
        </p:nvSpPr>
        <p:spPr>
          <a:xfrm>
            <a:off x="8598476" y="2497693"/>
            <a:ext cx="13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Bob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3386D42-B2E2-EE4F-BDF6-A950D7D5837F}"/>
              </a:ext>
            </a:extLst>
          </p:cNvPr>
          <p:cNvSpPr/>
          <p:nvPr/>
        </p:nvSpPr>
        <p:spPr>
          <a:xfrm>
            <a:off x="1212851" y="2025597"/>
            <a:ext cx="9166226" cy="2173242"/>
          </a:xfrm>
          <a:custGeom>
            <a:avLst/>
            <a:gdLst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841750 w 9302750"/>
              <a:gd name="connsiteY4" fmla="*/ 2635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535595 w 9302750"/>
              <a:gd name="connsiteY4" fmla="*/ 2762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535595 w 9302750"/>
              <a:gd name="connsiteY4" fmla="*/ 27622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3013267 w 9302750"/>
              <a:gd name="connsiteY3" fmla="*/ 101917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55234"/>
              <a:gd name="connsiteY0" fmla="*/ 1673227 h 2389766"/>
              <a:gd name="connsiteX1" fmla="*/ 1011334 w 9355234"/>
              <a:gd name="connsiteY1" fmla="*/ 232092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389766"/>
              <a:gd name="connsiteX1" fmla="*/ 958850 w 9355234"/>
              <a:gd name="connsiteY1" fmla="*/ 220027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540200"/>
              <a:gd name="connsiteX1" fmla="*/ 958850 w 9355234"/>
              <a:gd name="connsiteY1" fmla="*/ 2200277 h 2540200"/>
              <a:gd name="connsiteX2" fmla="*/ 2474160 w 9355234"/>
              <a:gd name="connsiteY2" fmla="*/ 2066927 h 2540200"/>
              <a:gd name="connsiteX3" fmla="*/ 3065751 w 9355234"/>
              <a:gd name="connsiteY3" fmla="*/ 1019177 h 2540200"/>
              <a:gd name="connsiteX4" fmla="*/ 3911729 w 9355234"/>
              <a:gd name="connsiteY4" fmla="*/ 295277 h 2540200"/>
              <a:gd name="connsiteX5" fmla="*/ 4757049 w 9355234"/>
              <a:gd name="connsiteY5" fmla="*/ 974727 h 2540200"/>
              <a:gd name="connsiteX6" fmla="*/ 5591425 w 9355234"/>
              <a:gd name="connsiteY6" fmla="*/ 2530477 h 2540200"/>
              <a:gd name="connsiteX7" fmla="*/ 6180234 w 9355234"/>
              <a:gd name="connsiteY7" fmla="*/ 1565277 h 2540200"/>
              <a:gd name="connsiteX8" fmla="*/ 7208934 w 9355234"/>
              <a:gd name="connsiteY8" fmla="*/ 180977 h 2540200"/>
              <a:gd name="connsiteX9" fmla="*/ 8561484 w 9355234"/>
              <a:gd name="connsiteY9" fmla="*/ 231777 h 2540200"/>
              <a:gd name="connsiteX10" fmla="*/ 9355234 w 9355234"/>
              <a:gd name="connsiteY10" fmla="*/ 2149477 h 2540200"/>
              <a:gd name="connsiteX11" fmla="*/ 9355234 w 9355234"/>
              <a:gd name="connsiteY11" fmla="*/ 2149477 h 2540200"/>
              <a:gd name="connsiteX0" fmla="*/ 0 w 9355234"/>
              <a:gd name="connsiteY0" fmla="*/ 1637020 h 2494281"/>
              <a:gd name="connsiteX1" fmla="*/ 958850 w 9355234"/>
              <a:gd name="connsiteY1" fmla="*/ 2164070 h 2494281"/>
              <a:gd name="connsiteX2" fmla="*/ 2474160 w 9355234"/>
              <a:gd name="connsiteY2" fmla="*/ 2030720 h 2494281"/>
              <a:gd name="connsiteX3" fmla="*/ 3065751 w 9355234"/>
              <a:gd name="connsiteY3" fmla="*/ 982970 h 2494281"/>
              <a:gd name="connsiteX4" fmla="*/ 3911729 w 9355234"/>
              <a:gd name="connsiteY4" fmla="*/ 259070 h 2494281"/>
              <a:gd name="connsiteX5" fmla="*/ 4757049 w 9355234"/>
              <a:gd name="connsiteY5" fmla="*/ 938520 h 2494281"/>
              <a:gd name="connsiteX6" fmla="*/ 5591425 w 9355234"/>
              <a:gd name="connsiteY6" fmla="*/ 2494270 h 2494281"/>
              <a:gd name="connsiteX7" fmla="*/ 6512631 w 9355234"/>
              <a:gd name="connsiteY7" fmla="*/ 913120 h 2494281"/>
              <a:gd name="connsiteX8" fmla="*/ 7208934 w 9355234"/>
              <a:gd name="connsiteY8" fmla="*/ 144770 h 2494281"/>
              <a:gd name="connsiteX9" fmla="*/ 8561484 w 9355234"/>
              <a:gd name="connsiteY9" fmla="*/ 195570 h 2494281"/>
              <a:gd name="connsiteX10" fmla="*/ 9355234 w 9355234"/>
              <a:gd name="connsiteY10" fmla="*/ 2113270 h 2494281"/>
              <a:gd name="connsiteX11" fmla="*/ 9355234 w 9355234"/>
              <a:gd name="connsiteY11" fmla="*/ 2113270 h 2494281"/>
              <a:gd name="connsiteX0" fmla="*/ 0 w 9355234"/>
              <a:gd name="connsiteY0" fmla="*/ 1630963 h 2488224"/>
              <a:gd name="connsiteX1" fmla="*/ 958850 w 9355234"/>
              <a:gd name="connsiteY1" fmla="*/ 2158013 h 2488224"/>
              <a:gd name="connsiteX2" fmla="*/ 2474160 w 9355234"/>
              <a:gd name="connsiteY2" fmla="*/ 2024663 h 2488224"/>
              <a:gd name="connsiteX3" fmla="*/ 3065751 w 9355234"/>
              <a:gd name="connsiteY3" fmla="*/ 976913 h 2488224"/>
              <a:gd name="connsiteX4" fmla="*/ 3911729 w 9355234"/>
              <a:gd name="connsiteY4" fmla="*/ 253013 h 2488224"/>
              <a:gd name="connsiteX5" fmla="*/ 4757049 w 9355234"/>
              <a:gd name="connsiteY5" fmla="*/ 932463 h 2488224"/>
              <a:gd name="connsiteX6" fmla="*/ 5591425 w 9355234"/>
              <a:gd name="connsiteY6" fmla="*/ 2488213 h 2488224"/>
              <a:gd name="connsiteX7" fmla="*/ 6512631 w 9355234"/>
              <a:gd name="connsiteY7" fmla="*/ 907063 h 2488224"/>
              <a:gd name="connsiteX8" fmla="*/ 7751266 w 9355234"/>
              <a:gd name="connsiteY8" fmla="*/ 151413 h 2488224"/>
              <a:gd name="connsiteX9" fmla="*/ 8561484 w 9355234"/>
              <a:gd name="connsiteY9" fmla="*/ 189513 h 2488224"/>
              <a:gd name="connsiteX10" fmla="*/ 9355234 w 9355234"/>
              <a:gd name="connsiteY10" fmla="*/ 2107213 h 2488224"/>
              <a:gd name="connsiteX11" fmla="*/ 9355234 w 9355234"/>
              <a:gd name="connsiteY11" fmla="*/ 2107213 h 2488224"/>
              <a:gd name="connsiteX0" fmla="*/ 0 w 9355341"/>
              <a:gd name="connsiteY0" fmla="*/ 1490805 h 2348066"/>
              <a:gd name="connsiteX1" fmla="*/ 958850 w 9355341"/>
              <a:gd name="connsiteY1" fmla="*/ 2017855 h 2348066"/>
              <a:gd name="connsiteX2" fmla="*/ 2474160 w 9355341"/>
              <a:gd name="connsiteY2" fmla="*/ 1884505 h 2348066"/>
              <a:gd name="connsiteX3" fmla="*/ 3065751 w 9355341"/>
              <a:gd name="connsiteY3" fmla="*/ 836755 h 2348066"/>
              <a:gd name="connsiteX4" fmla="*/ 3911729 w 9355341"/>
              <a:gd name="connsiteY4" fmla="*/ 112855 h 2348066"/>
              <a:gd name="connsiteX5" fmla="*/ 4757049 w 9355341"/>
              <a:gd name="connsiteY5" fmla="*/ 792305 h 2348066"/>
              <a:gd name="connsiteX6" fmla="*/ 5591425 w 9355341"/>
              <a:gd name="connsiteY6" fmla="*/ 2348055 h 2348066"/>
              <a:gd name="connsiteX7" fmla="*/ 6512631 w 9355341"/>
              <a:gd name="connsiteY7" fmla="*/ 766905 h 2348066"/>
              <a:gd name="connsiteX8" fmla="*/ 7751266 w 9355341"/>
              <a:gd name="connsiteY8" fmla="*/ 11255 h 2348066"/>
              <a:gd name="connsiteX9" fmla="*/ 9173796 w 9355341"/>
              <a:gd name="connsiteY9" fmla="*/ 1300305 h 2348066"/>
              <a:gd name="connsiteX10" fmla="*/ 9355234 w 9355341"/>
              <a:gd name="connsiteY10" fmla="*/ 1967055 h 2348066"/>
              <a:gd name="connsiteX11" fmla="*/ 9355234 w 9355341"/>
              <a:gd name="connsiteY11" fmla="*/ 1967055 h 2348066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9355234 w 12198106"/>
              <a:gd name="connsiteY10" fmla="*/ 1967055 h 2348066"/>
              <a:gd name="connsiteX11" fmla="*/ 12198106 w 12198106"/>
              <a:gd name="connsiteY11" fmla="*/ 2113105 h 2348066"/>
              <a:gd name="connsiteX0" fmla="*/ 0 w 12198106"/>
              <a:gd name="connsiteY0" fmla="*/ 1490805 h 2435629"/>
              <a:gd name="connsiteX1" fmla="*/ 958850 w 12198106"/>
              <a:gd name="connsiteY1" fmla="*/ 2017855 h 2435629"/>
              <a:gd name="connsiteX2" fmla="*/ 2474160 w 12198106"/>
              <a:gd name="connsiteY2" fmla="*/ 1884505 h 2435629"/>
              <a:gd name="connsiteX3" fmla="*/ 3065751 w 12198106"/>
              <a:gd name="connsiteY3" fmla="*/ 836755 h 2435629"/>
              <a:gd name="connsiteX4" fmla="*/ 3911729 w 12198106"/>
              <a:gd name="connsiteY4" fmla="*/ 112855 h 2435629"/>
              <a:gd name="connsiteX5" fmla="*/ 4757049 w 12198106"/>
              <a:gd name="connsiteY5" fmla="*/ 792305 h 2435629"/>
              <a:gd name="connsiteX6" fmla="*/ 5591425 w 12198106"/>
              <a:gd name="connsiteY6" fmla="*/ 2348055 h 2435629"/>
              <a:gd name="connsiteX7" fmla="*/ 6512631 w 12198106"/>
              <a:gd name="connsiteY7" fmla="*/ 766905 h 2435629"/>
              <a:gd name="connsiteX8" fmla="*/ 7751266 w 12198106"/>
              <a:gd name="connsiteY8" fmla="*/ 11255 h 2435629"/>
              <a:gd name="connsiteX9" fmla="*/ 9173796 w 12198106"/>
              <a:gd name="connsiteY9" fmla="*/ 1300305 h 2435629"/>
              <a:gd name="connsiteX10" fmla="*/ 10492383 w 12198106"/>
              <a:gd name="connsiteY10" fmla="*/ 2411555 h 2435629"/>
              <a:gd name="connsiteX11" fmla="*/ 12198106 w 12198106"/>
              <a:gd name="connsiteY11" fmla="*/ 2113105 h 2435629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10588603 w 12198106"/>
              <a:gd name="connsiteY10" fmla="*/ 2055955 h 2348066"/>
              <a:gd name="connsiteX11" fmla="*/ 12198106 w 12198106"/>
              <a:gd name="connsiteY11" fmla="*/ 21131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81314 h 2340003"/>
              <a:gd name="connsiteX1" fmla="*/ 958850 w 12338063"/>
              <a:gd name="connsiteY1" fmla="*/ 2008364 h 2340003"/>
              <a:gd name="connsiteX2" fmla="*/ 2474160 w 12338063"/>
              <a:gd name="connsiteY2" fmla="*/ 1875014 h 2340003"/>
              <a:gd name="connsiteX3" fmla="*/ 3065751 w 12338063"/>
              <a:gd name="connsiteY3" fmla="*/ 827264 h 2340003"/>
              <a:gd name="connsiteX4" fmla="*/ 3911729 w 12338063"/>
              <a:gd name="connsiteY4" fmla="*/ 103364 h 2340003"/>
              <a:gd name="connsiteX5" fmla="*/ 4757049 w 12338063"/>
              <a:gd name="connsiteY5" fmla="*/ 782814 h 2340003"/>
              <a:gd name="connsiteX6" fmla="*/ 5591425 w 12338063"/>
              <a:gd name="connsiteY6" fmla="*/ 2338564 h 2340003"/>
              <a:gd name="connsiteX7" fmla="*/ 6670082 w 12338063"/>
              <a:gd name="connsiteY7" fmla="*/ 1043164 h 2340003"/>
              <a:gd name="connsiteX8" fmla="*/ 7751266 w 12338063"/>
              <a:gd name="connsiteY8" fmla="*/ 1764 h 2340003"/>
              <a:gd name="connsiteX9" fmla="*/ 9173796 w 12338063"/>
              <a:gd name="connsiteY9" fmla="*/ 1290814 h 2340003"/>
              <a:gd name="connsiteX10" fmla="*/ 10588603 w 12338063"/>
              <a:gd name="connsiteY10" fmla="*/ 2046464 h 2340003"/>
              <a:gd name="connsiteX11" fmla="*/ 12338063 w 12338063"/>
              <a:gd name="connsiteY11" fmla="*/ 1824214 h 2340003"/>
              <a:gd name="connsiteX0" fmla="*/ 0 w 12338063"/>
              <a:gd name="connsiteY0" fmla="*/ 1481318 h 2352691"/>
              <a:gd name="connsiteX1" fmla="*/ 958850 w 12338063"/>
              <a:gd name="connsiteY1" fmla="*/ 2008368 h 2352691"/>
              <a:gd name="connsiteX2" fmla="*/ 2474160 w 12338063"/>
              <a:gd name="connsiteY2" fmla="*/ 1875018 h 2352691"/>
              <a:gd name="connsiteX3" fmla="*/ 3065751 w 12338063"/>
              <a:gd name="connsiteY3" fmla="*/ 827268 h 2352691"/>
              <a:gd name="connsiteX4" fmla="*/ 3911729 w 12338063"/>
              <a:gd name="connsiteY4" fmla="*/ 103368 h 2352691"/>
              <a:gd name="connsiteX5" fmla="*/ 4757049 w 12338063"/>
              <a:gd name="connsiteY5" fmla="*/ 782818 h 2352691"/>
              <a:gd name="connsiteX6" fmla="*/ 5783865 w 12338063"/>
              <a:gd name="connsiteY6" fmla="*/ 2351268 h 2352691"/>
              <a:gd name="connsiteX7" fmla="*/ 6670082 w 12338063"/>
              <a:gd name="connsiteY7" fmla="*/ 1043168 h 2352691"/>
              <a:gd name="connsiteX8" fmla="*/ 7751266 w 12338063"/>
              <a:gd name="connsiteY8" fmla="*/ 1768 h 2352691"/>
              <a:gd name="connsiteX9" fmla="*/ 9173796 w 12338063"/>
              <a:gd name="connsiteY9" fmla="*/ 1290818 h 2352691"/>
              <a:gd name="connsiteX10" fmla="*/ 10588603 w 12338063"/>
              <a:gd name="connsiteY10" fmla="*/ 2046468 h 2352691"/>
              <a:gd name="connsiteX11" fmla="*/ 12338063 w 12338063"/>
              <a:gd name="connsiteY11" fmla="*/ 1824218 h 2352691"/>
              <a:gd name="connsiteX0" fmla="*/ 0 w 12338063"/>
              <a:gd name="connsiteY0" fmla="*/ 1481318 h 2351996"/>
              <a:gd name="connsiteX1" fmla="*/ 958850 w 12338063"/>
              <a:gd name="connsiteY1" fmla="*/ 2008368 h 2351996"/>
              <a:gd name="connsiteX2" fmla="*/ 2474160 w 12338063"/>
              <a:gd name="connsiteY2" fmla="*/ 1875018 h 2351996"/>
              <a:gd name="connsiteX3" fmla="*/ 3065751 w 12338063"/>
              <a:gd name="connsiteY3" fmla="*/ 827268 h 2351996"/>
              <a:gd name="connsiteX4" fmla="*/ 3911729 w 12338063"/>
              <a:gd name="connsiteY4" fmla="*/ 103368 h 2351996"/>
              <a:gd name="connsiteX5" fmla="*/ 4757049 w 12338063"/>
              <a:gd name="connsiteY5" fmla="*/ 782818 h 2351996"/>
              <a:gd name="connsiteX6" fmla="*/ 5783865 w 12338063"/>
              <a:gd name="connsiteY6" fmla="*/ 2351268 h 2351996"/>
              <a:gd name="connsiteX7" fmla="*/ 6670082 w 12338063"/>
              <a:gd name="connsiteY7" fmla="*/ 1043168 h 2351996"/>
              <a:gd name="connsiteX8" fmla="*/ 7751266 w 12338063"/>
              <a:gd name="connsiteY8" fmla="*/ 1768 h 2351996"/>
              <a:gd name="connsiteX9" fmla="*/ 9173796 w 12338063"/>
              <a:gd name="connsiteY9" fmla="*/ 1290818 h 2351996"/>
              <a:gd name="connsiteX10" fmla="*/ 10588603 w 12338063"/>
              <a:gd name="connsiteY10" fmla="*/ 2046468 h 2351996"/>
              <a:gd name="connsiteX11" fmla="*/ 12338063 w 12338063"/>
              <a:gd name="connsiteY11" fmla="*/ 1824218 h 2351996"/>
              <a:gd name="connsiteX0" fmla="*/ 0 w 12338063"/>
              <a:gd name="connsiteY0" fmla="*/ 1479884 h 2353431"/>
              <a:gd name="connsiteX1" fmla="*/ 958850 w 12338063"/>
              <a:gd name="connsiteY1" fmla="*/ 2006934 h 2353431"/>
              <a:gd name="connsiteX2" fmla="*/ 2474160 w 12338063"/>
              <a:gd name="connsiteY2" fmla="*/ 1873584 h 2353431"/>
              <a:gd name="connsiteX3" fmla="*/ 3065751 w 12338063"/>
              <a:gd name="connsiteY3" fmla="*/ 825834 h 2353431"/>
              <a:gd name="connsiteX4" fmla="*/ 3911729 w 12338063"/>
              <a:gd name="connsiteY4" fmla="*/ 101934 h 2353431"/>
              <a:gd name="connsiteX5" fmla="*/ 4757049 w 12338063"/>
              <a:gd name="connsiteY5" fmla="*/ 781384 h 2353431"/>
              <a:gd name="connsiteX6" fmla="*/ 5783865 w 12338063"/>
              <a:gd name="connsiteY6" fmla="*/ 2349834 h 2353431"/>
              <a:gd name="connsiteX7" fmla="*/ 6993732 w 12338063"/>
              <a:gd name="connsiteY7" fmla="*/ 1175084 h 2353431"/>
              <a:gd name="connsiteX8" fmla="*/ 7751266 w 12338063"/>
              <a:gd name="connsiteY8" fmla="*/ 334 h 2353431"/>
              <a:gd name="connsiteX9" fmla="*/ 9173796 w 12338063"/>
              <a:gd name="connsiteY9" fmla="*/ 1289384 h 2353431"/>
              <a:gd name="connsiteX10" fmla="*/ 10588603 w 12338063"/>
              <a:gd name="connsiteY10" fmla="*/ 2045034 h 2353431"/>
              <a:gd name="connsiteX11" fmla="*/ 12338063 w 12338063"/>
              <a:gd name="connsiteY11" fmla="*/ 1822784 h 2353431"/>
              <a:gd name="connsiteX0" fmla="*/ 0 w 12338063"/>
              <a:gd name="connsiteY0" fmla="*/ 1479860 h 2353173"/>
              <a:gd name="connsiteX1" fmla="*/ 958850 w 12338063"/>
              <a:gd name="connsiteY1" fmla="*/ 2006910 h 2353173"/>
              <a:gd name="connsiteX2" fmla="*/ 2474160 w 12338063"/>
              <a:gd name="connsiteY2" fmla="*/ 1873560 h 2353173"/>
              <a:gd name="connsiteX3" fmla="*/ 3065751 w 12338063"/>
              <a:gd name="connsiteY3" fmla="*/ 825810 h 2353173"/>
              <a:gd name="connsiteX4" fmla="*/ 3911729 w 12338063"/>
              <a:gd name="connsiteY4" fmla="*/ 101910 h 2353173"/>
              <a:gd name="connsiteX5" fmla="*/ 4757049 w 12338063"/>
              <a:gd name="connsiteY5" fmla="*/ 781360 h 2353173"/>
              <a:gd name="connsiteX6" fmla="*/ 5783865 w 12338063"/>
              <a:gd name="connsiteY6" fmla="*/ 2349810 h 2353173"/>
              <a:gd name="connsiteX7" fmla="*/ 6993732 w 12338063"/>
              <a:gd name="connsiteY7" fmla="*/ 1175060 h 2353173"/>
              <a:gd name="connsiteX8" fmla="*/ 7751266 w 12338063"/>
              <a:gd name="connsiteY8" fmla="*/ 310 h 2353173"/>
              <a:gd name="connsiteX9" fmla="*/ 9173796 w 12338063"/>
              <a:gd name="connsiteY9" fmla="*/ 1289360 h 2353173"/>
              <a:gd name="connsiteX10" fmla="*/ 10588603 w 12338063"/>
              <a:gd name="connsiteY10" fmla="*/ 2045010 h 2353173"/>
              <a:gd name="connsiteX11" fmla="*/ 12338063 w 12338063"/>
              <a:gd name="connsiteY11" fmla="*/ 1822760 h 2353173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065751 w 12338063"/>
              <a:gd name="connsiteY3" fmla="*/ 82581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80021 h 2353248"/>
              <a:gd name="connsiteX1" fmla="*/ 958850 w 12338063"/>
              <a:gd name="connsiteY1" fmla="*/ 2007071 h 2353248"/>
              <a:gd name="connsiteX2" fmla="*/ 2474160 w 12338063"/>
              <a:gd name="connsiteY2" fmla="*/ 1873721 h 2353248"/>
              <a:gd name="connsiteX3" fmla="*/ 3100740 w 12338063"/>
              <a:gd name="connsiteY3" fmla="*/ 1010121 h 2353248"/>
              <a:gd name="connsiteX4" fmla="*/ 3911729 w 12338063"/>
              <a:gd name="connsiteY4" fmla="*/ 102071 h 2353248"/>
              <a:gd name="connsiteX5" fmla="*/ 4634588 w 12338063"/>
              <a:gd name="connsiteY5" fmla="*/ 756121 h 2353248"/>
              <a:gd name="connsiteX6" fmla="*/ 5783865 w 12338063"/>
              <a:gd name="connsiteY6" fmla="*/ 2349971 h 2353248"/>
              <a:gd name="connsiteX7" fmla="*/ 7457339 w 12338063"/>
              <a:gd name="connsiteY7" fmla="*/ 1149821 h 2353248"/>
              <a:gd name="connsiteX8" fmla="*/ 7751266 w 12338063"/>
              <a:gd name="connsiteY8" fmla="*/ 471 h 2353248"/>
              <a:gd name="connsiteX9" fmla="*/ 9173796 w 12338063"/>
              <a:gd name="connsiteY9" fmla="*/ 1289521 h 2353248"/>
              <a:gd name="connsiteX10" fmla="*/ 10588603 w 12338063"/>
              <a:gd name="connsiteY10" fmla="*/ 2045171 h 2353248"/>
              <a:gd name="connsiteX11" fmla="*/ 12338063 w 12338063"/>
              <a:gd name="connsiteY11" fmla="*/ 1822921 h 2353248"/>
              <a:gd name="connsiteX0" fmla="*/ 0 w 12338063"/>
              <a:gd name="connsiteY0" fmla="*/ 1461020 h 2334457"/>
              <a:gd name="connsiteX1" fmla="*/ 958850 w 12338063"/>
              <a:gd name="connsiteY1" fmla="*/ 1988070 h 2334457"/>
              <a:gd name="connsiteX2" fmla="*/ 2474160 w 12338063"/>
              <a:gd name="connsiteY2" fmla="*/ 1854720 h 2334457"/>
              <a:gd name="connsiteX3" fmla="*/ 3100740 w 12338063"/>
              <a:gd name="connsiteY3" fmla="*/ 991120 h 2334457"/>
              <a:gd name="connsiteX4" fmla="*/ 3911729 w 12338063"/>
              <a:gd name="connsiteY4" fmla="*/ 83070 h 2334457"/>
              <a:gd name="connsiteX5" fmla="*/ 4634588 w 12338063"/>
              <a:gd name="connsiteY5" fmla="*/ 737120 h 2334457"/>
              <a:gd name="connsiteX6" fmla="*/ 5783865 w 12338063"/>
              <a:gd name="connsiteY6" fmla="*/ 2330970 h 2334457"/>
              <a:gd name="connsiteX7" fmla="*/ 7457339 w 12338063"/>
              <a:gd name="connsiteY7" fmla="*/ 1130820 h 2334457"/>
              <a:gd name="connsiteX8" fmla="*/ 8687227 w 12338063"/>
              <a:gd name="connsiteY8" fmla="*/ 520 h 2334457"/>
              <a:gd name="connsiteX9" fmla="*/ 9173796 w 12338063"/>
              <a:gd name="connsiteY9" fmla="*/ 1270520 h 2334457"/>
              <a:gd name="connsiteX10" fmla="*/ 10588603 w 12338063"/>
              <a:gd name="connsiteY10" fmla="*/ 2026170 h 2334457"/>
              <a:gd name="connsiteX11" fmla="*/ 12338063 w 12338063"/>
              <a:gd name="connsiteY11" fmla="*/ 1803920 h 2334457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0588603 w 12338063"/>
              <a:gd name="connsiteY10" fmla="*/ 2032842 h 2341129"/>
              <a:gd name="connsiteX11" fmla="*/ 12338063 w 12338063"/>
              <a:gd name="connsiteY11" fmla="*/ 1810592 h 2341129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1402102 w 12338063"/>
              <a:gd name="connsiteY10" fmla="*/ 2242392 h 2341129"/>
              <a:gd name="connsiteX11" fmla="*/ 12338063 w 12338063"/>
              <a:gd name="connsiteY11" fmla="*/ 181059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0511 h 2368459"/>
              <a:gd name="connsiteX1" fmla="*/ 958850 w 12626724"/>
              <a:gd name="connsiteY1" fmla="*/ 1987561 h 2368459"/>
              <a:gd name="connsiteX2" fmla="*/ 2474160 w 12626724"/>
              <a:gd name="connsiteY2" fmla="*/ 1854211 h 2368459"/>
              <a:gd name="connsiteX3" fmla="*/ 3100740 w 12626724"/>
              <a:gd name="connsiteY3" fmla="*/ 990611 h 2368459"/>
              <a:gd name="connsiteX4" fmla="*/ 3911729 w 12626724"/>
              <a:gd name="connsiteY4" fmla="*/ 82561 h 2368459"/>
              <a:gd name="connsiteX5" fmla="*/ 4634588 w 12626724"/>
              <a:gd name="connsiteY5" fmla="*/ 736611 h 2368459"/>
              <a:gd name="connsiteX6" fmla="*/ 5783865 w 12626724"/>
              <a:gd name="connsiteY6" fmla="*/ 2330461 h 2368459"/>
              <a:gd name="connsiteX7" fmla="*/ 7527317 w 12626724"/>
              <a:gd name="connsiteY7" fmla="*/ 1714511 h 2368459"/>
              <a:gd name="connsiteX8" fmla="*/ 8687227 w 12626724"/>
              <a:gd name="connsiteY8" fmla="*/ 11 h 2368459"/>
              <a:gd name="connsiteX9" fmla="*/ 9654898 w 12626724"/>
              <a:gd name="connsiteY9" fmla="*/ 1689111 h 2368459"/>
              <a:gd name="connsiteX10" fmla="*/ 11402102 w 12626724"/>
              <a:gd name="connsiteY10" fmla="*/ 2235211 h 2368459"/>
              <a:gd name="connsiteX11" fmla="*/ 12626724 w 12626724"/>
              <a:gd name="connsiteY11" fmla="*/ 1530361 h 2368459"/>
              <a:gd name="connsiteX0" fmla="*/ 0 w 12626724"/>
              <a:gd name="connsiteY0" fmla="*/ 1460511 h 2237540"/>
              <a:gd name="connsiteX1" fmla="*/ 958850 w 12626724"/>
              <a:gd name="connsiteY1" fmla="*/ 1987561 h 2237540"/>
              <a:gd name="connsiteX2" fmla="*/ 2474160 w 12626724"/>
              <a:gd name="connsiteY2" fmla="*/ 1854211 h 2237540"/>
              <a:gd name="connsiteX3" fmla="*/ 3100740 w 12626724"/>
              <a:gd name="connsiteY3" fmla="*/ 990611 h 2237540"/>
              <a:gd name="connsiteX4" fmla="*/ 3911729 w 12626724"/>
              <a:gd name="connsiteY4" fmla="*/ 82561 h 2237540"/>
              <a:gd name="connsiteX5" fmla="*/ 4634588 w 12626724"/>
              <a:gd name="connsiteY5" fmla="*/ 736611 h 2237540"/>
              <a:gd name="connsiteX6" fmla="*/ 5661403 w 12626724"/>
              <a:gd name="connsiteY6" fmla="*/ 1924061 h 2237540"/>
              <a:gd name="connsiteX7" fmla="*/ 7527317 w 12626724"/>
              <a:gd name="connsiteY7" fmla="*/ 1714511 h 2237540"/>
              <a:gd name="connsiteX8" fmla="*/ 8687227 w 12626724"/>
              <a:gd name="connsiteY8" fmla="*/ 11 h 2237540"/>
              <a:gd name="connsiteX9" fmla="*/ 9654898 w 12626724"/>
              <a:gd name="connsiteY9" fmla="*/ 1689111 h 2237540"/>
              <a:gd name="connsiteX10" fmla="*/ 11402102 w 12626724"/>
              <a:gd name="connsiteY10" fmla="*/ 2235211 h 2237540"/>
              <a:gd name="connsiteX11" fmla="*/ 12626724 w 12626724"/>
              <a:gd name="connsiteY11" fmla="*/ 1530361 h 22375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4634588 w 12626724"/>
              <a:gd name="connsiteY5" fmla="*/ 673111 h 2173940"/>
              <a:gd name="connsiteX6" fmla="*/ 5661403 w 12626724"/>
              <a:gd name="connsiteY6" fmla="*/ 1860561 h 2173940"/>
              <a:gd name="connsiteX7" fmla="*/ 7527317 w 12626724"/>
              <a:gd name="connsiteY7" fmla="*/ 1651011 h 2173940"/>
              <a:gd name="connsiteX8" fmla="*/ 8774700 w 12626724"/>
              <a:gd name="connsiteY8" fmla="*/ 11 h 2173940"/>
              <a:gd name="connsiteX9" fmla="*/ 9654898 w 12626724"/>
              <a:gd name="connsiteY9" fmla="*/ 1625611 h 2173940"/>
              <a:gd name="connsiteX10" fmla="*/ 11402102 w 12626724"/>
              <a:gd name="connsiteY10" fmla="*/ 2171711 h 2173940"/>
              <a:gd name="connsiteX11" fmla="*/ 12626724 w 12626724"/>
              <a:gd name="connsiteY11" fmla="*/ 1466861 h 2173940"/>
              <a:gd name="connsiteX0" fmla="*/ 0 w 12626724"/>
              <a:gd name="connsiteY0" fmla="*/ 1398955 h 2175884"/>
              <a:gd name="connsiteX1" fmla="*/ 958850 w 12626724"/>
              <a:gd name="connsiteY1" fmla="*/ 1926005 h 2175884"/>
              <a:gd name="connsiteX2" fmla="*/ 2474160 w 12626724"/>
              <a:gd name="connsiteY2" fmla="*/ 1792655 h 2175884"/>
              <a:gd name="connsiteX3" fmla="*/ 3100740 w 12626724"/>
              <a:gd name="connsiteY3" fmla="*/ 929055 h 2175884"/>
              <a:gd name="connsiteX4" fmla="*/ 3911729 w 12626724"/>
              <a:gd name="connsiteY4" fmla="*/ 21005 h 2175884"/>
              <a:gd name="connsiteX5" fmla="*/ 5661403 w 12626724"/>
              <a:gd name="connsiteY5" fmla="*/ 1862505 h 2175884"/>
              <a:gd name="connsiteX6" fmla="*/ 7527317 w 12626724"/>
              <a:gd name="connsiteY6" fmla="*/ 1652955 h 2175884"/>
              <a:gd name="connsiteX7" fmla="*/ 8774700 w 12626724"/>
              <a:gd name="connsiteY7" fmla="*/ 1955 h 2175884"/>
              <a:gd name="connsiteX8" fmla="*/ 9654898 w 12626724"/>
              <a:gd name="connsiteY8" fmla="*/ 1627555 h 2175884"/>
              <a:gd name="connsiteX9" fmla="*/ 11402102 w 12626724"/>
              <a:gd name="connsiteY9" fmla="*/ 2173655 h 2175884"/>
              <a:gd name="connsiteX10" fmla="*/ 12626724 w 12626724"/>
              <a:gd name="connsiteY10" fmla="*/ 1468805 h 2175884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5661403 w 12626724"/>
              <a:gd name="connsiteY5" fmla="*/ 1860561 h 2173940"/>
              <a:gd name="connsiteX6" fmla="*/ 7527317 w 12626724"/>
              <a:gd name="connsiteY6" fmla="*/ 1651011 h 2173940"/>
              <a:gd name="connsiteX7" fmla="*/ 8774700 w 12626724"/>
              <a:gd name="connsiteY7" fmla="*/ 11 h 2173940"/>
              <a:gd name="connsiteX8" fmla="*/ 9654898 w 12626724"/>
              <a:gd name="connsiteY8" fmla="*/ 1625611 h 2173940"/>
              <a:gd name="connsiteX9" fmla="*/ 11402102 w 12626724"/>
              <a:gd name="connsiteY9" fmla="*/ 2171711 h 2173940"/>
              <a:gd name="connsiteX10" fmla="*/ 12626724 w 12626724"/>
              <a:gd name="connsiteY10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54 h 2173064"/>
              <a:gd name="connsiteX1" fmla="*/ 958850 w 12626724"/>
              <a:gd name="connsiteY1" fmla="*/ 1924104 h 2173064"/>
              <a:gd name="connsiteX2" fmla="*/ 2474160 w 12626724"/>
              <a:gd name="connsiteY2" fmla="*/ 1790754 h 2173064"/>
              <a:gd name="connsiteX3" fmla="*/ 3911729 w 12626724"/>
              <a:gd name="connsiteY3" fmla="*/ 19104 h 2173064"/>
              <a:gd name="connsiteX4" fmla="*/ 5661403 w 12626724"/>
              <a:gd name="connsiteY4" fmla="*/ 1860604 h 2173064"/>
              <a:gd name="connsiteX5" fmla="*/ 7527317 w 12626724"/>
              <a:gd name="connsiteY5" fmla="*/ 1651054 h 2173064"/>
              <a:gd name="connsiteX6" fmla="*/ 8774700 w 12626724"/>
              <a:gd name="connsiteY6" fmla="*/ 54 h 2173064"/>
              <a:gd name="connsiteX7" fmla="*/ 9899822 w 12626724"/>
              <a:gd name="connsiteY7" fmla="*/ 1593904 h 2173064"/>
              <a:gd name="connsiteX8" fmla="*/ 11402102 w 12626724"/>
              <a:gd name="connsiteY8" fmla="*/ 2171754 h 2173064"/>
              <a:gd name="connsiteX9" fmla="*/ 12626724 w 12626724"/>
              <a:gd name="connsiteY9" fmla="*/ 1466904 h 2173064"/>
              <a:gd name="connsiteX0" fmla="*/ 0 w 12626724"/>
              <a:gd name="connsiteY0" fmla="*/ 1397055 h 2173242"/>
              <a:gd name="connsiteX1" fmla="*/ 958850 w 12626724"/>
              <a:gd name="connsiteY1" fmla="*/ 1924105 h 2173242"/>
              <a:gd name="connsiteX2" fmla="*/ 2474160 w 12626724"/>
              <a:gd name="connsiteY2" fmla="*/ 1790755 h 2173242"/>
              <a:gd name="connsiteX3" fmla="*/ 3911729 w 12626724"/>
              <a:gd name="connsiteY3" fmla="*/ 19105 h 2173242"/>
              <a:gd name="connsiteX4" fmla="*/ 5661403 w 12626724"/>
              <a:gd name="connsiteY4" fmla="*/ 1860605 h 2173242"/>
              <a:gd name="connsiteX5" fmla="*/ 7527317 w 12626724"/>
              <a:gd name="connsiteY5" fmla="*/ 1651055 h 2173242"/>
              <a:gd name="connsiteX6" fmla="*/ 8774700 w 12626724"/>
              <a:gd name="connsiteY6" fmla="*/ 55 h 2173242"/>
              <a:gd name="connsiteX7" fmla="*/ 9899822 w 12626724"/>
              <a:gd name="connsiteY7" fmla="*/ 1593905 h 2173242"/>
              <a:gd name="connsiteX8" fmla="*/ 11402102 w 12626724"/>
              <a:gd name="connsiteY8" fmla="*/ 2171755 h 2173242"/>
              <a:gd name="connsiteX9" fmla="*/ 12626724 w 12626724"/>
              <a:gd name="connsiteY9" fmla="*/ 1466905 h 2173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626724" h="2173242">
                <a:moveTo>
                  <a:pt x="0" y="1397055"/>
                </a:moveTo>
                <a:cubicBezTo>
                  <a:pt x="311150" y="1567976"/>
                  <a:pt x="441523" y="1794988"/>
                  <a:pt x="958850" y="1924105"/>
                </a:cubicBezTo>
                <a:cubicBezTo>
                  <a:pt x="1476177" y="2053222"/>
                  <a:pt x="1982014" y="2108255"/>
                  <a:pt x="2474160" y="1790755"/>
                </a:cubicBezTo>
                <a:cubicBezTo>
                  <a:pt x="2966307" y="1473255"/>
                  <a:pt x="3380522" y="7463"/>
                  <a:pt x="3911729" y="19105"/>
                </a:cubicBezTo>
                <a:cubicBezTo>
                  <a:pt x="4442936" y="30747"/>
                  <a:pt x="5058805" y="1588613"/>
                  <a:pt x="5661403" y="1860605"/>
                </a:cubicBezTo>
                <a:cubicBezTo>
                  <a:pt x="6264001" y="2132597"/>
                  <a:pt x="7008434" y="1961147"/>
                  <a:pt x="7527317" y="1651055"/>
                </a:cubicBezTo>
                <a:cubicBezTo>
                  <a:pt x="8046200" y="1340963"/>
                  <a:pt x="8379283" y="9580"/>
                  <a:pt x="8774700" y="55"/>
                </a:cubicBezTo>
                <a:cubicBezTo>
                  <a:pt x="9170117" y="-9470"/>
                  <a:pt x="9531901" y="1200205"/>
                  <a:pt x="9899822" y="1593905"/>
                </a:cubicBezTo>
                <a:cubicBezTo>
                  <a:pt x="10267743" y="1987605"/>
                  <a:pt x="10947618" y="2192922"/>
                  <a:pt x="11402102" y="2171755"/>
                </a:cubicBezTo>
                <a:cubicBezTo>
                  <a:pt x="11856586" y="2150588"/>
                  <a:pt x="12107717" y="1919872"/>
                  <a:pt x="12626724" y="1466905"/>
                </a:cubicBezTo>
              </a:path>
            </a:pathLst>
          </a:custGeom>
          <a:noFill/>
          <a:ln w="508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15FCC2-903E-B94B-8133-A7748F3F84BF}"/>
              </a:ext>
            </a:extLst>
          </p:cNvPr>
          <p:cNvSpPr/>
          <p:nvPr/>
        </p:nvSpPr>
        <p:spPr>
          <a:xfrm>
            <a:off x="5831802" y="3070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B013E0-4A2A-5746-9B65-FD8BB5FEB76B}"/>
              </a:ext>
            </a:extLst>
          </p:cNvPr>
          <p:cNvSpPr/>
          <p:nvPr/>
        </p:nvSpPr>
        <p:spPr>
          <a:xfrm>
            <a:off x="5507952" y="33750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404238-9C62-474C-ACAF-874F0DB8D51A}"/>
              </a:ext>
            </a:extLst>
          </p:cNvPr>
          <p:cNvSpPr/>
          <p:nvPr/>
        </p:nvSpPr>
        <p:spPr>
          <a:xfrm>
            <a:off x="5898477" y="34163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E55AC4F-D112-7440-A240-67333657043F}"/>
              </a:ext>
            </a:extLst>
          </p:cNvPr>
          <p:cNvSpPr/>
          <p:nvPr/>
        </p:nvSpPr>
        <p:spPr>
          <a:xfrm>
            <a:off x="6222327" y="3206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1AE412-AF0E-0145-B0C2-61952C2A7DF2}"/>
              </a:ext>
            </a:extLst>
          </p:cNvPr>
          <p:cNvSpPr/>
          <p:nvPr/>
        </p:nvSpPr>
        <p:spPr>
          <a:xfrm>
            <a:off x="5479377" y="29337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0041B82-D471-7D46-B335-7379F6ADF062}"/>
              </a:ext>
            </a:extLst>
          </p:cNvPr>
          <p:cNvSpPr/>
          <p:nvPr/>
        </p:nvSpPr>
        <p:spPr>
          <a:xfrm>
            <a:off x="5831802" y="2689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85335D-57AF-D54C-9988-A657569BF099}"/>
              </a:ext>
            </a:extLst>
          </p:cNvPr>
          <p:cNvSpPr/>
          <p:nvPr/>
        </p:nvSpPr>
        <p:spPr>
          <a:xfrm>
            <a:off x="6222327" y="2825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CD41E2-FC70-8042-A47C-D3B4739AD4EE}"/>
              </a:ext>
            </a:extLst>
          </p:cNvPr>
          <p:cNvSpPr txBox="1"/>
          <p:nvPr/>
        </p:nvSpPr>
        <p:spPr>
          <a:xfrm>
            <a:off x="5559144" y="2283381"/>
            <a:ext cx="81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Enemy</a:t>
            </a:r>
          </a:p>
        </p:txBody>
      </p:sp>
    </p:spTree>
    <p:extLst>
      <p:ext uri="{BB962C8B-B14F-4D97-AF65-F5344CB8AC3E}">
        <p14:creationId xmlns:p14="http://schemas.microsoft.com/office/powerpoint/2010/main" val="200270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A sends a message to process B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0AE1F7-C511-EA49-9256-CCD681681C6A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6354E0-BE72-E346-8BBA-7758BF135F1E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616463-285B-DF40-A418-EC7F0CFC7E5B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41D7F-A139-5948-BE12-FFC1FFEC5BC3}"/>
              </a:ext>
            </a:extLst>
          </p:cNvPr>
          <p:cNvSpPr txBox="1"/>
          <p:nvPr/>
        </p:nvSpPr>
        <p:spPr>
          <a:xfrm rot="1433808">
            <a:off x="1502997" y="167723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9147288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7E3C7D2-77C4-0046-BC2E-E7DAB314AE66}"/>
              </a:ext>
            </a:extLst>
          </p:cNvPr>
          <p:cNvSpPr txBox="1"/>
          <p:nvPr/>
        </p:nvSpPr>
        <p:spPr>
          <a:xfrm>
            <a:off x="671069" y="97096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C03AA2-EF6E-3F47-B89F-91D3D7947DA6}"/>
              </a:ext>
            </a:extLst>
          </p:cNvPr>
          <p:cNvSpPr txBox="1"/>
          <p:nvPr/>
        </p:nvSpPr>
        <p:spPr>
          <a:xfrm>
            <a:off x="2490748" y="97096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0B2B12-FED5-8F4B-AE0E-DC226A1E923A}"/>
              </a:ext>
            </a:extLst>
          </p:cNvPr>
          <p:cNvGrpSpPr/>
          <p:nvPr/>
        </p:nvGrpSpPr>
        <p:grpSpPr>
          <a:xfrm>
            <a:off x="989425" y="1359780"/>
            <a:ext cx="1778001" cy="2786770"/>
            <a:chOff x="7199725" y="1328030"/>
            <a:chExt cx="1778001" cy="3044260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12FD3B3-30DF-614E-889E-275DB8192E95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B580AC5-B3EF-434E-B3CE-EE2D2D76B66C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79C7E4-A438-FF4A-AC63-A37CD8149AD5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1075023" y="1604235"/>
            <a:ext cx="801201" cy="1679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8A47C49-C3D5-824D-A92F-FAB44C882281}"/>
              </a:ext>
            </a:extLst>
          </p:cNvPr>
          <p:cNvSpPr>
            <a:spLocks noChangeAspect="1"/>
          </p:cNvSpPr>
          <p:nvPr/>
        </p:nvSpPr>
        <p:spPr>
          <a:xfrm>
            <a:off x="89502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8395317-8B6F-E642-A7F0-B7DE3DD260AE}"/>
              </a:ext>
            </a:extLst>
          </p:cNvPr>
          <p:cNvSpPr>
            <a:spLocks noChangeAspect="1"/>
          </p:cNvSpPr>
          <p:nvPr/>
        </p:nvSpPr>
        <p:spPr>
          <a:xfrm>
            <a:off x="267742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7822B2-F16B-164A-BC56-F77F55E57150}"/>
              </a:ext>
            </a:extLst>
          </p:cNvPr>
          <p:cNvSpPr>
            <a:spLocks noChangeAspect="1"/>
          </p:cNvSpPr>
          <p:nvPr/>
        </p:nvSpPr>
        <p:spPr>
          <a:xfrm>
            <a:off x="267742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0EA1750-8B45-8140-87FB-487D39AAD561}"/>
              </a:ext>
            </a:extLst>
          </p:cNvPr>
          <p:cNvCxnSpPr>
            <a:cxnSpLocks/>
            <a:stCxn id="43" idx="6"/>
            <a:endCxn id="41" idx="2"/>
          </p:cNvCxnSpPr>
          <p:nvPr/>
        </p:nvCxnSpPr>
        <p:spPr>
          <a:xfrm>
            <a:off x="107502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AD4601F-DD2D-E641-B8E8-7989BA4B584A}"/>
              </a:ext>
            </a:extLst>
          </p:cNvPr>
          <p:cNvSpPr>
            <a:spLocks noChangeAspect="1"/>
          </p:cNvSpPr>
          <p:nvPr/>
        </p:nvSpPr>
        <p:spPr>
          <a:xfrm>
            <a:off x="89502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0567037-BC9C-7B47-9CF2-2F8B3F26BEB8}"/>
              </a:ext>
            </a:extLst>
          </p:cNvPr>
          <p:cNvSpPr>
            <a:spLocks noChangeAspect="1"/>
          </p:cNvSpPr>
          <p:nvPr/>
        </p:nvSpPr>
        <p:spPr>
          <a:xfrm>
            <a:off x="899425" y="33534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9B810F-FA18-3943-89BB-0F742B0A181B}"/>
              </a:ext>
            </a:extLst>
          </p:cNvPr>
          <p:cNvCxnSpPr>
            <a:cxnSpLocks/>
            <a:stCxn id="44" idx="6"/>
            <a:endCxn id="51" idx="2"/>
          </p:cNvCxnSpPr>
          <p:nvPr/>
        </p:nvCxnSpPr>
        <p:spPr>
          <a:xfrm flipV="1">
            <a:off x="1079425" y="2917643"/>
            <a:ext cx="1598001" cy="52579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1C509E6-7FA5-2540-A5C8-93A04833C487}"/>
              </a:ext>
            </a:extLst>
          </p:cNvPr>
          <p:cNvSpPr>
            <a:spLocks noChangeAspect="1"/>
          </p:cNvSpPr>
          <p:nvPr/>
        </p:nvSpPr>
        <p:spPr>
          <a:xfrm>
            <a:off x="89502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8AC23DB-7A31-7C4E-B37D-046978C925A5}"/>
              </a:ext>
            </a:extLst>
          </p:cNvPr>
          <p:cNvCxnSpPr>
            <a:cxnSpLocks/>
            <a:stCxn id="40" idx="2"/>
            <a:endCxn id="47" idx="6"/>
          </p:cNvCxnSpPr>
          <p:nvPr/>
        </p:nvCxnSpPr>
        <p:spPr>
          <a:xfrm flipH="1" flipV="1">
            <a:off x="107502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44601D9-C128-4A4A-AA67-9C34285E8018}"/>
              </a:ext>
            </a:extLst>
          </p:cNvPr>
          <p:cNvSpPr>
            <a:spLocks noChangeAspect="1"/>
          </p:cNvSpPr>
          <p:nvPr/>
        </p:nvSpPr>
        <p:spPr>
          <a:xfrm>
            <a:off x="2677426" y="282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644FFE-4183-344A-ADA2-FD3D61F9F571}"/>
              </a:ext>
            </a:extLst>
          </p:cNvPr>
          <p:cNvSpPr txBox="1"/>
          <p:nvPr/>
        </p:nvSpPr>
        <p:spPr>
          <a:xfrm rot="720000">
            <a:off x="1107863" y="150629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80C002-5860-C645-9B89-77ECBB9F1EDB}"/>
              </a:ext>
            </a:extLst>
          </p:cNvPr>
          <p:cNvSpPr txBox="1"/>
          <p:nvPr/>
        </p:nvSpPr>
        <p:spPr>
          <a:xfrm rot="720000">
            <a:off x="1107863" y="217304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B13971-1B6B-E947-833D-05DB031E7708}"/>
              </a:ext>
            </a:extLst>
          </p:cNvPr>
          <p:cNvSpPr txBox="1"/>
          <p:nvPr/>
        </p:nvSpPr>
        <p:spPr>
          <a:xfrm rot="720000">
            <a:off x="1107863" y="2725495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78FCC2-8491-5948-BFCD-2DFAE21F0859}"/>
              </a:ext>
            </a:extLst>
          </p:cNvPr>
          <p:cNvSpPr txBox="1"/>
          <p:nvPr/>
        </p:nvSpPr>
        <p:spPr>
          <a:xfrm rot="20460000">
            <a:off x="1086928" y="310649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OK!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F9F598-5110-094C-8F67-998028D321A2}"/>
              </a:ext>
            </a:extLst>
          </p:cNvPr>
          <p:cNvSpPr txBox="1"/>
          <p:nvPr/>
        </p:nvSpPr>
        <p:spPr>
          <a:xfrm>
            <a:off x="1676666" y="1517339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C9458A-EBBE-D749-A15F-4FE48F15DC45}"/>
              </a:ext>
            </a:extLst>
          </p:cNvPr>
          <p:cNvSpPr txBox="1"/>
          <p:nvPr/>
        </p:nvSpPr>
        <p:spPr>
          <a:xfrm>
            <a:off x="3553969" y="9841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FA4BEC-B361-3D4A-9C3E-B2F4A45454BB}"/>
              </a:ext>
            </a:extLst>
          </p:cNvPr>
          <p:cNvSpPr txBox="1"/>
          <p:nvPr/>
        </p:nvSpPr>
        <p:spPr>
          <a:xfrm>
            <a:off x="5316498" y="702809"/>
            <a:ext cx="68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Bob</a:t>
            </a:r>
          </a:p>
          <a:p>
            <a:pPr algn="ctr"/>
            <a:r>
              <a:rPr lang="en-GB" dirty="0"/>
              <a:t>(KVS)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A4B75EF-79D1-764E-93AD-62CD7D481EF2}"/>
              </a:ext>
            </a:extLst>
          </p:cNvPr>
          <p:cNvGrpSpPr/>
          <p:nvPr/>
        </p:nvGrpSpPr>
        <p:grpSpPr>
          <a:xfrm>
            <a:off x="3872325" y="1359780"/>
            <a:ext cx="1778001" cy="2786770"/>
            <a:chOff x="7199725" y="1328030"/>
            <a:chExt cx="1778001" cy="3044260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29C69AE-DEA4-314F-85A3-D66380C887C7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ADF720A-6508-0C4F-894B-1D73B5C9D723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DBC386E-5369-4D4C-88F9-650D322CAF1E}"/>
              </a:ext>
            </a:extLst>
          </p:cNvPr>
          <p:cNvCxnSpPr>
            <a:cxnSpLocks/>
            <a:stCxn id="64" idx="6"/>
            <a:endCxn id="79" idx="2"/>
          </p:cNvCxnSpPr>
          <p:nvPr/>
        </p:nvCxnSpPr>
        <p:spPr>
          <a:xfrm>
            <a:off x="3957923" y="1604235"/>
            <a:ext cx="1602403" cy="378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D2E0465A-48A5-FF4C-9682-8FCE9B687655}"/>
              </a:ext>
            </a:extLst>
          </p:cNvPr>
          <p:cNvSpPr>
            <a:spLocks noChangeAspect="1"/>
          </p:cNvSpPr>
          <p:nvPr/>
        </p:nvSpPr>
        <p:spPr>
          <a:xfrm>
            <a:off x="377792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53502F5-3047-8544-ABC7-A65E3F414B42}"/>
              </a:ext>
            </a:extLst>
          </p:cNvPr>
          <p:cNvSpPr>
            <a:spLocks noChangeAspect="1"/>
          </p:cNvSpPr>
          <p:nvPr/>
        </p:nvSpPr>
        <p:spPr>
          <a:xfrm>
            <a:off x="556032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5F398EE-28AE-CF48-B71C-EFA80988CA4E}"/>
              </a:ext>
            </a:extLst>
          </p:cNvPr>
          <p:cNvSpPr>
            <a:spLocks noChangeAspect="1"/>
          </p:cNvSpPr>
          <p:nvPr/>
        </p:nvSpPr>
        <p:spPr>
          <a:xfrm>
            <a:off x="556032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0A6F28C-5626-B54E-9F15-08C09A35C950}"/>
              </a:ext>
            </a:extLst>
          </p:cNvPr>
          <p:cNvCxnSpPr>
            <a:cxnSpLocks/>
            <a:stCxn id="68" idx="6"/>
            <a:endCxn id="66" idx="2"/>
          </p:cNvCxnSpPr>
          <p:nvPr/>
        </p:nvCxnSpPr>
        <p:spPr>
          <a:xfrm>
            <a:off x="395792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CC241FE9-583F-3A4E-A76A-2654C802A39B}"/>
              </a:ext>
            </a:extLst>
          </p:cNvPr>
          <p:cNvSpPr>
            <a:spLocks noChangeAspect="1"/>
          </p:cNvSpPr>
          <p:nvPr/>
        </p:nvSpPr>
        <p:spPr>
          <a:xfrm>
            <a:off x="377792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5B91D73-D60A-A84B-BE48-46EDA5359616}"/>
              </a:ext>
            </a:extLst>
          </p:cNvPr>
          <p:cNvSpPr>
            <a:spLocks noChangeAspect="1"/>
          </p:cNvSpPr>
          <p:nvPr/>
        </p:nvSpPr>
        <p:spPr>
          <a:xfrm>
            <a:off x="377792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E6B9488-6B5F-B447-9A24-AE585EBB3712}"/>
              </a:ext>
            </a:extLst>
          </p:cNvPr>
          <p:cNvCxnSpPr>
            <a:cxnSpLocks/>
            <a:stCxn id="65" idx="2"/>
            <a:endCxn id="71" idx="6"/>
          </p:cNvCxnSpPr>
          <p:nvPr/>
        </p:nvCxnSpPr>
        <p:spPr>
          <a:xfrm flipH="1" flipV="1">
            <a:off x="395792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F9F6B26-F5AC-BC4B-A0CC-BAB3EF4612DF}"/>
              </a:ext>
            </a:extLst>
          </p:cNvPr>
          <p:cNvSpPr txBox="1"/>
          <p:nvPr/>
        </p:nvSpPr>
        <p:spPr>
          <a:xfrm rot="780000">
            <a:off x="4551375" y="153884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B19448-5EA9-2445-A0A6-5A18A185D48A}"/>
              </a:ext>
            </a:extLst>
          </p:cNvPr>
          <p:cNvSpPr txBox="1"/>
          <p:nvPr/>
        </p:nvSpPr>
        <p:spPr>
          <a:xfrm rot="720000">
            <a:off x="4552689" y="218574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EC3214A-1BB9-F349-815C-9A6B3DE92A8E}"/>
              </a:ext>
            </a:extLst>
          </p:cNvPr>
          <p:cNvSpPr>
            <a:spLocks noChangeAspect="1"/>
          </p:cNvSpPr>
          <p:nvPr/>
        </p:nvSpPr>
        <p:spPr>
          <a:xfrm>
            <a:off x="5560326" y="1892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846A438-45FF-9447-BB19-248CE050632D}"/>
              </a:ext>
            </a:extLst>
          </p:cNvPr>
          <p:cNvSpPr txBox="1"/>
          <p:nvPr/>
        </p:nvSpPr>
        <p:spPr>
          <a:xfrm rot="720000">
            <a:off x="4552689" y="2757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6ADBFD-F23D-C34A-8490-5C0145DC48A1}"/>
              </a:ext>
            </a:extLst>
          </p:cNvPr>
          <p:cNvSpPr txBox="1"/>
          <p:nvPr/>
        </p:nvSpPr>
        <p:spPr>
          <a:xfrm>
            <a:off x="6430519" y="9841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443046A-D1EE-7E44-855A-2196D0D3F7CD}"/>
              </a:ext>
            </a:extLst>
          </p:cNvPr>
          <p:cNvSpPr txBox="1"/>
          <p:nvPr/>
        </p:nvSpPr>
        <p:spPr>
          <a:xfrm>
            <a:off x="8193048" y="702809"/>
            <a:ext cx="68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Bob</a:t>
            </a:r>
          </a:p>
          <a:p>
            <a:pPr algn="ctr"/>
            <a:r>
              <a:rPr lang="en-GB" dirty="0"/>
              <a:t>(KVS)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B3917ED-0EA6-E34B-9E92-FC9CE577F581}"/>
              </a:ext>
            </a:extLst>
          </p:cNvPr>
          <p:cNvGrpSpPr/>
          <p:nvPr/>
        </p:nvGrpSpPr>
        <p:grpSpPr>
          <a:xfrm>
            <a:off x="6748875" y="1359780"/>
            <a:ext cx="1778001" cy="2786770"/>
            <a:chOff x="7199725" y="1328030"/>
            <a:chExt cx="1778001" cy="3044260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D0094BA-C619-AD4F-9E39-1211CE447692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9ADCFFD-3898-7240-AFB3-7CBC796DF9B9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1B16687-F5DC-CC4D-A8BC-D2191BF7CDC6}"/>
              </a:ext>
            </a:extLst>
          </p:cNvPr>
          <p:cNvCxnSpPr>
            <a:cxnSpLocks/>
            <a:stCxn id="87" idx="6"/>
            <a:endCxn id="96" idx="2"/>
          </p:cNvCxnSpPr>
          <p:nvPr/>
        </p:nvCxnSpPr>
        <p:spPr>
          <a:xfrm>
            <a:off x="6834473" y="1604235"/>
            <a:ext cx="1602403" cy="378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AFC294D9-8918-534B-ACDA-DEEC5F15991F}"/>
              </a:ext>
            </a:extLst>
          </p:cNvPr>
          <p:cNvSpPr>
            <a:spLocks noChangeAspect="1"/>
          </p:cNvSpPr>
          <p:nvPr/>
        </p:nvSpPr>
        <p:spPr>
          <a:xfrm>
            <a:off x="665447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01BBD70-C7EB-D44B-8A1D-9BA7B6C5A2B0}"/>
              </a:ext>
            </a:extLst>
          </p:cNvPr>
          <p:cNvSpPr>
            <a:spLocks noChangeAspect="1"/>
          </p:cNvSpPr>
          <p:nvPr/>
        </p:nvSpPr>
        <p:spPr>
          <a:xfrm>
            <a:off x="843687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F5C963B-1A0D-DC43-8166-365FB8FDF5E9}"/>
              </a:ext>
            </a:extLst>
          </p:cNvPr>
          <p:cNvSpPr>
            <a:spLocks noChangeAspect="1"/>
          </p:cNvSpPr>
          <p:nvPr/>
        </p:nvSpPr>
        <p:spPr>
          <a:xfrm>
            <a:off x="843687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91E0107-3A13-774C-BF83-F15313F18DC5}"/>
              </a:ext>
            </a:extLst>
          </p:cNvPr>
          <p:cNvCxnSpPr>
            <a:cxnSpLocks/>
            <a:stCxn id="91" idx="6"/>
            <a:endCxn id="89" idx="2"/>
          </p:cNvCxnSpPr>
          <p:nvPr/>
        </p:nvCxnSpPr>
        <p:spPr>
          <a:xfrm>
            <a:off x="683447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6054A0BC-2CC4-1143-B201-0DB7008EE6C2}"/>
              </a:ext>
            </a:extLst>
          </p:cNvPr>
          <p:cNvSpPr>
            <a:spLocks noChangeAspect="1"/>
          </p:cNvSpPr>
          <p:nvPr/>
        </p:nvSpPr>
        <p:spPr>
          <a:xfrm>
            <a:off x="665447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F6A3A8E-8344-B241-A876-52A332B93CBF}"/>
              </a:ext>
            </a:extLst>
          </p:cNvPr>
          <p:cNvSpPr>
            <a:spLocks noChangeAspect="1"/>
          </p:cNvSpPr>
          <p:nvPr/>
        </p:nvSpPr>
        <p:spPr>
          <a:xfrm>
            <a:off x="665447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87AE55A-C530-8A4B-9C62-6E3E27FDAF2E}"/>
              </a:ext>
            </a:extLst>
          </p:cNvPr>
          <p:cNvCxnSpPr>
            <a:cxnSpLocks/>
            <a:stCxn id="88" idx="2"/>
            <a:endCxn id="92" idx="6"/>
          </p:cNvCxnSpPr>
          <p:nvPr/>
        </p:nvCxnSpPr>
        <p:spPr>
          <a:xfrm flipH="1" flipV="1">
            <a:off x="683447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E72B05D-DAE5-B443-A625-EB573F5DE4F1}"/>
              </a:ext>
            </a:extLst>
          </p:cNvPr>
          <p:cNvSpPr txBox="1"/>
          <p:nvPr/>
        </p:nvSpPr>
        <p:spPr>
          <a:xfrm rot="780000">
            <a:off x="7427925" y="153884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E10FB1-1466-0749-8F95-AFC400677600}"/>
              </a:ext>
            </a:extLst>
          </p:cNvPr>
          <p:cNvSpPr txBox="1"/>
          <p:nvPr/>
        </p:nvSpPr>
        <p:spPr>
          <a:xfrm rot="720000">
            <a:off x="7429239" y="218574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C1ECE8D-B53F-D140-93A7-FB6584B4195E}"/>
              </a:ext>
            </a:extLst>
          </p:cNvPr>
          <p:cNvSpPr>
            <a:spLocks noChangeAspect="1"/>
          </p:cNvSpPr>
          <p:nvPr/>
        </p:nvSpPr>
        <p:spPr>
          <a:xfrm>
            <a:off x="8436876" y="1892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418BE7-7F25-5947-926E-31F2DBAEA0C4}"/>
              </a:ext>
            </a:extLst>
          </p:cNvPr>
          <p:cNvSpPr txBox="1"/>
          <p:nvPr/>
        </p:nvSpPr>
        <p:spPr>
          <a:xfrm rot="720000">
            <a:off x="7429239" y="2757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7C51D8-883C-2C42-BB53-403EE9C5CAF9}"/>
              </a:ext>
            </a:extLst>
          </p:cNvPr>
          <p:cNvSpPr txBox="1"/>
          <p:nvPr/>
        </p:nvSpPr>
        <p:spPr>
          <a:xfrm>
            <a:off x="4075256" y="3533440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problem!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7AAF08B-0A8E-4043-A6AC-5476FC83AE67}"/>
              </a:ext>
            </a:extLst>
          </p:cNvPr>
          <p:cNvSpPr txBox="1"/>
          <p:nvPr/>
        </p:nvSpPr>
        <p:spPr>
          <a:xfrm>
            <a:off x="7185069" y="353344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Uh oh!!</a:t>
            </a:r>
          </a:p>
        </p:txBody>
      </p:sp>
    </p:spTree>
    <p:extLst>
      <p:ext uri="{BB962C8B-B14F-4D97-AF65-F5344CB8AC3E}">
        <p14:creationId xmlns:p14="http://schemas.microsoft.com/office/powerpoint/2010/main" val="12181605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5505AED-D9AD-7143-942F-958D61E8BD77}"/>
              </a:ext>
            </a:extLst>
          </p:cNvPr>
          <p:cNvSpPr/>
          <p:nvPr/>
        </p:nvSpPr>
        <p:spPr>
          <a:xfrm>
            <a:off x="1206500" y="1454150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E7D676-2A12-264A-B64E-7DDF2D6ADF70}"/>
              </a:ext>
            </a:extLst>
          </p:cNvPr>
          <p:cNvSpPr>
            <a:spLocks noChangeAspect="1"/>
          </p:cNvSpPr>
          <p:nvPr/>
        </p:nvSpPr>
        <p:spPr>
          <a:xfrm>
            <a:off x="137134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0BE90-017A-4245-88EF-3DBC84BF8660}"/>
              </a:ext>
            </a:extLst>
          </p:cNvPr>
          <p:cNvSpPr txBox="1"/>
          <p:nvPr/>
        </p:nvSpPr>
        <p:spPr>
          <a:xfrm>
            <a:off x="114388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F31674-B670-B84B-A6FA-93A567075B83}"/>
              </a:ext>
            </a:extLst>
          </p:cNvPr>
          <p:cNvSpPr txBox="1"/>
          <p:nvPr/>
        </p:nvSpPr>
        <p:spPr>
          <a:xfrm>
            <a:off x="260432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23D6BE-91F2-6944-87B8-2B4AD440A27F}"/>
              </a:ext>
            </a:extLst>
          </p:cNvPr>
          <p:cNvGrpSpPr/>
          <p:nvPr/>
        </p:nvGrpSpPr>
        <p:grpSpPr>
          <a:xfrm>
            <a:off x="1461342" y="1315073"/>
            <a:ext cx="2758446" cy="2171077"/>
            <a:chOff x="4325192" y="1315073"/>
            <a:chExt cx="2758446" cy="359398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5F751C8-1BF9-7549-B465-4BFC6D321270}"/>
                </a:ext>
              </a:extLst>
            </p:cNvPr>
            <p:cNvCxnSpPr/>
            <p:nvPr/>
          </p:nvCxnSpPr>
          <p:spPr>
            <a:xfrm>
              <a:off x="43251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3C72A-E10C-E740-8A88-EF0FF79A95BE}"/>
                </a:ext>
              </a:extLst>
            </p:cNvPr>
            <p:cNvCxnSpPr/>
            <p:nvPr/>
          </p:nvCxnSpPr>
          <p:spPr>
            <a:xfrm>
              <a:off x="57363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9EA1C6-EFD2-6343-BE54-557A538E16B0}"/>
                </a:ext>
              </a:extLst>
            </p:cNvPr>
            <p:cNvCxnSpPr/>
            <p:nvPr/>
          </p:nvCxnSpPr>
          <p:spPr>
            <a:xfrm>
              <a:off x="7083638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FE1D97F-7E77-7341-954E-63CAEDD4C41C}"/>
              </a:ext>
            </a:extLst>
          </p:cNvPr>
          <p:cNvSpPr>
            <a:spLocks noChangeAspect="1"/>
          </p:cNvSpPr>
          <p:nvPr/>
        </p:nvSpPr>
        <p:spPr>
          <a:xfrm>
            <a:off x="4129788" y="28979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78578D-C070-FC40-BBC1-518DB4063198}"/>
              </a:ext>
            </a:extLst>
          </p:cNvPr>
          <p:cNvSpPr txBox="1"/>
          <p:nvPr/>
        </p:nvSpPr>
        <p:spPr>
          <a:xfrm>
            <a:off x="388826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5F9FBC-8A19-1C40-8E7E-64EECADE01A3}"/>
              </a:ext>
            </a:extLst>
          </p:cNvPr>
          <p:cNvCxnSpPr>
            <a:cxnSpLocks/>
            <a:stCxn id="113" idx="6"/>
            <a:endCxn id="101" idx="2"/>
          </p:cNvCxnSpPr>
          <p:nvPr/>
        </p:nvCxnSpPr>
        <p:spPr>
          <a:xfrm>
            <a:off x="1551342" y="1911471"/>
            <a:ext cx="2578446" cy="107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E8E13-7D36-D242-84FC-7FBA6ADE3B31}"/>
              </a:ext>
            </a:extLst>
          </p:cNvPr>
          <p:cNvCxnSpPr>
            <a:cxnSpLocks/>
            <a:stCxn id="70" idx="6"/>
            <a:endCxn id="112" idx="2"/>
          </p:cNvCxnSpPr>
          <p:nvPr/>
        </p:nvCxnSpPr>
        <p:spPr>
          <a:xfrm>
            <a:off x="155134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E302724-9D31-224A-A19A-1BE53E57F88C}"/>
              </a:ext>
            </a:extLst>
          </p:cNvPr>
          <p:cNvSpPr>
            <a:spLocks noChangeAspect="1"/>
          </p:cNvSpPr>
          <p:nvPr/>
        </p:nvSpPr>
        <p:spPr>
          <a:xfrm>
            <a:off x="280004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3A37C4-6149-BC4F-A672-8447F9B5152D}"/>
              </a:ext>
            </a:extLst>
          </p:cNvPr>
          <p:cNvSpPr>
            <a:spLocks noChangeAspect="1"/>
          </p:cNvSpPr>
          <p:nvPr/>
        </p:nvSpPr>
        <p:spPr>
          <a:xfrm>
            <a:off x="1371342" y="1821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CAFFE-EF03-3040-834C-96B0F1650F9A}"/>
              </a:ext>
            </a:extLst>
          </p:cNvPr>
          <p:cNvSpPr>
            <a:spLocks noChangeAspect="1"/>
          </p:cNvSpPr>
          <p:nvPr/>
        </p:nvSpPr>
        <p:spPr>
          <a:xfrm>
            <a:off x="598779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28CB04-3FF6-034F-AB46-63CAFB293A6C}"/>
              </a:ext>
            </a:extLst>
          </p:cNvPr>
          <p:cNvSpPr txBox="1"/>
          <p:nvPr/>
        </p:nvSpPr>
        <p:spPr>
          <a:xfrm>
            <a:off x="576033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683740-921B-C44B-93C4-02258F5140B8}"/>
              </a:ext>
            </a:extLst>
          </p:cNvPr>
          <p:cNvSpPr txBox="1"/>
          <p:nvPr/>
        </p:nvSpPr>
        <p:spPr>
          <a:xfrm>
            <a:off x="722077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001D1B-7515-FC48-ADC7-75222F0F1D66}"/>
              </a:ext>
            </a:extLst>
          </p:cNvPr>
          <p:cNvCxnSpPr/>
          <p:nvPr/>
        </p:nvCxnSpPr>
        <p:spPr>
          <a:xfrm>
            <a:off x="60777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3138E5-B4E9-474C-976D-690BE710C810}"/>
              </a:ext>
            </a:extLst>
          </p:cNvPr>
          <p:cNvCxnSpPr/>
          <p:nvPr/>
        </p:nvCxnSpPr>
        <p:spPr>
          <a:xfrm>
            <a:off x="74889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FF8F16B-7057-F448-86B9-34BC47D1D476}"/>
              </a:ext>
            </a:extLst>
          </p:cNvPr>
          <p:cNvCxnSpPr>
            <a:cxnSpLocks/>
          </p:cNvCxnSpPr>
          <p:nvPr/>
        </p:nvCxnSpPr>
        <p:spPr>
          <a:xfrm>
            <a:off x="8836238" y="1315073"/>
            <a:ext cx="0" cy="183305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0CD444D-91CB-944E-8DFE-1723DDA995ED}"/>
              </a:ext>
            </a:extLst>
          </p:cNvPr>
          <p:cNvSpPr>
            <a:spLocks noChangeAspect="1"/>
          </p:cNvSpPr>
          <p:nvPr/>
        </p:nvSpPr>
        <p:spPr>
          <a:xfrm>
            <a:off x="8746238" y="27201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F3E79F-C35B-0D4C-93F1-788B0030561A}"/>
              </a:ext>
            </a:extLst>
          </p:cNvPr>
          <p:cNvSpPr txBox="1"/>
          <p:nvPr/>
        </p:nvSpPr>
        <p:spPr>
          <a:xfrm>
            <a:off x="850471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FADAF90-8C40-644D-BD51-2499F821C292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>
            <a:off x="6167792" y="1651121"/>
            <a:ext cx="2578446" cy="1158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7ADD9BD-F086-1E47-B6B5-A1FE622E2336}"/>
              </a:ext>
            </a:extLst>
          </p:cNvPr>
          <p:cNvCxnSpPr>
            <a:cxnSpLocks/>
            <a:stCxn id="115" idx="6"/>
            <a:endCxn id="126" idx="2"/>
          </p:cNvCxnSpPr>
          <p:nvPr/>
        </p:nvCxnSpPr>
        <p:spPr>
          <a:xfrm>
            <a:off x="616779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77D2E48-4319-B540-8449-F4E89F888F69}"/>
              </a:ext>
            </a:extLst>
          </p:cNvPr>
          <p:cNvSpPr>
            <a:spLocks noChangeAspect="1"/>
          </p:cNvSpPr>
          <p:nvPr/>
        </p:nvSpPr>
        <p:spPr>
          <a:xfrm>
            <a:off x="741649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6DF11BC-34A2-9A41-B29F-FDFCFD574C70}"/>
              </a:ext>
            </a:extLst>
          </p:cNvPr>
          <p:cNvSpPr txBox="1"/>
          <p:nvPr/>
        </p:nvSpPr>
        <p:spPr>
          <a:xfrm>
            <a:off x="8680555" y="288554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67632-D13A-AB4F-BFAA-2411E9A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1740695"/>
            <a:ext cx="284011" cy="284011"/>
          </a:xfrm>
          <a:prstGeom prst="rect">
            <a:avLst/>
          </a:prstGeom>
        </p:spPr>
      </p:pic>
      <p:sp>
        <p:nvSpPr>
          <p:cNvPr id="142" name="Oval 141">
            <a:extLst>
              <a:ext uri="{FF2B5EF4-FFF2-40B4-BE49-F238E27FC236}">
                <a16:creationId xmlns:a16="http://schemas.microsoft.com/office/drawing/2014/main" id="{0F1917BA-7C6C-184D-AC66-887E658E4B97}"/>
              </a:ext>
            </a:extLst>
          </p:cNvPr>
          <p:cNvSpPr/>
          <p:nvPr/>
        </p:nvSpPr>
        <p:spPr>
          <a:xfrm>
            <a:off x="5823792" y="4211737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FFED530D-83CE-8D43-A194-EE854BFBFB40}"/>
              </a:ext>
            </a:extLst>
          </p:cNvPr>
          <p:cNvSpPr>
            <a:spLocks noChangeAspect="1"/>
          </p:cNvSpPr>
          <p:nvPr/>
        </p:nvSpPr>
        <p:spPr>
          <a:xfrm>
            <a:off x="5988634" y="43187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BA72D4-6C59-6A43-AA6D-C6716FF701D0}"/>
              </a:ext>
            </a:extLst>
          </p:cNvPr>
          <p:cNvSpPr txBox="1"/>
          <p:nvPr/>
        </p:nvSpPr>
        <p:spPr>
          <a:xfrm>
            <a:off x="5761177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63D0EB-9950-E245-BAC5-A57007B139F9}"/>
              </a:ext>
            </a:extLst>
          </p:cNvPr>
          <p:cNvSpPr txBox="1"/>
          <p:nvPr/>
        </p:nvSpPr>
        <p:spPr>
          <a:xfrm>
            <a:off x="7221615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CD0D66-40DE-9240-A12E-B48B2C792AB2}"/>
              </a:ext>
            </a:extLst>
          </p:cNvPr>
          <p:cNvCxnSpPr/>
          <p:nvPr/>
        </p:nvCxnSpPr>
        <p:spPr>
          <a:xfrm>
            <a:off x="7489834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8DCC814-9403-5A4A-B13C-0EB55653A56A}"/>
              </a:ext>
            </a:extLst>
          </p:cNvPr>
          <p:cNvCxnSpPr/>
          <p:nvPr/>
        </p:nvCxnSpPr>
        <p:spPr>
          <a:xfrm>
            <a:off x="8837080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7B93944-C703-F74D-9A66-CC634A0068AE}"/>
              </a:ext>
            </a:extLst>
          </p:cNvPr>
          <p:cNvSpPr txBox="1"/>
          <p:nvPr/>
        </p:nvSpPr>
        <p:spPr>
          <a:xfrm>
            <a:off x="8505557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2DE0BEB-7C49-154E-AB26-A615C00C4C91}"/>
              </a:ext>
            </a:extLst>
          </p:cNvPr>
          <p:cNvCxnSpPr>
            <a:cxnSpLocks/>
            <a:stCxn id="143" idx="6"/>
            <a:endCxn id="154" idx="2"/>
          </p:cNvCxnSpPr>
          <p:nvPr/>
        </p:nvCxnSpPr>
        <p:spPr>
          <a:xfrm>
            <a:off x="6168634" y="4408708"/>
            <a:ext cx="1230358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C41908C-A180-A347-98C6-306998D98277}"/>
              </a:ext>
            </a:extLst>
          </p:cNvPr>
          <p:cNvSpPr>
            <a:spLocks noChangeAspect="1"/>
          </p:cNvSpPr>
          <p:nvPr/>
        </p:nvSpPr>
        <p:spPr>
          <a:xfrm>
            <a:off x="7398992" y="4602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7" name="Picture 1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77C886-47B3-DA42-9E72-4692B5534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4489404"/>
            <a:ext cx="284011" cy="284011"/>
          </a:xfrm>
          <a:prstGeom prst="rect">
            <a:avLst/>
          </a:prstGeom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580A1E1-4FCE-C64D-8901-96CB5863CFD1}"/>
              </a:ext>
            </a:extLst>
          </p:cNvPr>
          <p:cNvCxnSpPr/>
          <p:nvPr/>
        </p:nvCxnSpPr>
        <p:spPr>
          <a:xfrm>
            <a:off x="6073784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EFF690-E0A4-844F-AB1D-9051418235BC}"/>
              </a:ext>
            </a:extLst>
          </p:cNvPr>
          <p:cNvSpPr txBox="1"/>
          <p:nvPr/>
        </p:nvSpPr>
        <p:spPr>
          <a:xfrm>
            <a:off x="5918305" y="447939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216046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087D6B52-78C6-4A4A-B052-154316386AAA}"/>
              </a:ext>
            </a:extLst>
          </p:cNvPr>
          <p:cNvSpPr/>
          <p:nvPr/>
        </p:nvSpPr>
        <p:spPr>
          <a:xfrm>
            <a:off x="7239842" y="4491137"/>
            <a:ext cx="508000" cy="80139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4A99E9D-4923-F148-843D-6B25FEC7F3C9}"/>
              </a:ext>
            </a:extLst>
          </p:cNvPr>
          <p:cNvSpPr/>
          <p:nvPr/>
        </p:nvSpPr>
        <p:spPr>
          <a:xfrm>
            <a:off x="5823792" y="4211737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505AED-D9AD-7143-942F-958D61E8BD77}"/>
              </a:ext>
            </a:extLst>
          </p:cNvPr>
          <p:cNvSpPr/>
          <p:nvPr/>
        </p:nvSpPr>
        <p:spPr>
          <a:xfrm>
            <a:off x="1206500" y="1454150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E7D676-2A12-264A-B64E-7DDF2D6ADF70}"/>
              </a:ext>
            </a:extLst>
          </p:cNvPr>
          <p:cNvSpPr>
            <a:spLocks noChangeAspect="1"/>
          </p:cNvSpPr>
          <p:nvPr/>
        </p:nvSpPr>
        <p:spPr>
          <a:xfrm>
            <a:off x="137134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0BE90-017A-4245-88EF-3DBC84BF8660}"/>
              </a:ext>
            </a:extLst>
          </p:cNvPr>
          <p:cNvSpPr txBox="1"/>
          <p:nvPr/>
        </p:nvSpPr>
        <p:spPr>
          <a:xfrm>
            <a:off x="114388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F31674-B670-B84B-A6FA-93A567075B83}"/>
              </a:ext>
            </a:extLst>
          </p:cNvPr>
          <p:cNvSpPr txBox="1"/>
          <p:nvPr/>
        </p:nvSpPr>
        <p:spPr>
          <a:xfrm>
            <a:off x="260432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23D6BE-91F2-6944-87B8-2B4AD440A27F}"/>
              </a:ext>
            </a:extLst>
          </p:cNvPr>
          <p:cNvGrpSpPr/>
          <p:nvPr/>
        </p:nvGrpSpPr>
        <p:grpSpPr>
          <a:xfrm>
            <a:off x="1461342" y="1315073"/>
            <a:ext cx="2758446" cy="2171077"/>
            <a:chOff x="4325192" y="1315073"/>
            <a:chExt cx="2758446" cy="359398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5F751C8-1BF9-7549-B465-4BFC6D321270}"/>
                </a:ext>
              </a:extLst>
            </p:cNvPr>
            <p:cNvCxnSpPr/>
            <p:nvPr/>
          </p:nvCxnSpPr>
          <p:spPr>
            <a:xfrm>
              <a:off x="43251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3C72A-E10C-E740-8A88-EF0FF79A95BE}"/>
                </a:ext>
              </a:extLst>
            </p:cNvPr>
            <p:cNvCxnSpPr/>
            <p:nvPr/>
          </p:nvCxnSpPr>
          <p:spPr>
            <a:xfrm>
              <a:off x="57363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9EA1C6-EFD2-6343-BE54-557A538E16B0}"/>
                </a:ext>
              </a:extLst>
            </p:cNvPr>
            <p:cNvCxnSpPr/>
            <p:nvPr/>
          </p:nvCxnSpPr>
          <p:spPr>
            <a:xfrm>
              <a:off x="7083638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FE1D97F-7E77-7341-954E-63CAEDD4C41C}"/>
              </a:ext>
            </a:extLst>
          </p:cNvPr>
          <p:cNvSpPr>
            <a:spLocks noChangeAspect="1"/>
          </p:cNvSpPr>
          <p:nvPr/>
        </p:nvSpPr>
        <p:spPr>
          <a:xfrm>
            <a:off x="4129788" y="28979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78578D-C070-FC40-BBC1-518DB4063198}"/>
              </a:ext>
            </a:extLst>
          </p:cNvPr>
          <p:cNvSpPr txBox="1"/>
          <p:nvPr/>
        </p:nvSpPr>
        <p:spPr>
          <a:xfrm>
            <a:off x="388826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5F9FBC-8A19-1C40-8E7E-64EECADE01A3}"/>
              </a:ext>
            </a:extLst>
          </p:cNvPr>
          <p:cNvCxnSpPr>
            <a:cxnSpLocks/>
            <a:stCxn id="113" idx="6"/>
            <a:endCxn id="101" idx="2"/>
          </p:cNvCxnSpPr>
          <p:nvPr/>
        </p:nvCxnSpPr>
        <p:spPr>
          <a:xfrm>
            <a:off x="1551342" y="1911471"/>
            <a:ext cx="2578446" cy="107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E8E13-7D36-D242-84FC-7FBA6ADE3B31}"/>
              </a:ext>
            </a:extLst>
          </p:cNvPr>
          <p:cNvCxnSpPr>
            <a:cxnSpLocks/>
            <a:stCxn id="70" idx="6"/>
            <a:endCxn id="112" idx="2"/>
          </p:cNvCxnSpPr>
          <p:nvPr/>
        </p:nvCxnSpPr>
        <p:spPr>
          <a:xfrm>
            <a:off x="155134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E302724-9D31-224A-A19A-1BE53E57F88C}"/>
              </a:ext>
            </a:extLst>
          </p:cNvPr>
          <p:cNvSpPr>
            <a:spLocks noChangeAspect="1"/>
          </p:cNvSpPr>
          <p:nvPr/>
        </p:nvSpPr>
        <p:spPr>
          <a:xfrm>
            <a:off x="280004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3A37C4-6149-BC4F-A672-8447F9B5152D}"/>
              </a:ext>
            </a:extLst>
          </p:cNvPr>
          <p:cNvSpPr>
            <a:spLocks noChangeAspect="1"/>
          </p:cNvSpPr>
          <p:nvPr/>
        </p:nvSpPr>
        <p:spPr>
          <a:xfrm>
            <a:off x="1371342" y="1821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CAFFE-EF03-3040-834C-96B0F1650F9A}"/>
              </a:ext>
            </a:extLst>
          </p:cNvPr>
          <p:cNvSpPr>
            <a:spLocks noChangeAspect="1"/>
          </p:cNvSpPr>
          <p:nvPr/>
        </p:nvSpPr>
        <p:spPr>
          <a:xfrm>
            <a:off x="598779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28CB04-3FF6-034F-AB46-63CAFB293A6C}"/>
              </a:ext>
            </a:extLst>
          </p:cNvPr>
          <p:cNvSpPr txBox="1"/>
          <p:nvPr/>
        </p:nvSpPr>
        <p:spPr>
          <a:xfrm>
            <a:off x="576033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683740-921B-C44B-93C4-02258F5140B8}"/>
              </a:ext>
            </a:extLst>
          </p:cNvPr>
          <p:cNvSpPr txBox="1"/>
          <p:nvPr/>
        </p:nvSpPr>
        <p:spPr>
          <a:xfrm>
            <a:off x="722077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001D1B-7515-FC48-ADC7-75222F0F1D66}"/>
              </a:ext>
            </a:extLst>
          </p:cNvPr>
          <p:cNvCxnSpPr/>
          <p:nvPr/>
        </p:nvCxnSpPr>
        <p:spPr>
          <a:xfrm>
            <a:off x="60777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3138E5-B4E9-474C-976D-690BE710C810}"/>
              </a:ext>
            </a:extLst>
          </p:cNvPr>
          <p:cNvCxnSpPr/>
          <p:nvPr/>
        </p:nvCxnSpPr>
        <p:spPr>
          <a:xfrm>
            <a:off x="74889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0CD444D-91CB-944E-8DFE-1723DDA995ED}"/>
              </a:ext>
            </a:extLst>
          </p:cNvPr>
          <p:cNvSpPr>
            <a:spLocks noChangeAspect="1"/>
          </p:cNvSpPr>
          <p:nvPr/>
        </p:nvSpPr>
        <p:spPr>
          <a:xfrm>
            <a:off x="8746238" y="27201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F3E79F-C35B-0D4C-93F1-788B0030561A}"/>
              </a:ext>
            </a:extLst>
          </p:cNvPr>
          <p:cNvSpPr txBox="1"/>
          <p:nvPr/>
        </p:nvSpPr>
        <p:spPr>
          <a:xfrm>
            <a:off x="850471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FADAF90-8C40-644D-BD51-2499F821C292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>
            <a:off x="6167792" y="1651121"/>
            <a:ext cx="2578446" cy="1158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7ADD9BD-F086-1E47-B6B5-A1FE622E2336}"/>
              </a:ext>
            </a:extLst>
          </p:cNvPr>
          <p:cNvCxnSpPr>
            <a:cxnSpLocks/>
            <a:stCxn id="115" idx="6"/>
            <a:endCxn id="126" idx="2"/>
          </p:cNvCxnSpPr>
          <p:nvPr/>
        </p:nvCxnSpPr>
        <p:spPr>
          <a:xfrm>
            <a:off x="616779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77D2E48-4319-B540-8449-F4E89F888F69}"/>
              </a:ext>
            </a:extLst>
          </p:cNvPr>
          <p:cNvSpPr>
            <a:spLocks noChangeAspect="1"/>
          </p:cNvSpPr>
          <p:nvPr/>
        </p:nvSpPr>
        <p:spPr>
          <a:xfrm>
            <a:off x="741649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67632-D13A-AB4F-BFAA-2411E9A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1740695"/>
            <a:ext cx="284011" cy="284011"/>
          </a:xfrm>
          <a:prstGeom prst="rect">
            <a:avLst/>
          </a:prstGeom>
        </p:spPr>
      </p:pic>
      <p:sp>
        <p:nvSpPr>
          <p:cNvPr id="143" name="Oval 142">
            <a:extLst>
              <a:ext uri="{FF2B5EF4-FFF2-40B4-BE49-F238E27FC236}">
                <a16:creationId xmlns:a16="http://schemas.microsoft.com/office/drawing/2014/main" id="{FFED530D-83CE-8D43-A194-EE854BFBFB40}"/>
              </a:ext>
            </a:extLst>
          </p:cNvPr>
          <p:cNvSpPr>
            <a:spLocks noChangeAspect="1"/>
          </p:cNvSpPr>
          <p:nvPr/>
        </p:nvSpPr>
        <p:spPr>
          <a:xfrm>
            <a:off x="5988634" y="43187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BA72D4-6C59-6A43-AA6D-C6716FF701D0}"/>
              </a:ext>
            </a:extLst>
          </p:cNvPr>
          <p:cNvSpPr txBox="1"/>
          <p:nvPr/>
        </p:nvSpPr>
        <p:spPr>
          <a:xfrm>
            <a:off x="5761177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63D0EB-9950-E245-BAC5-A57007B139F9}"/>
              </a:ext>
            </a:extLst>
          </p:cNvPr>
          <p:cNvSpPr txBox="1"/>
          <p:nvPr/>
        </p:nvSpPr>
        <p:spPr>
          <a:xfrm>
            <a:off x="7221615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CD0D66-40DE-9240-A12E-B48B2C792AB2}"/>
              </a:ext>
            </a:extLst>
          </p:cNvPr>
          <p:cNvCxnSpPr/>
          <p:nvPr/>
        </p:nvCxnSpPr>
        <p:spPr>
          <a:xfrm>
            <a:off x="7488992" y="4062156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8DCC814-9403-5A4A-B13C-0EB55653A56A}"/>
              </a:ext>
            </a:extLst>
          </p:cNvPr>
          <p:cNvCxnSpPr/>
          <p:nvPr/>
        </p:nvCxnSpPr>
        <p:spPr>
          <a:xfrm>
            <a:off x="8837080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7B93944-C703-F74D-9A66-CC634A0068AE}"/>
              </a:ext>
            </a:extLst>
          </p:cNvPr>
          <p:cNvSpPr txBox="1"/>
          <p:nvPr/>
        </p:nvSpPr>
        <p:spPr>
          <a:xfrm>
            <a:off x="8505557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2DE0BEB-7C49-154E-AB26-A615C00C4C91}"/>
              </a:ext>
            </a:extLst>
          </p:cNvPr>
          <p:cNvCxnSpPr>
            <a:cxnSpLocks/>
            <a:stCxn id="143" idx="6"/>
            <a:endCxn id="154" idx="2"/>
          </p:cNvCxnSpPr>
          <p:nvPr/>
        </p:nvCxnSpPr>
        <p:spPr>
          <a:xfrm>
            <a:off x="6168634" y="4408708"/>
            <a:ext cx="1230358" cy="273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C41908C-A180-A347-98C6-306998D98277}"/>
              </a:ext>
            </a:extLst>
          </p:cNvPr>
          <p:cNvSpPr>
            <a:spLocks noChangeAspect="1"/>
          </p:cNvSpPr>
          <p:nvPr/>
        </p:nvSpPr>
        <p:spPr>
          <a:xfrm>
            <a:off x="7398992" y="45917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EC5A37-632D-B54E-BC93-C69556689F9F}"/>
              </a:ext>
            </a:extLst>
          </p:cNvPr>
          <p:cNvCxnSpPr/>
          <p:nvPr/>
        </p:nvCxnSpPr>
        <p:spPr>
          <a:xfrm>
            <a:off x="6077792" y="4074148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EFF690-E0A4-844F-AB1D-9051418235BC}"/>
              </a:ext>
            </a:extLst>
          </p:cNvPr>
          <p:cNvSpPr txBox="1"/>
          <p:nvPr/>
        </p:nvSpPr>
        <p:spPr>
          <a:xfrm>
            <a:off x="5921480" y="447939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D7EF144-75DF-AA4C-8943-49F88FBE5056}"/>
              </a:ext>
            </a:extLst>
          </p:cNvPr>
          <p:cNvSpPr>
            <a:spLocks noChangeAspect="1"/>
          </p:cNvSpPr>
          <p:nvPr/>
        </p:nvSpPr>
        <p:spPr>
          <a:xfrm>
            <a:off x="7398992" y="48394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987D92-3F46-804F-AEC6-2718A60DF0A8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6068619" y="4929439"/>
            <a:ext cx="1330373" cy="381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F7E70E-B1DB-4440-9EE5-9351E3D54541}"/>
              </a:ext>
            </a:extLst>
          </p:cNvPr>
          <p:cNvCxnSpPr>
            <a:cxnSpLocks/>
            <a:stCxn id="44" idx="6"/>
          </p:cNvCxnSpPr>
          <p:nvPr/>
        </p:nvCxnSpPr>
        <p:spPr>
          <a:xfrm>
            <a:off x="7578992" y="4929439"/>
            <a:ext cx="1248072" cy="2669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E9C940-311F-BB49-8BD8-3A316A6DB49B}"/>
              </a:ext>
            </a:extLst>
          </p:cNvPr>
          <p:cNvSpPr txBox="1"/>
          <p:nvPr/>
        </p:nvSpPr>
        <p:spPr>
          <a:xfrm>
            <a:off x="7333536" y="4907062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57" name="Picture 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EFEAB-14F6-714D-A770-A3F5B6F0E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182" y="5012704"/>
            <a:ext cx="284011" cy="284011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22E78948-6D02-2845-90EF-8579A34D4F28}"/>
              </a:ext>
            </a:extLst>
          </p:cNvPr>
          <p:cNvSpPr>
            <a:spLocks noChangeAspect="1"/>
          </p:cNvSpPr>
          <p:nvPr/>
        </p:nvSpPr>
        <p:spPr>
          <a:xfrm>
            <a:off x="1366161" y="42234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A221A4-B8FE-F54F-B2DA-942CFE70CAD8}"/>
              </a:ext>
            </a:extLst>
          </p:cNvPr>
          <p:cNvSpPr txBox="1"/>
          <p:nvPr/>
        </p:nvSpPr>
        <p:spPr>
          <a:xfrm>
            <a:off x="1138704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E84D70-53EC-FF46-9CF1-1DE974CB92D8}"/>
              </a:ext>
            </a:extLst>
          </p:cNvPr>
          <p:cNvSpPr txBox="1"/>
          <p:nvPr/>
        </p:nvSpPr>
        <p:spPr>
          <a:xfrm>
            <a:off x="2599142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05D41D6-F249-BE49-9FE0-9E9A7A8BB4CA}"/>
              </a:ext>
            </a:extLst>
          </p:cNvPr>
          <p:cNvCxnSpPr/>
          <p:nvPr/>
        </p:nvCxnSpPr>
        <p:spPr>
          <a:xfrm>
            <a:off x="2866519" y="4062156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A5234B1-CC21-E944-A73D-760BD242659F}"/>
              </a:ext>
            </a:extLst>
          </p:cNvPr>
          <p:cNvCxnSpPr/>
          <p:nvPr/>
        </p:nvCxnSpPr>
        <p:spPr>
          <a:xfrm>
            <a:off x="4214607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35CF52D-77F2-4440-981D-CBCAB38DFD92}"/>
              </a:ext>
            </a:extLst>
          </p:cNvPr>
          <p:cNvSpPr txBox="1"/>
          <p:nvPr/>
        </p:nvSpPr>
        <p:spPr>
          <a:xfrm>
            <a:off x="3883084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6661A1E-17AF-B34A-8732-9F781712355D}"/>
              </a:ext>
            </a:extLst>
          </p:cNvPr>
          <p:cNvCxnSpPr>
            <a:cxnSpLocks/>
            <a:stCxn id="60" idx="6"/>
            <a:endCxn id="67" idx="2"/>
          </p:cNvCxnSpPr>
          <p:nvPr/>
        </p:nvCxnSpPr>
        <p:spPr>
          <a:xfrm>
            <a:off x="1546161" y="4313458"/>
            <a:ext cx="1230358" cy="152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8548FDC1-6FB4-4948-A55D-F23155E86522}"/>
              </a:ext>
            </a:extLst>
          </p:cNvPr>
          <p:cNvSpPr>
            <a:spLocks noChangeAspect="1"/>
          </p:cNvSpPr>
          <p:nvPr/>
        </p:nvSpPr>
        <p:spPr>
          <a:xfrm>
            <a:off x="2776519" y="4375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490934-2A68-454F-A1F9-93345661A213}"/>
              </a:ext>
            </a:extLst>
          </p:cNvPr>
          <p:cNvCxnSpPr/>
          <p:nvPr/>
        </p:nvCxnSpPr>
        <p:spPr>
          <a:xfrm>
            <a:off x="1455319" y="4074148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5624327-4C5C-2C4D-8845-65B779FFDB10}"/>
              </a:ext>
            </a:extLst>
          </p:cNvPr>
          <p:cNvSpPr>
            <a:spLocks noChangeAspect="1"/>
          </p:cNvSpPr>
          <p:nvPr/>
        </p:nvSpPr>
        <p:spPr>
          <a:xfrm>
            <a:off x="2776519" y="48828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AA4F7B-0FDF-EA46-B618-6332218A8DB5}"/>
              </a:ext>
            </a:extLst>
          </p:cNvPr>
          <p:cNvCxnSpPr>
            <a:cxnSpLocks/>
            <a:stCxn id="82" idx="2"/>
            <a:endCxn id="87" idx="6"/>
          </p:cNvCxnSpPr>
          <p:nvPr/>
        </p:nvCxnSpPr>
        <p:spPr>
          <a:xfrm flipH="1">
            <a:off x="2956519" y="5221539"/>
            <a:ext cx="1164845" cy="570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3A39623-71F4-504B-B401-E35FA685965F}"/>
              </a:ext>
            </a:extLst>
          </p:cNvPr>
          <p:cNvCxnSpPr>
            <a:cxnSpLocks/>
            <a:stCxn id="72" idx="6"/>
            <a:endCxn id="90" idx="2"/>
          </p:cNvCxnSpPr>
          <p:nvPr/>
        </p:nvCxnSpPr>
        <p:spPr>
          <a:xfrm>
            <a:off x="2956519" y="4972820"/>
            <a:ext cx="1164845" cy="6061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4310EB0-9795-8447-B4EF-B7E5E491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709" y="5177804"/>
            <a:ext cx="284011" cy="284011"/>
          </a:xfrm>
          <a:prstGeom prst="rect">
            <a:avLst/>
          </a:pr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065DA2CA-C3C2-3E42-99E6-5E6E27632B88}"/>
              </a:ext>
            </a:extLst>
          </p:cNvPr>
          <p:cNvSpPr>
            <a:spLocks noChangeAspect="1"/>
          </p:cNvSpPr>
          <p:nvPr/>
        </p:nvSpPr>
        <p:spPr>
          <a:xfrm>
            <a:off x="4121364" y="48203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065429D-1810-AA45-8C7F-CA6AA9EC3029}"/>
              </a:ext>
            </a:extLst>
          </p:cNvPr>
          <p:cNvCxnSpPr>
            <a:cxnSpLocks/>
            <a:stCxn id="60" idx="6"/>
            <a:endCxn id="79" idx="2"/>
          </p:cNvCxnSpPr>
          <p:nvPr/>
        </p:nvCxnSpPr>
        <p:spPr>
          <a:xfrm>
            <a:off x="1546161" y="4313458"/>
            <a:ext cx="2575203" cy="5969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6344788A-C857-1A47-BFF0-FFF6FC69EE82}"/>
              </a:ext>
            </a:extLst>
          </p:cNvPr>
          <p:cNvSpPr>
            <a:spLocks noChangeAspect="1"/>
          </p:cNvSpPr>
          <p:nvPr/>
        </p:nvSpPr>
        <p:spPr>
          <a:xfrm>
            <a:off x="4121364" y="51315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5" name="Picture 8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159BDD-C159-5245-A3E1-B4384A911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40" y="5106138"/>
            <a:ext cx="284011" cy="284011"/>
          </a:xfrm>
          <a:prstGeom prst="rect">
            <a:avLst/>
          </a:prstGeom>
        </p:spPr>
      </p:pic>
      <p:sp>
        <p:nvSpPr>
          <p:cNvPr id="87" name="Oval 86">
            <a:extLst>
              <a:ext uri="{FF2B5EF4-FFF2-40B4-BE49-F238E27FC236}">
                <a16:creationId xmlns:a16="http://schemas.microsoft.com/office/drawing/2014/main" id="{54F974E4-C68E-994E-B30C-2A3480FBBC9F}"/>
              </a:ext>
            </a:extLst>
          </p:cNvPr>
          <p:cNvSpPr>
            <a:spLocks noChangeAspect="1"/>
          </p:cNvSpPr>
          <p:nvPr/>
        </p:nvSpPr>
        <p:spPr>
          <a:xfrm>
            <a:off x="2776519" y="5701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4D0446D-450E-3043-86CE-5925EEE3B37A}"/>
              </a:ext>
            </a:extLst>
          </p:cNvPr>
          <p:cNvSpPr>
            <a:spLocks noChangeAspect="1"/>
          </p:cNvSpPr>
          <p:nvPr/>
        </p:nvSpPr>
        <p:spPr>
          <a:xfrm>
            <a:off x="4121364" y="54889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DEC812D-AFBF-414E-A6B1-9173C899DB0D}"/>
              </a:ext>
            </a:extLst>
          </p:cNvPr>
          <p:cNvCxnSpPr/>
          <p:nvPr/>
        </p:nvCxnSpPr>
        <p:spPr>
          <a:xfrm>
            <a:off x="88351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6DF11BC-34A2-9A41-B29F-FDFCFD574C70}"/>
              </a:ext>
            </a:extLst>
          </p:cNvPr>
          <p:cNvSpPr txBox="1"/>
          <p:nvPr/>
        </p:nvSpPr>
        <p:spPr>
          <a:xfrm>
            <a:off x="8680555" y="288554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559842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75" idx="6"/>
            <a:endCxn id="88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152421-7340-084B-9ED6-E61BDF42F2F5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97" idx="2"/>
            <a:endCxn id="103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98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F27F75-5266-994F-B900-5FC1CCBB1F74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CDAA122-21B9-4D4B-83EE-853EDE9F4B73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43FD1D-52B5-534E-BB03-B1EBBBC39746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</p:spTree>
    <p:extLst>
      <p:ext uri="{BB962C8B-B14F-4D97-AF65-F5344CB8AC3E}">
        <p14:creationId xmlns:p14="http://schemas.microsoft.com/office/powerpoint/2010/main" val="6039995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7EF5727F-F702-C74A-AB45-BB54F24AD9A0}"/>
              </a:ext>
            </a:extLst>
          </p:cNvPr>
          <p:cNvSpPr/>
          <p:nvPr/>
        </p:nvSpPr>
        <p:spPr>
          <a:xfrm>
            <a:off x="4154496" y="774700"/>
            <a:ext cx="2997200" cy="294005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Behaviour on run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4C4798-4E8B-1E46-9C54-DFF4353D443A}"/>
              </a:ext>
            </a:extLst>
          </p:cNvPr>
          <p:cNvSpPr/>
          <p:nvPr/>
        </p:nvSpPr>
        <p:spPr>
          <a:xfrm>
            <a:off x="570668" y="774700"/>
            <a:ext cx="2997200" cy="294005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>
                <a:solidFill>
                  <a:schemeClr val="bg2">
                    <a:lumMod val="50000"/>
                  </a:schemeClr>
                </a:solidFill>
              </a:rPr>
              <a:t>Behaviour on run 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954806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909200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856700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2010327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1963795" y="989881"/>
            <a:ext cx="97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1000411" y="1391925"/>
            <a:ext cx="973181" cy="33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1973592" y="1680808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3065569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2968394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3024147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152421-7340-084B-9ED6-E61BDF42F2F5}"/>
              </a:ext>
            </a:extLst>
          </p:cNvPr>
          <p:cNvSpPr>
            <a:spLocks noChangeAspect="1"/>
          </p:cNvSpPr>
          <p:nvPr/>
        </p:nvSpPr>
        <p:spPr>
          <a:xfrm>
            <a:off x="1973592" y="2499931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97" idx="2"/>
            <a:endCxn id="103" idx="6"/>
          </p:cNvCxnSpPr>
          <p:nvPr/>
        </p:nvCxnSpPr>
        <p:spPr>
          <a:xfrm flipH="1">
            <a:off x="2064803" y="1391925"/>
            <a:ext cx="959344" cy="1153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1873637" y="3050791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1080000">
            <a:off x="1394252" y="1344289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43FD1D-52B5-534E-BB03-B1EBBBC39746}"/>
              </a:ext>
            </a:extLst>
          </p:cNvPr>
          <p:cNvSpPr txBox="1"/>
          <p:nvPr/>
        </p:nvSpPr>
        <p:spPr>
          <a:xfrm rot="18480000">
            <a:off x="2423253" y="1713866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81B216-0EA8-0949-876C-60C9EA0F9554}"/>
              </a:ext>
            </a:extLst>
          </p:cNvPr>
          <p:cNvCxnSpPr/>
          <p:nvPr/>
        </p:nvCxnSpPr>
        <p:spPr>
          <a:xfrm>
            <a:off x="4532014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CEDFC38-C0FD-BC48-9C03-0443AFF0038F}"/>
              </a:ext>
            </a:extLst>
          </p:cNvPr>
          <p:cNvSpPr>
            <a:spLocks noChangeAspect="1"/>
          </p:cNvSpPr>
          <p:nvPr/>
        </p:nvSpPr>
        <p:spPr>
          <a:xfrm>
            <a:off x="4486408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CD953F-482D-BE47-BD87-A43864B86473}"/>
              </a:ext>
            </a:extLst>
          </p:cNvPr>
          <p:cNvSpPr txBox="1"/>
          <p:nvPr/>
        </p:nvSpPr>
        <p:spPr>
          <a:xfrm>
            <a:off x="4433908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5D89BB-2382-7949-BA5D-1BC5D306870D}"/>
              </a:ext>
            </a:extLst>
          </p:cNvPr>
          <p:cNvCxnSpPr/>
          <p:nvPr/>
        </p:nvCxnSpPr>
        <p:spPr>
          <a:xfrm>
            <a:off x="5607491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91ED75-B42D-EC4C-86EB-A12C3CD8D1FA}"/>
              </a:ext>
            </a:extLst>
          </p:cNvPr>
          <p:cNvSpPr txBox="1"/>
          <p:nvPr/>
        </p:nvSpPr>
        <p:spPr>
          <a:xfrm>
            <a:off x="5560959" y="989881"/>
            <a:ext cx="97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467CC2-D7D8-7A4E-A6CB-E8CE58CA9BAA}"/>
              </a:ext>
            </a:extLst>
          </p:cNvPr>
          <p:cNvCxnSpPr>
            <a:cxnSpLocks/>
            <a:stCxn id="47" idx="6"/>
            <a:endCxn id="56" idx="2"/>
          </p:cNvCxnSpPr>
          <p:nvPr/>
        </p:nvCxnSpPr>
        <p:spPr>
          <a:xfrm>
            <a:off x="4577619" y="1391925"/>
            <a:ext cx="993137" cy="1153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EBF0693-7395-BE45-A7E5-3323C0BAF088}"/>
              </a:ext>
            </a:extLst>
          </p:cNvPr>
          <p:cNvSpPr>
            <a:spLocks noChangeAspect="1"/>
          </p:cNvSpPr>
          <p:nvPr/>
        </p:nvSpPr>
        <p:spPr>
          <a:xfrm>
            <a:off x="5570756" y="1680808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0D822C-3063-D043-B3AF-3DB8238C69DB}"/>
              </a:ext>
            </a:extLst>
          </p:cNvPr>
          <p:cNvCxnSpPr/>
          <p:nvPr/>
        </p:nvCxnSpPr>
        <p:spPr>
          <a:xfrm>
            <a:off x="6642777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1D4C2B7-E6EA-204C-8FE3-9366FA8E8E17}"/>
              </a:ext>
            </a:extLst>
          </p:cNvPr>
          <p:cNvSpPr txBox="1"/>
          <p:nvPr/>
        </p:nvSpPr>
        <p:spPr>
          <a:xfrm>
            <a:off x="6545602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F137AB4-AFBB-CE4C-9CCA-946F259467CF}"/>
              </a:ext>
            </a:extLst>
          </p:cNvPr>
          <p:cNvSpPr>
            <a:spLocks noChangeAspect="1"/>
          </p:cNvSpPr>
          <p:nvPr/>
        </p:nvSpPr>
        <p:spPr>
          <a:xfrm>
            <a:off x="6601355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7D958A5-1C11-724A-B641-B3ECED90A8BF}"/>
              </a:ext>
            </a:extLst>
          </p:cNvPr>
          <p:cNvSpPr>
            <a:spLocks noChangeAspect="1"/>
          </p:cNvSpPr>
          <p:nvPr/>
        </p:nvSpPr>
        <p:spPr>
          <a:xfrm>
            <a:off x="5570756" y="2499931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3C893F-BF6B-9F45-8915-237ADC83A681}"/>
              </a:ext>
            </a:extLst>
          </p:cNvPr>
          <p:cNvCxnSpPr>
            <a:cxnSpLocks/>
            <a:stCxn id="55" idx="2"/>
            <a:endCxn id="52" idx="6"/>
          </p:cNvCxnSpPr>
          <p:nvPr/>
        </p:nvCxnSpPr>
        <p:spPr>
          <a:xfrm flipH="1">
            <a:off x="5661967" y="1391925"/>
            <a:ext cx="939388" cy="33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72A6196-D7D4-0B44-9F0E-14ABA2A79D56}"/>
              </a:ext>
            </a:extLst>
          </p:cNvPr>
          <p:cNvSpPr txBox="1"/>
          <p:nvPr/>
        </p:nvSpPr>
        <p:spPr>
          <a:xfrm>
            <a:off x="5470801" y="3050791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26B6AD-5A86-E246-BB4C-94033C21E30D}"/>
              </a:ext>
            </a:extLst>
          </p:cNvPr>
          <p:cNvSpPr txBox="1"/>
          <p:nvPr/>
        </p:nvSpPr>
        <p:spPr>
          <a:xfrm rot="2940000">
            <a:off x="4971460" y="1749640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D95E83-06B1-8145-98B2-C1D6AF2EEE72}"/>
              </a:ext>
            </a:extLst>
          </p:cNvPr>
          <p:cNvSpPr txBox="1"/>
          <p:nvPr/>
        </p:nvSpPr>
        <p:spPr>
          <a:xfrm rot="20400000">
            <a:off x="6000461" y="1369794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</p:spTree>
    <p:extLst>
      <p:ext uri="{BB962C8B-B14F-4D97-AF65-F5344CB8AC3E}">
        <p14:creationId xmlns:p14="http://schemas.microsoft.com/office/powerpoint/2010/main" val="3456027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5583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75" idx="6"/>
            <a:endCxn id="88" idx="2"/>
          </p:cNvCxnSpPr>
          <p:nvPr/>
        </p:nvCxnSpPr>
        <p:spPr>
          <a:xfrm>
            <a:off x="2702238" y="1740021"/>
            <a:ext cx="4545224" cy="19082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32395" cy="3679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34633" y="20180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88" idx="2"/>
            <a:endCxn id="28" idx="6"/>
          </p:cNvCxnSpPr>
          <p:nvPr/>
        </p:nvCxnSpPr>
        <p:spPr>
          <a:xfrm flipH="1">
            <a:off x="2702238" y="3648310"/>
            <a:ext cx="4545224" cy="4285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F27F75-5266-994F-B900-5FC1CCBB1F74}"/>
              </a:ext>
            </a:extLst>
          </p:cNvPr>
          <p:cNvSpPr txBox="1"/>
          <p:nvPr/>
        </p:nvSpPr>
        <p:spPr>
          <a:xfrm>
            <a:off x="6600722" y="4997962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is unknown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600000">
            <a:off x="3501247" y="161601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1380000">
            <a:off x="5733696" y="2769276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3F30313-BB3B-7445-87D9-F32927B0DCFA}"/>
              </a:ext>
            </a:extLst>
          </p:cNvPr>
          <p:cNvSpPr>
            <a:spLocks noChangeAspect="1"/>
          </p:cNvSpPr>
          <p:nvPr/>
        </p:nvSpPr>
        <p:spPr>
          <a:xfrm>
            <a:off x="2522238" y="39868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843DB5-B297-4A40-8F2E-6A6D2CCA8ACE}"/>
              </a:ext>
            </a:extLst>
          </p:cNvPr>
          <p:cNvSpPr txBox="1"/>
          <p:nvPr/>
        </p:nvSpPr>
        <p:spPr>
          <a:xfrm rot="21300000">
            <a:off x="3179046" y="366706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21380293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4533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588263" y="22207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25875" y="21307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29520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7247461" y="4082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88" idx="6"/>
          </p:cNvCxnSpPr>
          <p:nvPr/>
        </p:nvCxnSpPr>
        <p:spPr>
          <a:xfrm flipH="1">
            <a:off x="7427462" y="3042051"/>
            <a:ext cx="1976285" cy="501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13283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780000">
            <a:off x="3105341" y="1695189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60000">
            <a:off x="3444999" y="22855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F4CBF0C-4DFB-E14F-B970-04EE27B659DF}"/>
              </a:ext>
            </a:extLst>
          </p:cNvPr>
          <p:cNvSpPr>
            <a:spLocks noChangeAspect="1"/>
          </p:cNvSpPr>
          <p:nvPr/>
        </p:nvSpPr>
        <p:spPr>
          <a:xfrm>
            <a:off x="2522238" y="26279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ADC1D7-8744-E244-967A-1038F468C9BA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2588263" y="31986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3B76C2-5596-2041-9B22-E738CDE689E9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>
            <a:off x="2702238" y="27179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74B3BB6-9437-A74C-A679-C062836C55DD}"/>
              </a:ext>
            </a:extLst>
          </p:cNvPr>
          <p:cNvSpPr>
            <a:spLocks noChangeAspect="1"/>
          </p:cNvSpPr>
          <p:nvPr/>
        </p:nvSpPr>
        <p:spPr>
          <a:xfrm>
            <a:off x="4725875" y="31086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EF9B4F-60D6-9D45-99ED-DACF231FE6BB}"/>
              </a:ext>
            </a:extLst>
          </p:cNvPr>
          <p:cNvSpPr txBox="1"/>
          <p:nvPr/>
        </p:nvSpPr>
        <p:spPr>
          <a:xfrm rot="780000">
            <a:off x="3058856" y="267308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$40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F7113D-2BE7-1842-B6E3-AB945E8F6733}"/>
              </a:ext>
            </a:extLst>
          </p:cNvPr>
          <p:cNvSpPr txBox="1"/>
          <p:nvPr/>
        </p:nvSpPr>
        <p:spPr>
          <a:xfrm rot="21360000">
            <a:off x="3444999" y="32634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6F0002-9CAF-B045-9616-47BCAB6D8219}"/>
              </a:ext>
            </a:extLst>
          </p:cNvPr>
          <p:cNvCxnSpPr>
            <a:cxnSpLocks/>
            <a:stCxn id="94" idx="6"/>
            <a:endCxn id="98" idx="2"/>
          </p:cNvCxnSpPr>
          <p:nvPr/>
        </p:nvCxnSpPr>
        <p:spPr>
          <a:xfrm>
            <a:off x="4905875" y="2220740"/>
            <a:ext cx="2341586" cy="1952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39" idx="6"/>
            <a:endCxn id="88" idx="2"/>
          </p:cNvCxnSpPr>
          <p:nvPr/>
        </p:nvCxnSpPr>
        <p:spPr>
          <a:xfrm>
            <a:off x="4905875" y="3198640"/>
            <a:ext cx="2341587" cy="344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B7E568-2A99-E944-AE2F-A47CFD31171F}"/>
              </a:ext>
            </a:extLst>
          </p:cNvPr>
          <p:cNvSpPr txBox="1"/>
          <p:nvPr/>
        </p:nvSpPr>
        <p:spPr>
          <a:xfrm>
            <a:off x="4182346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503A43-8FB2-E64E-A379-43E18C383DA8}"/>
              </a:ext>
            </a:extLst>
          </p:cNvPr>
          <p:cNvSpPr txBox="1"/>
          <p:nvPr/>
        </p:nvSpPr>
        <p:spPr>
          <a:xfrm>
            <a:off x="6708122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8FB2C3-DE13-FC4C-9582-73F9538EC32A}"/>
              </a:ext>
            </a:extLst>
          </p:cNvPr>
          <p:cNvSpPr txBox="1"/>
          <p:nvPr/>
        </p:nvSpPr>
        <p:spPr>
          <a:xfrm rot="2400000">
            <a:off x="5023041" y="249529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E35BEA-B68E-6B46-9454-F05FCB7A584B}"/>
              </a:ext>
            </a:extLst>
          </p:cNvPr>
          <p:cNvSpPr txBox="1"/>
          <p:nvPr/>
        </p:nvSpPr>
        <p:spPr>
          <a:xfrm rot="480000">
            <a:off x="5008307" y="331443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$40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1721EB-B3AA-9D49-9D2E-64226A9F4739}"/>
              </a:ext>
            </a:extLst>
          </p:cNvPr>
          <p:cNvSpPr txBox="1"/>
          <p:nvPr/>
        </p:nvSpPr>
        <p:spPr>
          <a:xfrm rot="20760000">
            <a:off x="7992219" y="299874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7427462" y="3543321"/>
            <a:ext cx="2057973" cy="36571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975EE2-66FF-8440-8F71-C58FEFEADCBC}"/>
              </a:ext>
            </a:extLst>
          </p:cNvPr>
          <p:cNvSpPr txBox="1"/>
          <p:nvPr/>
        </p:nvSpPr>
        <p:spPr>
          <a:xfrm rot="600000">
            <a:off x="7863977" y="3733885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$40 overdrawn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9D92E1-59BA-E84F-9547-DA27E79424AA}"/>
              </a:ext>
            </a:extLst>
          </p:cNvPr>
          <p:cNvSpPr txBox="1"/>
          <p:nvPr/>
        </p:nvSpPr>
        <p:spPr>
          <a:xfrm>
            <a:off x="9508190" y="372437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itchFamily="2" charset="2"/>
              </a:rPr>
              <a:t>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58452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674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588263" y="22207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25875" y="21307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230456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9399762" y="34805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39" idx="6"/>
          </p:cNvCxnSpPr>
          <p:nvPr/>
        </p:nvCxnSpPr>
        <p:spPr>
          <a:xfrm flipH="1">
            <a:off x="4905875" y="2394567"/>
            <a:ext cx="4497872" cy="4745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132835" y="502623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balance=$100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780000">
            <a:off x="3058854" y="169518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$100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60000">
            <a:off x="3444999" y="22855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74B3BB6-9437-A74C-A679-C062836C55DD}"/>
              </a:ext>
            </a:extLst>
          </p:cNvPr>
          <p:cNvSpPr>
            <a:spLocks noChangeAspect="1"/>
          </p:cNvSpPr>
          <p:nvPr/>
        </p:nvSpPr>
        <p:spPr>
          <a:xfrm>
            <a:off x="4725875" y="27791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98" idx="2"/>
            <a:endCxn id="88" idx="2"/>
          </p:cNvCxnSpPr>
          <p:nvPr/>
        </p:nvCxnSpPr>
        <p:spPr>
          <a:xfrm flipH="1">
            <a:off x="7247462" y="3570591"/>
            <a:ext cx="2152300" cy="194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B7E568-2A99-E944-AE2F-A47CFD31171F}"/>
              </a:ext>
            </a:extLst>
          </p:cNvPr>
          <p:cNvSpPr txBox="1"/>
          <p:nvPr/>
        </p:nvSpPr>
        <p:spPr>
          <a:xfrm>
            <a:off x="4182346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503A43-8FB2-E64E-A379-43E18C383DA8}"/>
              </a:ext>
            </a:extLst>
          </p:cNvPr>
          <p:cNvSpPr txBox="1"/>
          <p:nvPr/>
        </p:nvSpPr>
        <p:spPr>
          <a:xfrm>
            <a:off x="6708122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E35BEA-B68E-6B46-9454-F05FCB7A584B}"/>
              </a:ext>
            </a:extLst>
          </p:cNvPr>
          <p:cNvSpPr txBox="1"/>
          <p:nvPr/>
        </p:nvSpPr>
        <p:spPr>
          <a:xfrm rot="21300000">
            <a:off x="7761298" y="3387092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$50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1721EB-B3AA-9D49-9D2E-64226A9F4739}"/>
              </a:ext>
            </a:extLst>
          </p:cNvPr>
          <p:cNvSpPr txBox="1"/>
          <p:nvPr/>
        </p:nvSpPr>
        <p:spPr>
          <a:xfrm rot="21240000">
            <a:off x="7906376" y="2216741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4905875" y="2869109"/>
            <a:ext cx="4579616" cy="37922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975EE2-66FF-8440-8F71-C58FEFEADCBC}"/>
              </a:ext>
            </a:extLst>
          </p:cNvPr>
          <p:cNvSpPr txBox="1"/>
          <p:nvPr/>
        </p:nvSpPr>
        <p:spPr>
          <a:xfrm rot="300000">
            <a:off x="8124382" y="290504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9D92E1-59BA-E84F-9547-DA27E79424AA}"/>
              </a:ext>
            </a:extLst>
          </p:cNvPr>
          <p:cNvSpPr txBox="1"/>
          <p:nvPr/>
        </p:nvSpPr>
        <p:spPr>
          <a:xfrm>
            <a:off x="9500478" y="412063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itchFamily="2" charset="2"/>
              </a:rPr>
              <a:t></a:t>
            </a:r>
            <a:endParaRPr lang="en-GB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858355-AF3F-FB4B-B32C-90016C543B59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7427462" y="3764865"/>
            <a:ext cx="2058029" cy="54043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4127263-5BB3-6647-B6A7-BFE1C83B9420}"/>
              </a:ext>
            </a:extLst>
          </p:cNvPr>
          <p:cNvSpPr txBox="1"/>
          <p:nvPr/>
        </p:nvSpPr>
        <p:spPr>
          <a:xfrm rot="900000">
            <a:off x="7626645" y="4035394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insufficient funds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7F152A-C260-0745-814C-2743DD0AF83A}"/>
              </a:ext>
            </a:extLst>
          </p:cNvPr>
          <p:cNvSpPr txBox="1"/>
          <p:nvPr/>
        </p:nvSpPr>
        <p:spPr>
          <a:xfrm>
            <a:off x="6600721" y="50262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</p:spTree>
    <p:extLst>
      <p:ext uri="{BB962C8B-B14F-4D97-AF65-F5344CB8AC3E}">
        <p14:creationId xmlns:p14="http://schemas.microsoft.com/office/powerpoint/2010/main" val="12668065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9E9405-C862-3A48-BF45-26A706E116E4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2920623" y="2465272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F55050-FEC9-864E-84E8-2C35AEE9AB95}"/>
              </a:ext>
            </a:extLst>
          </p:cNvPr>
          <p:cNvSpPr txBox="1"/>
          <p:nvPr/>
        </p:nvSpPr>
        <p:spPr>
          <a:xfrm>
            <a:off x="1955744" y="2095940"/>
            <a:ext cx="192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consistency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7ED206-4513-4C40-AE16-CE5ABA5C230F}"/>
              </a:ext>
            </a:extLst>
          </p:cNvPr>
          <p:cNvSpPr txBox="1"/>
          <p:nvPr/>
        </p:nvSpPr>
        <p:spPr>
          <a:xfrm>
            <a:off x="2050545" y="2986495"/>
            <a:ext cx="174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 consistency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9AB84B-67CB-B843-A7AC-F647A630CF9B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2920623" y="3355827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213D11-535B-6C48-B5DB-6A8E96B63E32}"/>
              </a:ext>
            </a:extLst>
          </p:cNvPr>
          <p:cNvSpPr txBox="1"/>
          <p:nvPr/>
        </p:nvSpPr>
        <p:spPr>
          <a:xfrm>
            <a:off x="1458300" y="3877050"/>
            <a:ext cx="292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Read-your-writes consistency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88DEF9-AED6-B645-BE68-B2F93E304C78}"/>
              </a:ext>
            </a:extLst>
          </p:cNvPr>
          <p:cNvCxnSpPr>
            <a:cxnSpLocks/>
            <a:stCxn id="40" idx="2"/>
            <a:endCxn id="34" idx="0"/>
          </p:cNvCxnSpPr>
          <p:nvPr/>
        </p:nvCxnSpPr>
        <p:spPr>
          <a:xfrm>
            <a:off x="2920623" y="1574717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EAEC8CF-FE00-984E-B7CB-CA41581C7C33}"/>
              </a:ext>
            </a:extLst>
          </p:cNvPr>
          <p:cNvSpPr txBox="1"/>
          <p:nvPr/>
        </p:nvSpPr>
        <p:spPr>
          <a:xfrm>
            <a:off x="1954397" y="1205385"/>
            <a:ext cx="19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Strong consistency</a:t>
            </a:r>
          </a:p>
        </p:txBody>
      </p:sp>
    </p:spTree>
    <p:extLst>
      <p:ext uri="{BB962C8B-B14F-4D97-AF65-F5344CB8AC3E}">
        <p14:creationId xmlns:p14="http://schemas.microsoft.com/office/powerpoint/2010/main" val="39042744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31E4AF-BFF0-1945-A91E-843D62607BD7}"/>
              </a:ext>
            </a:extLst>
          </p:cNvPr>
          <p:cNvSpPr txBox="1"/>
          <p:nvPr/>
        </p:nvSpPr>
        <p:spPr>
          <a:xfrm>
            <a:off x="1353153" y="800100"/>
            <a:ext cx="344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Backup Replication - Write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593474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503474" y="18849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438136" y="1269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2286619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2136759" y="126928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3982706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3892706" y="28706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3770455" y="12692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592185" y="4498490"/>
            <a:ext cx="1604434" cy="137384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683474" y="1974971"/>
            <a:ext cx="1513145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2196619" y="23656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5492596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5281944" y="12692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5410852" y="38960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00000">
            <a:off x="1227487" y="43142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94" idx="6"/>
            <a:endCxn id="88" idx="2"/>
          </p:cNvCxnSpPr>
          <p:nvPr/>
        </p:nvCxnSpPr>
        <p:spPr>
          <a:xfrm>
            <a:off x="2376619" y="2455690"/>
            <a:ext cx="1516087" cy="504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2278364" y="3986031"/>
            <a:ext cx="3132488" cy="33943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858355-AF3F-FB4B-B32C-90016C543B59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2278364" y="2960687"/>
            <a:ext cx="1614342" cy="430347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3C85E-D26A-A74F-83DD-F39B408FCEBE}"/>
              </a:ext>
            </a:extLst>
          </p:cNvPr>
          <p:cNvCxnSpPr>
            <a:cxnSpLocks/>
            <a:stCxn id="94" idx="6"/>
            <a:endCxn id="97" idx="2"/>
          </p:cNvCxnSpPr>
          <p:nvPr/>
        </p:nvCxnSpPr>
        <p:spPr>
          <a:xfrm>
            <a:off x="2376619" y="2455690"/>
            <a:ext cx="3034233" cy="1530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39111D9-767E-C846-8304-9430B915A6A0}"/>
              </a:ext>
            </a:extLst>
          </p:cNvPr>
          <p:cNvSpPr txBox="1"/>
          <p:nvPr/>
        </p:nvSpPr>
        <p:spPr>
          <a:xfrm rot="21240000">
            <a:off x="3011837" y="39713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74D73D-0396-054A-88CE-17FFFEF7410A}"/>
              </a:ext>
            </a:extLst>
          </p:cNvPr>
          <p:cNvSpPr txBox="1"/>
          <p:nvPr/>
        </p:nvSpPr>
        <p:spPr>
          <a:xfrm rot="20700000">
            <a:off x="2643538" y="29807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ED0B2DD-D61E-E64E-977E-56A0F8D6F34D}"/>
              </a:ext>
            </a:extLst>
          </p:cNvPr>
          <p:cNvSpPr>
            <a:spLocks noChangeAspect="1"/>
          </p:cNvSpPr>
          <p:nvPr/>
        </p:nvSpPr>
        <p:spPr>
          <a:xfrm>
            <a:off x="2196619" y="44084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Line Callout 2 27">
            <a:extLst>
              <a:ext uri="{FF2B5EF4-FFF2-40B4-BE49-F238E27FC236}">
                <a16:creationId xmlns:a16="http://schemas.microsoft.com/office/drawing/2014/main" id="{FB6BDB61-06BD-F943-B90C-8DAB5B3BEE85}"/>
              </a:ext>
            </a:extLst>
          </p:cNvPr>
          <p:cNvSpPr/>
          <p:nvPr/>
        </p:nvSpPr>
        <p:spPr>
          <a:xfrm rot="5400000">
            <a:off x="2862414" y="4964938"/>
            <a:ext cx="617239" cy="1035286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24154"/>
              <a:gd name="adj6" fmla="val -101770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610693-EABE-3248-8E5B-C4FC9F6B10F4}"/>
              </a:ext>
            </a:extLst>
          </p:cNvPr>
          <p:cNvSpPr txBox="1"/>
          <p:nvPr/>
        </p:nvSpPr>
        <p:spPr>
          <a:xfrm rot="1080000">
            <a:off x="1204125" y="192783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F7094A6-BED0-D94D-AE40-4EEF1DC5CC90}"/>
              </a:ext>
            </a:extLst>
          </p:cNvPr>
          <p:cNvSpPr txBox="1"/>
          <p:nvPr/>
        </p:nvSpPr>
        <p:spPr>
          <a:xfrm rot="1080000">
            <a:off x="2855455" y="24136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C4AA45-B3F3-AE45-B936-ABD54A17D0E3}"/>
              </a:ext>
            </a:extLst>
          </p:cNvPr>
          <p:cNvSpPr txBox="1"/>
          <p:nvPr/>
        </p:nvSpPr>
        <p:spPr>
          <a:xfrm rot="1620000">
            <a:off x="4464985" y="333028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492DD5-D890-AB41-9230-F118B95638F8}"/>
              </a:ext>
            </a:extLst>
          </p:cNvPr>
          <p:cNvSpPr txBox="1"/>
          <p:nvPr/>
        </p:nvSpPr>
        <p:spPr>
          <a:xfrm>
            <a:off x="7367461" y="800100"/>
            <a:ext cx="33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Backup Replication - Read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0FD774-C5EA-B642-B63D-34869B65A219}"/>
              </a:ext>
            </a:extLst>
          </p:cNvPr>
          <p:cNvGrpSpPr/>
          <p:nvPr/>
        </p:nvGrpSpPr>
        <p:grpSpPr>
          <a:xfrm>
            <a:off x="6426186" y="1269281"/>
            <a:ext cx="5270528" cy="4979119"/>
            <a:chOff x="6426186" y="1269281"/>
            <a:chExt cx="5270528" cy="4979119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3BBFFD6-3E9B-E344-972B-E19FCE983F08}"/>
                </a:ext>
              </a:extLst>
            </p:cNvPr>
            <p:cNvCxnSpPr/>
            <p:nvPr/>
          </p:nvCxnSpPr>
          <p:spPr>
            <a:xfrm>
              <a:off x="8274669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8B7125-4993-2244-9FD0-B87191AE1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4E4B84-E4F3-2F42-926A-6B68A092D40E}"/>
                </a:ext>
              </a:extLst>
            </p:cNvPr>
            <p:cNvSpPr txBox="1"/>
            <p:nvPr/>
          </p:nvSpPr>
          <p:spPr>
            <a:xfrm>
              <a:off x="642618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9DC9CE-F654-AA4D-A3CC-C78ED262DEAF}"/>
                </a:ext>
              </a:extLst>
            </p:cNvPr>
            <p:cNvSpPr txBox="1"/>
            <p:nvPr/>
          </p:nvSpPr>
          <p:spPr>
            <a:xfrm>
              <a:off x="8124809" y="1269281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9004F8-9A8D-BE4C-B729-04437A601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075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324459-F94E-AB4F-B9AA-5F42FAB02CBD}"/>
                </a:ext>
              </a:extLst>
            </p:cNvPr>
            <p:cNvSpPr txBox="1"/>
            <p:nvPr/>
          </p:nvSpPr>
          <p:spPr>
            <a:xfrm>
              <a:off x="9758505" y="126928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B1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D6B6ADD-2070-9040-B5CA-29A4CFEF96CA}"/>
                </a:ext>
              </a:extLst>
            </p:cNvPr>
            <p:cNvCxnSpPr>
              <a:cxnSpLocks/>
              <a:stCxn id="104" idx="2"/>
            </p:cNvCxnSpPr>
            <p:nvPr/>
          </p:nvCxnSpPr>
          <p:spPr>
            <a:xfrm flipH="1">
              <a:off x="6580235" y="4498490"/>
              <a:ext cx="1604434" cy="13738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35A4F6-5609-0C4C-87BF-43C105FD8419}"/>
                </a:ext>
              </a:extLst>
            </p:cNvPr>
            <p:cNvCxnSpPr>
              <a:cxnSpLocks/>
              <a:stCxn id="69" idx="6"/>
              <a:endCxn id="80" idx="2"/>
            </p:cNvCxnSpPr>
            <p:nvPr/>
          </p:nvCxnSpPr>
          <p:spPr>
            <a:xfrm>
              <a:off x="667152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1D5ED77-7DDA-A14B-999A-E0BA4B74A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3BD1F6E-7894-DE45-9B3F-2501114980BC}"/>
                </a:ext>
              </a:extLst>
            </p:cNvPr>
            <p:cNvCxnSpPr/>
            <p:nvPr/>
          </p:nvCxnSpPr>
          <p:spPr>
            <a:xfrm>
              <a:off x="6581524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2D5D148-F4B7-0946-9506-7BFF3EFB0188}"/>
                </a:ext>
              </a:extLst>
            </p:cNvPr>
            <p:cNvCxnSpPr/>
            <p:nvPr/>
          </p:nvCxnSpPr>
          <p:spPr>
            <a:xfrm>
              <a:off x="997075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12F4E89-1294-C04A-9CDA-B37E3FC6192B}"/>
                </a:ext>
              </a:extLst>
            </p:cNvPr>
            <p:cNvCxnSpPr/>
            <p:nvPr/>
          </p:nvCxnSpPr>
          <p:spPr>
            <a:xfrm>
              <a:off x="1148064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4B9C6A-C991-5445-AF37-6FB3BBCE69E5}"/>
                </a:ext>
              </a:extLst>
            </p:cNvPr>
            <p:cNvSpPr txBox="1"/>
            <p:nvPr/>
          </p:nvSpPr>
          <p:spPr>
            <a:xfrm>
              <a:off x="11269994" y="126928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B2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FC4B4F5-1005-4141-B39B-833F57CA9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389603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960DF3A-D704-1D4D-B2DA-9875D8E5056B}"/>
                </a:ext>
              </a:extLst>
            </p:cNvPr>
            <p:cNvSpPr txBox="1"/>
            <p:nvPr/>
          </p:nvSpPr>
          <p:spPr>
            <a:xfrm rot="21300000">
              <a:off x="7215537" y="43142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0D5AB0B-678D-CC4E-9F51-051FA4B6CDE0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>
              <a:off x="836466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61ADB9B-EF06-B949-809B-0D13B30A0207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8266414" y="3986031"/>
              <a:ext cx="3132488" cy="33943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74B33D9-FB8A-7A4E-8324-DB1F4C2293B4}"/>
                </a:ext>
              </a:extLst>
            </p:cNvPr>
            <p:cNvCxnSpPr>
              <a:cxnSpLocks/>
              <a:stCxn id="76" idx="2"/>
            </p:cNvCxnSpPr>
            <p:nvPr/>
          </p:nvCxnSpPr>
          <p:spPr>
            <a:xfrm flipH="1">
              <a:off x="8266414" y="2960687"/>
              <a:ext cx="1614342" cy="4303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71A9B5-C6EC-3D4E-A8BC-E045B33E39C9}"/>
                </a:ext>
              </a:extLst>
            </p:cNvPr>
            <p:cNvCxnSpPr>
              <a:cxnSpLocks/>
              <a:stCxn id="80" idx="6"/>
              <a:endCxn id="87" idx="2"/>
            </p:cNvCxnSpPr>
            <p:nvPr/>
          </p:nvCxnSpPr>
          <p:spPr>
            <a:xfrm>
              <a:off x="8364669" y="2455690"/>
              <a:ext cx="3034233" cy="15303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B648B80-8077-8B4F-9AB1-B10ECA641A4D}"/>
                </a:ext>
              </a:extLst>
            </p:cNvPr>
            <p:cNvSpPr txBox="1"/>
            <p:nvPr/>
          </p:nvSpPr>
          <p:spPr>
            <a:xfrm rot="21240000">
              <a:off x="8999887" y="39713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589E949-5EDE-CE4A-9A22-B7B11C44B203}"/>
                </a:ext>
              </a:extLst>
            </p:cNvPr>
            <p:cNvSpPr txBox="1"/>
            <p:nvPr/>
          </p:nvSpPr>
          <p:spPr>
            <a:xfrm rot="20700000">
              <a:off x="8631588" y="29807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C324075-7630-2A45-B6DA-B0B7269E1B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44084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9DB0F-C6AA-4947-B131-BA40F46EC62F}"/>
                </a:ext>
              </a:extLst>
            </p:cNvPr>
            <p:cNvSpPr txBox="1"/>
            <p:nvPr/>
          </p:nvSpPr>
          <p:spPr>
            <a:xfrm rot="1080000">
              <a:off x="719217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AEDF12-A61B-B94D-9308-ABC425037F98}"/>
                </a:ext>
              </a:extLst>
            </p:cNvPr>
            <p:cNvSpPr txBox="1"/>
            <p:nvPr/>
          </p:nvSpPr>
          <p:spPr>
            <a:xfrm rot="1080000">
              <a:off x="884350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6545E5C-DDE2-C84C-8484-A139106C103E}"/>
                </a:ext>
              </a:extLst>
            </p:cNvPr>
            <p:cNvSpPr txBox="1"/>
            <p:nvPr/>
          </p:nvSpPr>
          <p:spPr>
            <a:xfrm rot="1620000">
              <a:off x="10453035" y="3330289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E29904E-585E-D24D-9FDA-ADFFD7EAD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49964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3477088-FF75-F046-8FAD-454C9F99EC7D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>
              <a:off x="6671524" y="5086471"/>
              <a:ext cx="1513145" cy="3283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A7A96A5-6DFC-AF43-9ECD-D67F80550F13}"/>
                </a:ext>
              </a:extLst>
            </p:cNvPr>
            <p:cNvSpPr txBox="1"/>
            <p:nvPr/>
          </p:nvSpPr>
          <p:spPr>
            <a:xfrm rot="720000">
              <a:off x="7238662" y="4963138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0BE4978-3070-5A49-A2A7-A28F3CABE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53247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E869C34-01F9-CA43-B958-AC957926DFD5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flipH="1">
              <a:off x="6580235" y="5414790"/>
              <a:ext cx="1604434" cy="35773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44D8F12-920E-054F-B7DE-2D389CCD2200}"/>
                </a:ext>
              </a:extLst>
            </p:cNvPr>
            <p:cNvSpPr txBox="1"/>
            <p:nvPr/>
          </p:nvSpPr>
          <p:spPr>
            <a:xfrm rot="20820000">
              <a:off x="7269628" y="5590883"/>
              <a:ext cx="236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983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3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1A0510-D55E-8540-A9B1-1A6B27FA5CD7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E3622-4172-8045-ACA1-4A5336789AB3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14EE66-CEEF-F043-86E8-8E2D4CE2149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71A4CB-83EA-5040-868D-59F31677FA32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B29A7B-6293-F042-BBF9-14D328C002F4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038E65-E259-674C-A848-8A3A43FD6786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12E7A9-6134-E340-AF37-5245F40BD56E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39998855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9E492DD5-D890-AB41-9230-F118B95638F8}"/>
              </a:ext>
            </a:extLst>
          </p:cNvPr>
          <p:cNvSpPr txBox="1"/>
          <p:nvPr/>
        </p:nvSpPr>
        <p:spPr>
          <a:xfrm>
            <a:off x="7800169" y="755646"/>
            <a:ext cx="2553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Read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3A5DCF-381D-9341-AEF3-7A1EE7D33217}"/>
              </a:ext>
            </a:extLst>
          </p:cNvPr>
          <p:cNvGrpSpPr/>
          <p:nvPr/>
        </p:nvGrpSpPr>
        <p:grpSpPr>
          <a:xfrm>
            <a:off x="6426186" y="1269281"/>
            <a:ext cx="5300972" cy="4979119"/>
            <a:chOff x="6426186" y="1269281"/>
            <a:chExt cx="5300972" cy="4979119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3BBFFD6-3E9B-E344-972B-E19FCE983F08}"/>
                </a:ext>
              </a:extLst>
            </p:cNvPr>
            <p:cNvCxnSpPr/>
            <p:nvPr/>
          </p:nvCxnSpPr>
          <p:spPr>
            <a:xfrm>
              <a:off x="8274669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8B7125-4993-2244-9FD0-B87191AE1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4E4B84-E4F3-2F42-926A-6B68A092D40E}"/>
                </a:ext>
              </a:extLst>
            </p:cNvPr>
            <p:cNvSpPr txBox="1"/>
            <p:nvPr/>
          </p:nvSpPr>
          <p:spPr>
            <a:xfrm>
              <a:off x="642618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9DC9CE-F654-AA4D-A3CC-C78ED262DEAF}"/>
                </a:ext>
              </a:extLst>
            </p:cNvPr>
            <p:cNvSpPr txBox="1"/>
            <p:nvPr/>
          </p:nvSpPr>
          <p:spPr>
            <a:xfrm>
              <a:off x="794065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9004F8-9A8D-BE4C-B729-04437A601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075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324459-F94E-AB4F-B9AA-5F42FAB02CBD}"/>
                </a:ext>
              </a:extLst>
            </p:cNvPr>
            <p:cNvSpPr txBox="1"/>
            <p:nvPr/>
          </p:nvSpPr>
          <p:spPr>
            <a:xfrm>
              <a:off x="9542605" y="1269281"/>
              <a:ext cx="862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Backup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35A4F6-5609-0C4C-87BF-43C105FD8419}"/>
                </a:ext>
              </a:extLst>
            </p:cNvPr>
            <p:cNvCxnSpPr>
              <a:cxnSpLocks/>
              <a:stCxn id="69" idx="6"/>
              <a:endCxn id="80" idx="2"/>
            </p:cNvCxnSpPr>
            <p:nvPr/>
          </p:nvCxnSpPr>
          <p:spPr>
            <a:xfrm>
              <a:off x="667152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1D5ED77-7DDA-A14B-999A-E0BA4B74A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3BD1F6E-7894-DE45-9B3F-2501114980BC}"/>
                </a:ext>
              </a:extLst>
            </p:cNvPr>
            <p:cNvCxnSpPr/>
            <p:nvPr/>
          </p:nvCxnSpPr>
          <p:spPr>
            <a:xfrm>
              <a:off x="6581524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2D5D148-F4B7-0946-9506-7BFF3EFB0188}"/>
                </a:ext>
              </a:extLst>
            </p:cNvPr>
            <p:cNvCxnSpPr/>
            <p:nvPr/>
          </p:nvCxnSpPr>
          <p:spPr>
            <a:xfrm>
              <a:off x="997075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12F4E89-1294-C04A-9CDA-B37E3FC6192B}"/>
                </a:ext>
              </a:extLst>
            </p:cNvPr>
            <p:cNvCxnSpPr/>
            <p:nvPr/>
          </p:nvCxnSpPr>
          <p:spPr>
            <a:xfrm>
              <a:off x="1148064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4B9C6A-C991-5445-AF37-6FB3BBCE69E5}"/>
                </a:ext>
              </a:extLst>
            </p:cNvPr>
            <p:cNvSpPr txBox="1"/>
            <p:nvPr/>
          </p:nvSpPr>
          <p:spPr>
            <a:xfrm>
              <a:off x="1123189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FC4B4F5-1005-4141-B39B-833F57CA9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33054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0D5AB0B-678D-CC4E-9F51-051FA4B6CDE0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>
              <a:off x="836466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61ADB9B-EF06-B949-809B-0D13B30A0207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566448" y="3395481"/>
              <a:ext cx="4832454" cy="51935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71A9B5-C6EC-3D4E-A8BC-E045B33E39C9}"/>
                </a:ext>
              </a:extLst>
            </p:cNvPr>
            <p:cNvCxnSpPr>
              <a:cxnSpLocks/>
              <a:stCxn id="76" idx="6"/>
              <a:endCxn id="87" idx="2"/>
            </p:cNvCxnSpPr>
            <p:nvPr/>
          </p:nvCxnSpPr>
          <p:spPr>
            <a:xfrm>
              <a:off x="10060756" y="2960687"/>
              <a:ext cx="1338146" cy="434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B648B80-8077-8B4F-9AB1-B10ECA641A4D}"/>
                </a:ext>
              </a:extLst>
            </p:cNvPr>
            <p:cNvSpPr txBox="1"/>
            <p:nvPr/>
          </p:nvSpPr>
          <p:spPr>
            <a:xfrm rot="21240000">
              <a:off x="7138790" y="3580677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9DB0F-C6AA-4947-B131-BA40F46EC62F}"/>
                </a:ext>
              </a:extLst>
            </p:cNvPr>
            <p:cNvSpPr txBox="1"/>
            <p:nvPr/>
          </p:nvSpPr>
          <p:spPr>
            <a:xfrm rot="1080000">
              <a:off x="719217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AEDF12-A61B-B94D-9308-ABC425037F98}"/>
                </a:ext>
              </a:extLst>
            </p:cNvPr>
            <p:cNvSpPr txBox="1"/>
            <p:nvPr/>
          </p:nvSpPr>
          <p:spPr>
            <a:xfrm rot="1080000">
              <a:off x="884350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6545E5C-DDE2-C84C-8484-A139106C103E}"/>
                </a:ext>
              </a:extLst>
            </p:cNvPr>
            <p:cNvSpPr txBox="1"/>
            <p:nvPr/>
          </p:nvSpPr>
          <p:spPr>
            <a:xfrm rot="1080000">
              <a:off x="10453035" y="287408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E29904E-585E-D24D-9FDA-ADFFD7EAD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459443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3477088-FF75-F046-8FAD-454C9F99EC7D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>
              <a:off x="6671524" y="4684438"/>
              <a:ext cx="4727378" cy="3283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A7A96A5-6DFC-AF43-9ECD-D67F80550F13}"/>
                </a:ext>
              </a:extLst>
            </p:cNvPr>
            <p:cNvSpPr txBox="1"/>
            <p:nvPr/>
          </p:nvSpPr>
          <p:spPr>
            <a:xfrm rot="240000">
              <a:off x="10540394" y="4689483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0BE4978-3070-5A49-A2A7-A28F3CABE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492275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E869C34-01F9-CA43-B958-AC957926DFD5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flipH="1">
              <a:off x="6550950" y="5012757"/>
              <a:ext cx="4847952" cy="67981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44D8F12-920E-054F-B7DE-2D389CCD2200}"/>
                </a:ext>
              </a:extLst>
            </p:cNvPr>
            <p:cNvSpPr txBox="1"/>
            <p:nvPr/>
          </p:nvSpPr>
          <p:spPr>
            <a:xfrm rot="21060000">
              <a:off x="7269628" y="5322200"/>
              <a:ext cx="236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1735062" y="755646"/>
            <a:ext cx="260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Write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58F91F-D184-194D-B794-26F91A3159AF}"/>
              </a:ext>
            </a:extLst>
          </p:cNvPr>
          <p:cNvGrpSpPr/>
          <p:nvPr/>
        </p:nvGrpSpPr>
        <p:grpSpPr>
          <a:xfrm>
            <a:off x="387336" y="1269281"/>
            <a:ext cx="5300972" cy="3169369"/>
            <a:chOff x="387336" y="1269281"/>
            <a:chExt cx="5300972" cy="316936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67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38733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190180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90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3503755" y="1269281"/>
              <a:ext cx="862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Backup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63267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581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2235819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542674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393190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54417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519304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0052" y="33054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2581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527598" y="3395481"/>
              <a:ext cx="4832454" cy="51935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4021906" y="2960687"/>
              <a:ext cx="1338146" cy="434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240000">
              <a:off x="1099940" y="3580677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1080000">
              <a:off x="115332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1080000">
              <a:off x="280465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1080000">
              <a:off x="4414185" y="287408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6881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4327368" y="833467"/>
            <a:ext cx="260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Write</a:t>
            </a:r>
          </a:p>
        </p:txBody>
      </p:sp>
      <p:sp>
        <p:nvSpPr>
          <p:cNvPr id="54" name="Line Callout 2 53">
            <a:extLst>
              <a:ext uri="{FF2B5EF4-FFF2-40B4-BE49-F238E27FC236}">
                <a16:creationId xmlns:a16="http://schemas.microsoft.com/office/drawing/2014/main" id="{20AA4A23-F405-A14E-8AE8-2CE1A4B2D730}"/>
              </a:ext>
            </a:extLst>
          </p:cNvPr>
          <p:cNvSpPr/>
          <p:nvPr/>
        </p:nvSpPr>
        <p:spPr>
          <a:xfrm rot="5400000">
            <a:off x="9404357" y="3572585"/>
            <a:ext cx="617239" cy="1035286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31671"/>
              <a:gd name="adj6" fmla="val -88111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042705-7A09-2B46-BB08-9CF2C2848534}"/>
              </a:ext>
            </a:extLst>
          </p:cNvPr>
          <p:cNvGrpSpPr/>
          <p:nvPr/>
        </p:nvGrpSpPr>
        <p:grpSpPr>
          <a:xfrm>
            <a:off x="2261532" y="1347102"/>
            <a:ext cx="6737192" cy="3169369"/>
            <a:chOff x="387336" y="1269281"/>
            <a:chExt cx="6737192" cy="316936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67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38733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190180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906" y="251401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3691820" y="126928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632674" y="1974971"/>
              <a:ext cx="1513145" cy="305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5819" y="219059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2235819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542674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393190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54417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662926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0052" y="27866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25819" y="2280595"/>
              <a:ext cx="1516087" cy="3234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flipH="1">
              <a:off x="541385" y="3123109"/>
              <a:ext cx="6245511" cy="58067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4021906" y="2604012"/>
              <a:ext cx="1338146" cy="2726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300000">
              <a:off x="1099940" y="3639042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660000">
              <a:off x="1153325" y="1843533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720000">
              <a:off x="2804655" y="2154249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720000">
              <a:off x="4414185" y="2452555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85D319D-FDE7-2A47-92AC-A913DE0BF354}"/>
                </a:ext>
              </a:extLst>
            </p:cNvPr>
            <p:cNvCxnSpPr/>
            <p:nvPr/>
          </p:nvCxnSpPr>
          <p:spPr>
            <a:xfrm>
              <a:off x="68768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E214E5E-B57A-564B-8A68-E1EB7EC66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6896" y="303310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5192368" y="126928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M2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D3B1540-A458-B443-A52E-A9C8C98A1F96}"/>
                </a:ext>
              </a:extLst>
            </p:cNvPr>
            <p:cNvCxnSpPr>
              <a:cxnSpLocks/>
              <a:stCxn id="42" idx="6"/>
              <a:endCxn id="57" idx="2"/>
            </p:cNvCxnSpPr>
            <p:nvPr/>
          </p:nvCxnSpPr>
          <p:spPr>
            <a:xfrm>
              <a:off x="5540052" y="2876681"/>
              <a:ext cx="1246844" cy="2464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91920F-7887-A84D-9376-92B746222EA2}"/>
                </a:ext>
              </a:extLst>
            </p:cNvPr>
            <p:cNvSpPr txBox="1"/>
            <p:nvPr/>
          </p:nvSpPr>
          <p:spPr>
            <a:xfrm rot="660000">
              <a:off x="5931679" y="272506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67168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4380074" y="833467"/>
            <a:ext cx="250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Read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C8B096-0BE8-8A4A-B566-61D88E331B8C}"/>
              </a:ext>
            </a:extLst>
          </p:cNvPr>
          <p:cNvGrpSpPr/>
          <p:nvPr/>
        </p:nvGrpSpPr>
        <p:grpSpPr>
          <a:xfrm>
            <a:off x="2261532" y="1347102"/>
            <a:ext cx="6737192" cy="4236575"/>
            <a:chOff x="2261532" y="1347102"/>
            <a:chExt cx="6737192" cy="423657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2416870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85D319D-FDE7-2A47-92AC-A913DE0BF354}"/>
                </a:ext>
              </a:extLst>
            </p:cNvPr>
            <p:cNvCxnSpPr/>
            <p:nvPr/>
          </p:nvCxnSpPr>
          <p:spPr>
            <a:xfrm>
              <a:off x="875109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6870" y="196279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2261532" y="134710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776005" y="1347102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6102" y="25918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566016" y="134710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2506870" y="2052792"/>
              <a:ext cx="1513145" cy="305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0015" y="226841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8503460" y="134710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4248" y="286450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4200015" y="2358416"/>
              <a:ext cx="1516087" cy="3234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flipH="1">
              <a:off x="2415581" y="3200930"/>
              <a:ext cx="6245511" cy="58067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5896102" y="2681833"/>
              <a:ext cx="1338146" cy="2726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300000">
              <a:off x="2974136" y="3716863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660000">
              <a:off x="3027521" y="1921354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720000">
              <a:off x="4678851" y="223207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720000">
              <a:off x="6288381" y="253037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E214E5E-B57A-564B-8A68-E1EB7EC66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1092" y="311093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066564" y="134710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M2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D3B1540-A458-B443-A52E-A9C8C98A1F96}"/>
                </a:ext>
              </a:extLst>
            </p:cNvPr>
            <p:cNvCxnSpPr>
              <a:cxnSpLocks/>
              <a:stCxn id="42" idx="6"/>
              <a:endCxn id="57" idx="2"/>
            </p:cNvCxnSpPr>
            <p:nvPr/>
          </p:nvCxnSpPr>
          <p:spPr>
            <a:xfrm>
              <a:off x="7414248" y="2954502"/>
              <a:ext cx="1246844" cy="2464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91920F-7887-A84D-9376-92B746222EA2}"/>
                </a:ext>
              </a:extLst>
            </p:cNvPr>
            <p:cNvSpPr txBox="1"/>
            <p:nvPr/>
          </p:nvSpPr>
          <p:spPr>
            <a:xfrm rot="660000">
              <a:off x="7805875" y="2802881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00FDEDF-7612-CF49-AC5D-88D443CF4A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6870" y="42714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409B37E-F85F-7D41-9597-2F31D84358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1092" y="4537654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DB457E8-40EB-6D4E-85D1-92FD6759F537}"/>
                </a:ext>
              </a:extLst>
            </p:cNvPr>
            <p:cNvCxnSpPr>
              <a:cxnSpLocks/>
              <a:stCxn id="52" idx="6"/>
              <a:endCxn id="53" idx="2"/>
            </p:cNvCxnSpPr>
            <p:nvPr/>
          </p:nvCxnSpPr>
          <p:spPr>
            <a:xfrm>
              <a:off x="2506870" y="4361490"/>
              <a:ext cx="6154222" cy="2661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9B8408F-CEF7-1441-BCC3-73963B895E70}"/>
                </a:ext>
              </a:extLst>
            </p:cNvPr>
            <p:cNvSpPr txBox="1"/>
            <p:nvPr/>
          </p:nvSpPr>
          <p:spPr>
            <a:xfrm rot="120000">
              <a:off x="3074009" y="4119806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1259AF-E2D6-034A-A1EC-9C6E2B76DE41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flipH="1">
              <a:off x="2415581" y="4627654"/>
              <a:ext cx="6245511" cy="6154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C3D1B05-9C26-1545-B5F1-4C0E330A7DE9}"/>
                </a:ext>
              </a:extLst>
            </p:cNvPr>
            <p:cNvSpPr txBox="1"/>
            <p:nvPr/>
          </p:nvSpPr>
          <p:spPr>
            <a:xfrm rot="21240000">
              <a:off x="3120495" y="4878563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38015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5122BA-2D4B-DD46-8282-33720B74DC4D}"/>
              </a:ext>
            </a:extLst>
          </p:cNvPr>
          <p:cNvSpPr/>
          <p:nvPr/>
        </p:nvSpPr>
        <p:spPr>
          <a:xfrm>
            <a:off x="4241259" y="971143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3E9CCD-57F1-9F46-8AF9-2B378F7D4578}"/>
              </a:ext>
            </a:extLst>
          </p:cNvPr>
          <p:cNvCxnSpPr>
            <a:cxnSpLocks/>
          </p:cNvCxnSpPr>
          <p:nvPr/>
        </p:nvCxnSpPr>
        <p:spPr>
          <a:xfrm>
            <a:off x="2526325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993F7C-D8B4-E14C-AB53-11C0769C90C3}"/>
              </a:ext>
            </a:extLst>
          </p:cNvPr>
          <p:cNvCxnSpPr>
            <a:cxnSpLocks/>
          </p:cNvCxnSpPr>
          <p:nvPr/>
        </p:nvCxnSpPr>
        <p:spPr>
          <a:xfrm>
            <a:off x="2526325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422BBE-1D2A-C243-8666-F0860F57C1BC}"/>
              </a:ext>
            </a:extLst>
          </p:cNvPr>
          <p:cNvCxnSpPr>
            <a:cxnSpLocks/>
          </p:cNvCxnSpPr>
          <p:nvPr/>
        </p:nvCxnSpPr>
        <p:spPr>
          <a:xfrm>
            <a:off x="2526325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C766E3-2F97-7D48-8FE3-B7C3F45EDBC2}"/>
              </a:ext>
            </a:extLst>
          </p:cNvPr>
          <p:cNvSpPr txBox="1"/>
          <p:nvPr/>
        </p:nvSpPr>
        <p:spPr>
          <a:xfrm>
            <a:off x="2217908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AD1A9D-1B1A-1B47-9ED4-75B18E42C72A}"/>
              </a:ext>
            </a:extLst>
          </p:cNvPr>
          <p:cNvSpPr txBox="1"/>
          <p:nvPr/>
        </p:nvSpPr>
        <p:spPr>
          <a:xfrm>
            <a:off x="2217908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2CDCAD-BAC8-6748-B5CC-ACB5BD1F44A0}"/>
              </a:ext>
            </a:extLst>
          </p:cNvPr>
          <p:cNvSpPr txBox="1"/>
          <p:nvPr/>
        </p:nvSpPr>
        <p:spPr>
          <a:xfrm>
            <a:off x="2217908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D2D051-E492-8F4A-A867-9B55B16204B7}"/>
              </a:ext>
            </a:extLst>
          </p:cNvPr>
          <p:cNvCxnSpPr>
            <a:cxnSpLocks/>
          </p:cNvCxnSpPr>
          <p:nvPr/>
        </p:nvCxnSpPr>
        <p:spPr>
          <a:xfrm>
            <a:off x="7957472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4CC9D5-110F-AA4B-8E80-42AACFADD4EE}"/>
              </a:ext>
            </a:extLst>
          </p:cNvPr>
          <p:cNvCxnSpPr>
            <a:cxnSpLocks/>
          </p:cNvCxnSpPr>
          <p:nvPr/>
        </p:nvCxnSpPr>
        <p:spPr>
          <a:xfrm>
            <a:off x="7957472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A00C40-E6CF-EC46-946A-627133855C60}"/>
              </a:ext>
            </a:extLst>
          </p:cNvPr>
          <p:cNvCxnSpPr>
            <a:cxnSpLocks/>
          </p:cNvCxnSpPr>
          <p:nvPr/>
        </p:nvCxnSpPr>
        <p:spPr>
          <a:xfrm>
            <a:off x="7957472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78B3F2-FDBA-5044-9A96-C783845F9CF5}"/>
              </a:ext>
            </a:extLst>
          </p:cNvPr>
          <p:cNvSpPr txBox="1"/>
          <p:nvPr/>
        </p:nvSpPr>
        <p:spPr>
          <a:xfrm>
            <a:off x="9672406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3EFE4-0579-074E-AED9-71AF45154F84}"/>
              </a:ext>
            </a:extLst>
          </p:cNvPr>
          <p:cNvSpPr txBox="1"/>
          <p:nvPr/>
        </p:nvSpPr>
        <p:spPr>
          <a:xfrm>
            <a:off x="9672406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E4BF25-9236-6C48-A7C1-77BE087E2E65}"/>
              </a:ext>
            </a:extLst>
          </p:cNvPr>
          <p:cNvSpPr txBox="1"/>
          <p:nvPr/>
        </p:nvSpPr>
        <p:spPr>
          <a:xfrm>
            <a:off x="9672406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C82F959-D101-1D46-B44E-663182DC5AAC}"/>
              </a:ext>
            </a:extLst>
          </p:cNvPr>
          <p:cNvSpPr/>
          <p:nvPr/>
        </p:nvSpPr>
        <p:spPr>
          <a:xfrm>
            <a:off x="4241259" y="3519790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4108860-D2FD-F24B-9E46-8ACF3844CB8D}"/>
              </a:ext>
            </a:extLst>
          </p:cNvPr>
          <p:cNvCxnSpPr>
            <a:cxnSpLocks/>
          </p:cNvCxnSpPr>
          <p:nvPr/>
        </p:nvCxnSpPr>
        <p:spPr>
          <a:xfrm>
            <a:off x="2526325" y="3725949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A4D02AF-6680-E946-8169-379241FD2045}"/>
              </a:ext>
            </a:extLst>
          </p:cNvPr>
          <p:cNvCxnSpPr>
            <a:cxnSpLocks/>
          </p:cNvCxnSpPr>
          <p:nvPr/>
        </p:nvCxnSpPr>
        <p:spPr>
          <a:xfrm>
            <a:off x="2526325" y="444716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29175B1-3E79-3D47-BDE2-7ADF3D5FB7CA}"/>
              </a:ext>
            </a:extLst>
          </p:cNvPr>
          <p:cNvCxnSpPr>
            <a:cxnSpLocks/>
          </p:cNvCxnSpPr>
          <p:nvPr/>
        </p:nvCxnSpPr>
        <p:spPr>
          <a:xfrm>
            <a:off x="2526325" y="5141067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EFBAAFE-7F00-3F47-9DB2-6AD92F1E812D}"/>
              </a:ext>
            </a:extLst>
          </p:cNvPr>
          <p:cNvSpPr txBox="1"/>
          <p:nvPr/>
        </p:nvSpPr>
        <p:spPr>
          <a:xfrm>
            <a:off x="2217908" y="3534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FD2A31-EAA8-4241-8BF4-D7EC38FBA6E0}"/>
              </a:ext>
            </a:extLst>
          </p:cNvPr>
          <p:cNvSpPr txBox="1"/>
          <p:nvPr/>
        </p:nvSpPr>
        <p:spPr>
          <a:xfrm>
            <a:off x="2217908" y="4260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79B5130-65F4-354B-9484-8D923447A556}"/>
              </a:ext>
            </a:extLst>
          </p:cNvPr>
          <p:cNvSpPr txBox="1"/>
          <p:nvPr/>
        </p:nvSpPr>
        <p:spPr>
          <a:xfrm>
            <a:off x="2217908" y="4954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E41E1CC-2BB0-F242-82B2-C84979C6E662}"/>
              </a:ext>
            </a:extLst>
          </p:cNvPr>
          <p:cNvCxnSpPr>
            <a:cxnSpLocks/>
          </p:cNvCxnSpPr>
          <p:nvPr/>
        </p:nvCxnSpPr>
        <p:spPr>
          <a:xfrm>
            <a:off x="7957472" y="3725949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07589A7-006A-2846-998C-5D7C71705BCB}"/>
              </a:ext>
            </a:extLst>
          </p:cNvPr>
          <p:cNvCxnSpPr>
            <a:cxnSpLocks/>
          </p:cNvCxnSpPr>
          <p:nvPr/>
        </p:nvCxnSpPr>
        <p:spPr>
          <a:xfrm>
            <a:off x="7957472" y="444716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01687DB-2579-CB47-980A-FDE13FD8CE15}"/>
              </a:ext>
            </a:extLst>
          </p:cNvPr>
          <p:cNvCxnSpPr>
            <a:cxnSpLocks/>
          </p:cNvCxnSpPr>
          <p:nvPr/>
        </p:nvCxnSpPr>
        <p:spPr>
          <a:xfrm>
            <a:off x="7957472" y="5141067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4693571-2809-A24C-A8A9-4D3AE85E3B6F}"/>
              </a:ext>
            </a:extLst>
          </p:cNvPr>
          <p:cNvSpPr txBox="1"/>
          <p:nvPr/>
        </p:nvSpPr>
        <p:spPr>
          <a:xfrm>
            <a:off x="9672406" y="3534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FB300CF-FD50-5B45-ABC8-820B7ABBB020}"/>
              </a:ext>
            </a:extLst>
          </p:cNvPr>
          <p:cNvSpPr txBox="1"/>
          <p:nvPr/>
        </p:nvSpPr>
        <p:spPr>
          <a:xfrm>
            <a:off x="9672406" y="4260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BCC8389-E2B7-DB4F-B6F7-976B6398BD50}"/>
              </a:ext>
            </a:extLst>
          </p:cNvPr>
          <p:cNvSpPr txBox="1"/>
          <p:nvPr/>
        </p:nvSpPr>
        <p:spPr>
          <a:xfrm>
            <a:off x="9672406" y="4954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92431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5122BA-2D4B-DD46-8282-33720B74DC4D}"/>
              </a:ext>
            </a:extLst>
          </p:cNvPr>
          <p:cNvSpPr/>
          <p:nvPr/>
        </p:nvSpPr>
        <p:spPr>
          <a:xfrm>
            <a:off x="4241259" y="971143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3E9CCD-57F1-9F46-8AF9-2B378F7D4578}"/>
              </a:ext>
            </a:extLst>
          </p:cNvPr>
          <p:cNvCxnSpPr>
            <a:cxnSpLocks/>
          </p:cNvCxnSpPr>
          <p:nvPr/>
        </p:nvCxnSpPr>
        <p:spPr>
          <a:xfrm>
            <a:off x="2526325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993F7C-D8B4-E14C-AB53-11C0769C90C3}"/>
              </a:ext>
            </a:extLst>
          </p:cNvPr>
          <p:cNvCxnSpPr>
            <a:cxnSpLocks/>
          </p:cNvCxnSpPr>
          <p:nvPr/>
        </p:nvCxnSpPr>
        <p:spPr>
          <a:xfrm>
            <a:off x="2526325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422BBE-1D2A-C243-8666-F0860F57C1BC}"/>
              </a:ext>
            </a:extLst>
          </p:cNvPr>
          <p:cNvCxnSpPr>
            <a:cxnSpLocks/>
          </p:cNvCxnSpPr>
          <p:nvPr/>
        </p:nvCxnSpPr>
        <p:spPr>
          <a:xfrm>
            <a:off x="2526325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C766E3-2F97-7D48-8FE3-B7C3F45EDBC2}"/>
              </a:ext>
            </a:extLst>
          </p:cNvPr>
          <p:cNvSpPr txBox="1"/>
          <p:nvPr/>
        </p:nvSpPr>
        <p:spPr>
          <a:xfrm>
            <a:off x="2217908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AD1A9D-1B1A-1B47-9ED4-75B18E42C72A}"/>
              </a:ext>
            </a:extLst>
          </p:cNvPr>
          <p:cNvSpPr txBox="1"/>
          <p:nvPr/>
        </p:nvSpPr>
        <p:spPr>
          <a:xfrm>
            <a:off x="2217908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2CDCAD-BAC8-6748-B5CC-ACB5BD1F44A0}"/>
              </a:ext>
            </a:extLst>
          </p:cNvPr>
          <p:cNvSpPr txBox="1"/>
          <p:nvPr/>
        </p:nvSpPr>
        <p:spPr>
          <a:xfrm>
            <a:off x="2217908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D2D051-E492-8F4A-A867-9B55B16204B7}"/>
              </a:ext>
            </a:extLst>
          </p:cNvPr>
          <p:cNvCxnSpPr>
            <a:cxnSpLocks/>
          </p:cNvCxnSpPr>
          <p:nvPr/>
        </p:nvCxnSpPr>
        <p:spPr>
          <a:xfrm>
            <a:off x="7957472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4CC9D5-110F-AA4B-8E80-42AACFADD4EE}"/>
              </a:ext>
            </a:extLst>
          </p:cNvPr>
          <p:cNvCxnSpPr>
            <a:cxnSpLocks/>
          </p:cNvCxnSpPr>
          <p:nvPr/>
        </p:nvCxnSpPr>
        <p:spPr>
          <a:xfrm>
            <a:off x="7957472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A00C40-E6CF-EC46-946A-627133855C60}"/>
              </a:ext>
            </a:extLst>
          </p:cNvPr>
          <p:cNvCxnSpPr>
            <a:cxnSpLocks/>
          </p:cNvCxnSpPr>
          <p:nvPr/>
        </p:nvCxnSpPr>
        <p:spPr>
          <a:xfrm>
            <a:off x="7957472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78B3F2-FDBA-5044-9A96-C783845F9CF5}"/>
              </a:ext>
            </a:extLst>
          </p:cNvPr>
          <p:cNvSpPr txBox="1"/>
          <p:nvPr/>
        </p:nvSpPr>
        <p:spPr>
          <a:xfrm>
            <a:off x="9672406" y="9857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3EFE4-0579-074E-AED9-71AF45154F84}"/>
              </a:ext>
            </a:extLst>
          </p:cNvPr>
          <p:cNvSpPr txBox="1"/>
          <p:nvPr/>
        </p:nvSpPr>
        <p:spPr>
          <a:xfrm>
            <a:off x="9672406" y="17120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E4BF25-9236-6C48-A7C1-77BE087E2E65}"/>
              </a:ext>
            </a:extLst>
          </p:cNvPr>
          <p:cNvSpPr txBox="1"/>
          <p:nvPr/>
        </p:nvSpPr>
        <p:spPr>
          <a:xfrm>
            <a:off x="9672406" y="240597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58458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41654307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</p:spTree>
    <p:extLst>
      <p:ext uri="{BB962C8B-B14F-4D97-AF65-F5344CB8AC3E}">
        <p14:creationId xmlns:p14="http://schemas.microsoft.com/office/powerpoint/2010/main" val="15815415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</p:spTree>
    <p:extLst>
      <p:ext uri="{BB962C8B-B14F-4D97-AF65-F5344CB8AC3E}">
        <p14:creationId xmlns:p14="http://schemas.microsoft.com/office/powerpoint/2010/main" val="13899140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</p:spTree>
    <p:extLst>
      <p:ext uri="{BB962C8B-B14F-4D97-AF65-F5344CB8AC3E}">
        <p14:creationId xmlns:p14="http://schemas.microsoft.com/office/powerpoint/2010/main" val="13358591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3336478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1068581" y="393070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1248581" y="3502291"/>
            <a:ext cx="2575456" cy="5184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A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5</a:t>
            </a:r>
          </a:p>
          <a:p>
            <a:r>
              <a:rPr lang="en-GB" dirty="0"/>
              <a:t>Process A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max(LC(A),LC(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max(1,5)+1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4ADCD5-9790-314E-B645-F95C5A222D31}"/>
              </a:ext>
            </a:extLst>
          </p:cNvPr>
          <p:cNvSpPr txBox="1"/>
          <p:nvPr/>
        </p:nvSpPr>
        <p:spPr>
          <a:xfrm rot="20880000">
            <a:off x="1488731" y="364537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{5,msg}</a:t>
            </a:r>
          </a:p>
        </p:txBody>
      </p:sp>
    </p:spTree>
    <p:extLst>
      <p:ext uri="{BB962C8B-B14F-4D97-AF65-F5344CB8AC3E}">
        <p14:creationId xmlns:p14="http://schemas.microsoft.com/office/powerpoint/2010/main" val="8337777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20487166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D4DA05D-63E5-BE42-8F57-38A058311714}"/>
              </a:ext>
            </a:extLst>
          </p:cNvPr>
          <p:cNvSpPr/>
          <p:nvPr/>
        </p:nvSpPr>
        <p:spPr>
          <a:xfrm>
            <a:off x="3909694" y="4110896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833D9E-BD87-4640-9F60-7EEE5D7CADCC}"/>
              </a:ext>
            </a:extLst>
          </p:cNvPr>
          <p:cNvSpPr>
            <a:spLocks noChangeAspect="1"/>
          </p:cNvSpPr>
          <p:nvPr/>
        </p:nvSpPr>
        <p:spPr>
          <a:xfrm>
            <a:off x="4020015" y="42043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09403B-43BB-7C4D-8E7B-DB9C84DE98B3}"/>
              </a:ext>
            </a:extLst>
          </p:cNvPr>
          <p:cNvSpPr>
            <a:spLocks noChangeAspect="1"/>
          </p:cNvSpPr>
          <p:nvPr/>
        </p:nvSpPr>
        <p:spPr>
          <a:xfrm>
            <a:off x="5718640" y="46869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2A115-CB6B-7A4E-BE18-29F46D09C333}"/>
              </a:ext>
            </a:extLst>
          </p:cNvPr>
          <p:cNvSpPr txBox="1"/>
          <p:nvPr/>
        </p:nvSpPr>
        <p:spPr>
          <a:xfrm rot="720000">
            <a:off x="4334383" y="444659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</p:spTree>
    <p:extLst>
      <p:ext uri="{BB962C8B-B14F-4D97-AF65-F5344CB8AC3E}">
        <p14:creationId xmlns:p14="http://schemas.microsoft.com/office/powerpoint/2010/main" val="31289355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val 108">
            <a:extLst>
              <a:ext uri="{FF2B5EF4-FFF2-40B4-BE49-F238E27FC236}">
                <a16:creationId xmlns:a16="http://schemas.microsoft.com/office/drawing/2014/main" id="{200D8D7F-5A08-C84B-AD8F-8AD7727E4905}"/>
              </a:ext>
            </a:extLst>
          </p:cNvPr>
          <p:cNvSpPr/>
          <p:nvPr/>
        </p:nvSpPr>
        <p:spPr>
          <a:xfrm>
            <a:off x="6236675" y="2600796"/>
            <a:ext cx="818324" cy="5776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645D03-84E7-9144-B035-042995A23DB3}"/>
              </a:ext>
            </a:extLst>
          </p:cNvPr>
          <p:cNvSpPr/>
          <p:nvPr/>
        </p:nvSpPr>
        <p:spPr>
          <a:xfrm>
            <a:off x="4429690" y="1356672"/>
            <a:ext cx="1044159" cy="30883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179ED2-BE9D-C742-AB2F-E62AA7F0B78D}"/>
              </a:ext>
            </a:extLst>
          </p:cNvPr>
          <p:cNvSpPr txBox="1"/>
          <p:nvPr/>
        </p:nvSpPr>
        <p:spPr>
          <a:xfrm>
            <a:off x="4775306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1F5FB-8B94-DB45-BCD8-867DFE723CF0}"/>
              </a:ext>
            </a:extLst>
          </p:cNvPr>
          <p:cNvSpPr txBox="1"/>
          <p:nvPr/>
        </p:nvSpPr>
        <p:spPr>
          <a:xfrm>
            <a:off x="6448628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0741957-B8A3-B146-857C-86B77CDE0012}"/>
              </a:ext>
            </a:extLst>
          </p:cNvPr>
          <p:cNvCxnSpPr/>
          <p:nvPr/>
        </p:nvCxnSpPr>
        <p:spPr>
          <a:xfrm>
            <a:off x="6653117" y="1308546"/>
            <a:ext cx="0" cy="4717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5D9EF3-7871-E042-A149-DBEDB75B90E6}"/>
              </a:ext>
            </a:extLst>
          </p:cNvPr>
          <p:cNvCxnSpPr/>
          <p:nvPr/>
        </p:nvCxnSpPr>
        <p:spPr>
          <a:xfrm>
            <a:off x="4981368" y="1334119"/>
            <a:ext cx="0" cy="4717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BB8A241-C65B-4B4C-B828-6D8A76E11264}"/>
              </a:ext>
            </a:extLst>
          </p:cNvPr>
          <p:cNvCxnSpPr>
            <a:cxnSpLocks/>
            <a:stCxn id="87" idx="2"/>
            <a:endCxn id="95" idx="6"/>
          </p:cNvCxnSpPr>
          <p:nvPr/>
        </p:nvCxnSpPr>
        <p:spPr>
          <a:xfrm flipH="1">
            <a:off x="5066966" y="3706280"/>
            <a:ext cx="1496151" cy="2783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68A086-F5E8-DC41-B0D8-579B6D3A4ECE}"/>
              </a:ext>
            </a:extLst>
          </p:cNvPr>
          <p:cNvCxnSpPr>
            <a:cxnSpLocks/>
            <a:stCxn id="64" idx="2"/>
            <a:endCxn id="105" idx="6"/>
          </p:cNvCxnSpPr>
          <p:nvPr/>
        </p:nvCxnSpPr>
        <p:spPr>
          <a:xfrm flipH="1" flipV="1">
            <a:off x="5066966" y="2600796"/>
            <a:ext cx="1496151" cy="30068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72101ED-DACB-DF40-962D-19479EE56652}"/>
              </a:ext>
            </a:extLst>
          </p:cNvPr>
          <p:cNvSpPr>
            <a:spLocks noChangeAspect="1"/>
          </p:cNvSpPr>
          <p:nvPr/>
        </p:nvSpPr>
        <p:spPr>
          <a:xfrm>
            <a:off x="4886966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D1BA5D4-7178-2449-BE82-CA273F8BB822}"/>
              </a:ext>
            </a:extLst>
          </p:cNvPr>
          <p:cNvSpPr>
            <a:spLocks noChangeAspect="1"/>
          </p:cNvSpPr>
          <p:nvPr/>
        </p:nvSpPr>
        <p:spPr>
          <a:xfrm>
            <a:off x="6563117" y="2811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A6FF061-CFD7-9E46-9429-104B1781560B}"/>
              </a:ext>
            </a:extLst>
          </p:cNvPr>
          <p:cNvSpPr>
            <a:spLocks noChangeAspect="1"/>
          </p:cNvSpPr>
          <p:nvPr/>
        </p:nvSpPr>
        <p:spPr>
          <a:xfrm>
            <a:off x="6563117" y="36162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46DCA65-2906-E943-9EFD-870E37E8DE96}"/>
              </a:ext>
            </a:extLst>
          </p:cNvPr>
          <p:cNvSpPr txBox="1"/>
          <p:nvPr/>
        </p:nvSpPr>
        <p:spPr>
          <a:xfrm>
            <a:off x="4589993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5755DBA-72B8-8446-9AB9-DE23719F1E4E}"/>
              </a:ext>
            </a:extLst>
          </p:cNvPr>
          <p:cNvSpPr txBox="1"/>
          <p:nvPr/>
        </p:nvSpPr>
        <p:spPr>
          <a:xfrm>
            <a:off x="6703767" y="270527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8974478-61A9-C144-8004-76F5D23424E8}"/>
              </a:ext>
            </a:extLst>
          </p:cNvPr>
          <p:cNvSpPr txBox="1"/>
          <p:nvPr/>
        </p:nvSpPr>
        <p:spPr>
          <a:xfrm>
            <a:off x="6703767" y="34965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B4056A8-5CEC-D243-A29B-E317204C4DD8}"/>
              </a:ext>
            </a:extLst>
          </p:cNvPr>
          <p:cNvCxnSpPr>
            <a:cxnSpLocks/>
          </p:cNvCxnSpPr>
          <p:nvPr/>
        </p:nvCxnSpPr>
        <p:spPr>
          <a:xfrm flipH="1">
            <a:off x="4981368" y="3298184"/>
            <a:ext cx="1671749" cy="128144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8BF9FAA2-9352-D144-968A-9AB3AEAFC80E}"/>
              </a:ext>
            </a:extLst>
          </p:cNvPr>
          <p:cNvSpPr>
            <a:spLocks noChangeAspect="1"/>
          </p:cNvSpPr>
          <p:nvPr/>
        </p:nvSpPr>
        <p:spPr>
          <a:xfrm>
            <a:off x="4886966" y="3894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683E43-9358-5A41-A79E-1E633B29445B}"/>
              </a:ext>
            </a:extLst>
          </p:cNvPr>
          <p:cNvSpPr txBox="1"/>
          <p:nvPr/>
        </p:nvSpPr>
        <p:spPr>
          <a:xfrm>
            <a:off x="4589993" y="3783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2F03454-E97B-5041-BD53-ADA2882AC648}"/>
              </a:ext>
            </a:extLst>
          </p:cNvPr>
          <p:cNvSpPr>
            <a:spLocks noChangeAspect="1"/>
          </p:cNvSpPr>
          <p:nvPr/>
        </p:nvSpPr>
        <p:spPr>
          <a:xfrm>
            <a:off x="4886966" y="25107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B80EF4D-9664-1547-A3D1-FF5B32358157}"/>
              </a:ext>
            </a:extLst>
          </p:cNvPr>
          <p:cNvSpPr txBox="1"/>
          <p:nvPr/>
        </p:nvSpPr>
        <p:spPr>
          <a:xfrm>
            <a:off x="4589993" y="24074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DC1435-66CB-2F45-8576-D34C53E3D7DF}"/>
              </a:ext>
            </a:extLst>
          </p:cNvPr>
          <p:cNvSpPr>
            <a:spLocks noChangeAspect="1"/>
          </p:cNvSpPr>
          <p:nvPr/>
        </p:nvSpPr>
        <p:spPr>
          <a:xfrm>
            <a:off x="4886966" y="311959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30C842-C03D-A846-A31A-87C7CAC6BB9C}"/>
              </a:ext>
            </a:extLst>
          </p:cNvPr>
          <p:cNvSpPr txBox="1"/>
          <p:nvPr/>
        </p:nvSpPr>
        <p:spPr>
          <a:xfrm>
            <a:off x="4589993" y="3016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9825EE6-1974-9448-8B56-5DF8146D1BD2}"/>
              </a:ext>
            </a:extLst>
          </p:cNvPr>
          <p:cNvCxnSpPr>
            <a:cxnSpLocks/>
          </p:cNvCxnSpPr>
          <p:nvPr/>
        </p:nvCxnSpPr>
        <p:spPr>
          <a:xfrm>
            <a:off x="4981368" y="4732031"/>
            <a:ext cx="1671749" cy="24429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DEFD425-7F13-6046-B629-9C60C5718112}"/>
              </a:ext>
            </a:extLst>
          </p:cNvPr>
          <p:cNvCxnSpPr>
            <a:cxnSpLocks/>
          </p:cNvCxnSpPr>
          <p:nvPr/>
        </p:nvCxnSpPr>
        <p:spPr>
          <a:xfrm flipH="1">
            <a:off x="7362546" y="1607090"/>
            <a:ext cx="748075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225994-2E07-D84E-8E2F-8D5986D430E3}"/>
              </a:ext>
            </a:extLst>
          </p:cNvPr>
          <p:cNvSpPr txBox="1"/>
          <p:nvPr/>
        </p:nvSpPr>
        <p:spPr>
          <a:xfrm>
            <a:off x="8128000" y="1466850"/>
            <a:ext cx="1477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Application Message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7641FAC-4ECD-9C45-84BA-4E13A65646B5}"/>
              </a:ext>
            </a:extLst>
          </p:cNvPr>
          <p:cNvCxnSpPr>
            <a:cxnSpLocks/>
          </p:cNvCxnSpPr>
          <p:nvPr/>
        </p:nvCxnSpPr>
        <p:spPr>
          <a:xfrm>
            <a:off x="7362545" y="1939788"/>
            <a:ext cx="748075" cy="0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DB28ACE-A216-C647-99E4-43F2841D9F77}"/>
              </a:ext>
            </a:extLst>
          </p:cNvPr>
          <p:cNvSpPr txBox="1"/>
          <p:nvPr/>
        </p:nvSpPr>
        <p:spPr>
          <a:xfrm>
            <a:off x="8128000" y="1803400"/>
            <a:ext cx="122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Marker Message</a:t>
            </a:r>
          </a:p>
        </p:txBody>
      </p:sp>
    </p:spTree>
    <p:extLst>
      <p:ext uri="{BB962C8B-B14F-4D97-AF65-F5344CB8AC3E}">
        <p14:creationId xmlns:p14="http://schemas.microsoft.com/office/powerpoint/2010/main" val="382452019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28" name="Line Callout 2 27">
            <a:extLst>
              <a:ext uri="{FF2B5EF4-FFF2-40B4-BE49-F238E27FC236}">
                <a16:creationId xmlns:a16="http://schemas.microsoft.com/office/drawing/2014/main" id="{F8B4A327-60E4-114F-B597-F8A266542912}"/>
              </a:ext>
            </a:extLst>
          </p:cNvPr>
          <p:cNvSpPr/>
          <p:nvPr/>
        </p:nvSpPr>
        <p:spPr>
          <a:xfrm rot="5400000">
            <a:off x="3490333" y="3470555"/>
            <a:ext cx="355506" cy="1223635"/>
          </a:xfrm>
          <a:prstGeom prst="borderCallout2">
            <a:avLst>
              <a:gd name="adj1" fmla="val 48804"/>
              <a:gd name="adj2" fmla="val -7708"/>
              <a:gd name="adj3" fmla="val 48803"/>
              <a:gd name="adj4" fmla="val -42164"/>
              <a:gd name="adj5" fmla="val 123919"/>
              <a:gd name="adj6" fmla="val -114176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CD7397-7805-E24D-9278-A8B739D43A39}"/>
              </a:ext>
            </a:extLst>
          </p:cNvPr>
          <p:cNvCxnSpPr>
            <a:cxnSpLocks/>
          </p:cNvCxnSpPr>
          <p:nvPr/>
        </p:nvCxnSpPr>
        <p:spPr>
          <a:xfrm>
            <a:off x="2090741" y="349885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0669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D4DA05D-63E5-BE42-8F57-38A058311714}"/>
              </a:ext>
            </a:extLst>
          </p:cNvPr>
          <p:cNvSpPr/>
          <p:nvPr/>
        </p:nvSpPr>
        <p:spPr>
          <a:xfrm>
            <a:off x="3909694" y="4110896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833D9E-BD87-4640-9F60-7EEE5D7CADCC}"/>
              </a:ext>
            </a:extLst>
          </p:cNvPr>
          <p:cNvSpPr>
            <a:spLocks noChangeAspect="1"/>
          </p:cNvSpPr>
          <p:nvPr/>
        </p:nvSpPr>
        <p:spPr>
          <a:xfrm>
            <a:off x="4020015" y="42043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09403B-43BB-7C4D-8E7B-DB9C84DE98B3}"/>
              </a:ext>
            </a:extLst>
          </p:cNvPr>
          <p:cNvSpPr>
            <a:spLocks noChangeAspect="1"/>
          </p:cNvSpPr>
          <p:nvPr/>
        </p:nvSpPr>
        <p:spPr>
          <a:xfrm>
            <a:off x="5718640" y="46869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2A115-CB6B-7A4E-BE18-29F46D09C333}"/>
              </a:ext>
            </a:extLst>
          </p:cNvPr>
          <p:cNvSpPr txBox="1"/>
          <p:nvPr/>
        </p:nvSpPr>
        <p:spPr>
          <a:xfrm rot="720000">
            <a:off x="4334383" y="444659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sp>
        <p:nvSpPr>
          <p:cNvPr id="48" name="Line Callout 2 47">
            <a:extLst>
              <a:ext uri="{FF2B5EF4-FFF2-40B4-BE49-F238E27FC236}">
                <a16:creationId xmlns:a16="http://schemas.microsoft.com/office/drawing/2014/main" id="{AC9FBF36-7C06-4E4E-98DB-49B3E036D8B9}"/>
              </a:ext>
            </a:extLst>
          </p:cNvPr>
          <p:cNvSpPr/>
          <p:nvPr/>
        </p:nvSpPr>
        <p:spPr>
          <a:xfrm rot="5400000">
            <a:off x="4811611" y="4893295"/>
            <a:ext cx="355506" cy="1223635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54667"/>
              <a:gd name="adj5" fmla="val 63721"/>
              <a:gd name="adj6" fmla="val -178476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2</a:t>
            </a:r>
          </a:p>
        </p:txBody>
      </p:sp>
    </p:spTree>
    <p:extLst>
      <p:ext uri="{BB962C8B-B14F-4D97-AF65-F5344CB8AC3E}">
        <p14:creationId xmlns:p14="http://schemas.microsoft.com/office/powerpoint/2010/main" val="23704957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E0EA7089-CF53-BF48-B25C-6890C6224909}"/>
              </a:ext>
            </a:extLst>
          </p:cNvPr>
          <p:cNvSpPr/>
          <p:nvPr/>
        </p:nvSpPr>
        <p:spPr>
          <a:xfrm rot="5400000">
            <a:off x="8006933" y="5808960"/>
            <a:ext cx="623615" cy="1223635"/>
          </a:xfrm>
          <a:prstGeom prst="borderCallout2">
            <a:avLst>
              <a:gd name="adj1" fmla="val 49323"/>
              <a:gd name="adj2" fmla="val -7199"/>
              <a:gd name="adj3" fmla="val 49323"/>
              <a:gd name="adj4" fmla="val -31247"/>
              <a:gd name="adj5" fmla="val 7155"/>
              <a:gd name="adj6" fmla="val -89507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L</a:t>
            </a:r>
            <a:r>
              <a:rPr lang="en-GB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E03370-879E-7646-AB31-ECBAB2374FA8}"/>
              </a:ext>
            </a:extLst>
          </p:cNvPr>
          <p:cNvCxnSpPr>
            <a:cxnSpLocks/>
          </p:cNvCxnSpPr>
          <p:nvPr/>
        </p:nvCxnSpPr>
        <p:spPr>
          <a:xfrm>
            <a:off x="8898885" y="554990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47BBFF7-0B14-6241-8C73-0D5E4921C40B}"/>
              </a:ext>
            </a:extLst>
          </p:cNvPr>
          <p:cNvCxnSpPr>
            <a:cxnSpLocks/>
          </p:cNvCxnSpPr>
          <p:nvPr/>
        </p:nvCxnSpPr>
        <p:spPr>
          <a:xfrm>
            <a:off x="10280213" y="594995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Callout 2 45">
            <a:extLst>
              <a:ext uri="{FF2B5EF4-FFF2-40B4-BE49-F238E27FC236}">
                <a16:creationId xmlns:a16="http://schemas.microsoft.com/office/drawing/2014/main" id="{1F28B606-C715-C24F-BC04-C85DF213A8D1}"/>
              </a:ext>
            </a:extLst>
          </p:cNvPr>
          <p:cNvSpPr/>
          <p:nvPr/>
        </p:nvSpPr>
        <p:spPr>
          <a:xfrm rot="16200000">
            <a:off x="11022915" y="4615171"/>
            <a:ext cx="623615" cy="1223635"/>
          </a:xfrm>
          <a:prstGeom prst="borderCallout2">
            <a:avLst>
              <a:gd name="adj1" fmla="val 49323"/>
              <a:gd name="adj2" fmla="val -7199"/>
              <a:gd name="adj3" fmla="val 49323"/>
              <a:gd name="adj4" fmla="val -31247"/>
              <a:gd name="adj5" fmla="val 17617"/>
              <a:gd name="adj6" fmla="val -63114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L</a:t>
            </a:r>
            <a:r>
              <a:rPr lang="en-GB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8" name="Line Callout 2 47">
            <a:extLst>
              <a:ext uri="{FF2B5EF4-FFF2-40B4-BE49-F238E27FC236}">
                <a16:creationId xmlns:a16="http://schemas.microsoft.com/office/drawing/2014/main" id="{399BCA8C-7540-D545-B642-E13BFC3FF5B2}"/>
              </a:ext>
            </a:extLst>
          </p:cNvPr>
          <p:cNvSpPr/>
          <p:nvPr/>
        </p:nvSpPr>
        <p:spPr>
          <a:xfrm rot="5400000">
            <a:off x="3386187" y="5432791"/>
            <a:ext cx="563798" cy="1223635"/>
          </a:xfrm>
          <a:prstGeom prst="borderCallout2">
            <a:avLst>
              <a:gd name="adj1" fmla="val 48804"/>
              <a:gd name="adj2" fmla="val -7708"/>
              <a:gd name="adj3" fmla="val 48802"/>
              <a:gd name="adj4" fmla="val -30901"/>
              <a:gd name="adj5" fmla="val 125995"/>
              <a:gd name="adj6" fmla="val -71940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ABB6D21-7DA6-3245-A5C5-7D7A564EB417}"/>
              </a:ext>
            </a:extLst>
          </p:cNvPr>
          <p:cNvCxnSpPr>
            <a:cxnSpLocks/>
          </p:cNvCxnSpPr>
          <p:nvPr/>
        </p:nvCxnSpPr>
        <p:spPr>
          <a:xfrm>
            <a:off x="2090741" y="535694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50234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1FEEB58-CBB7-A748-9BD2-408DB7ADBB69}"/>
              </a:ext>
            </a:extLst>
          </p:cNvPr>
          <p:cNvCxnSpPr>
            <a:cxnSpLocks/>
          </p:cNvCxnSpPr>
          <p:nvPr/>
        </p:nvCxnSpPr>
        <p:spPr>
          <a:xfrm>
            <a:off x="2389913" y="3429000"/>
            <a:ext cx="2489883" cy="164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9DC1F65-D655-6742-A093-8DA3075FAB47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3FBF301-CDE3-BA4E-9D6C-A40641A5331A}"/>
              </a:ext>
            </a:extLst>
          </p:cNvPr>
          <p:cNvCxnSpPr>
            <a:cxnSpLocks/>
          </p:cNvCxnSpPr>
          <p:nvPr/>
        </p:nvCxnSpPr>
        <p:spPr>
          <a:xfrm>
            <a:off x="2403390" y="3429000"/>
            <a:ext cx="4172496" cy="425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3AB36CB-EC90-6E48-97B1-C0BC5B27A8F0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1AD03D2-5A44-144C-A947-E7DB99EC4490}"/>
              </a:ext>
            </a:extLst>
          </p:cNvPr>
          <p:cNvCxnSpPr>
            <a:cxnSpLocks/>
          </p:cNvCxnSpPr>
          <p:nvPr/>
        </p:nvCxnSpPr>
        <p:spPr>
          <a:xfrm flipH="1">
            <a:off x="2389913" y="40186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367F9B9-0B8C-6A45-93B2-974CD2377036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</p:spTree>
    <p:extLst>
      <p:ext uri="{BB962C8B-B14F-4D97-AF65-F5344CB8AC3E}">
        <p14:creationId xmlns:p14="http://schemas.microsoft.com/office/powerpoint/2010/main" val="9559239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3429000"/>
            <a:ext cx="2489883" cy="164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90" y="3429000"/>
            <a:ext cx="4172496" cy="425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</p:cNvCxnSpPr>
          <p:nvPr/>
        </p:nvCxnSpPr>
        <p:spPr>
          <a:xfrm flipH="1">
            <a:off x="2389913" y="40186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</p:spTree>
    <p:extLst>
      <p:ext uri="{BB962C8B-B14F-4D97-AF65-F5344CB8AC3E}">
        <p14:creationId xmlns:p14="http://schemas.microsoft.com/office/powerpoint/2010/main" val="3543400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</p:cNvCxnSpPr>
          <p:nvPr/>
        </p:nvCxnSpPr>
        <p:spPr>
          <a:xfrm flipH="1">
            <a:off x="2389914" y="3986799"/>
            <a:ext cx="4189395" cy="5928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186515">
            <a:off x="4672725" y="329486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5133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4290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90" y="3429000"/>
            <a:ext cx="4084218" cy="439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346451">
            <a:off x="5113301" y="33587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</p:spTree>
    <p:extLst>
      <p:ext uri="{BB962C8B-B14F-4D97-AF65-F5344CB8AC3E}">
        <p14:creationId xmlns:p14="http://schemas.microsoft.com/office/powerpoint/2010/main" val="386153643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</p:spTree>
    <p:extLst>
      <p:ext uri="{BB962C8B-B14F-4D97-AF65-F5344CB8AC3E}">
        <p14:creationId xmlns:p14="http://schemas.microsoft.com/office/powerpoint/2010/main" val="365778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 internal event E1 takes places within process A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14FD12-3B17-A745-B30F-6D31A7683A9C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</p:spTree>
    <p:extLst>
      <p:ext uri="{BB962C8B-B14F-4D97-AF65-F5344CB8AC3E}">
        <p14:creationId xmlns:p14="http://schemas.microsoft.com/office/powerpoint/2010/main" val="353892942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480000">
            <a:off x="8822573" y="507715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58E34A1-F860-904A-BA53-503B70B8AF25}"/>
              </a:ext>
            </a:extLst>
          </p:cNvPr>
          <p:cNvCxnSpPr>
            <a:cxnSpLocks/>
          </p:cNvCxnSpPr>
          <p:nvPr/>
        </p:nvCxnSpPr>
        <p:spPr>
          <a:xfrm flipH="1">
            <a:off x="6572466" y="5304291"/>
            <a:ext cx="3984326" cy="1741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67053" y="5303981"/>
            <a:ext cx="2503212" cy="254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8846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480000">
            <a:off x="8822573" y="507715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58E34A1-F860-904A-BA53-503B70B8AF25}"/>
              </a:ext>
            </a:extLst>
          </p:cNvPr>
          <p:cNvCxnSpPr>
            <a:cxnSpLocks/>
          </p:cNvCxnSpPr>
          <p:nvPr/>
        </p:nvCxnSpPr>
        <p:spPr>
          <a:xfrm flipH="1">
            <a:off x="6572466" y="5304291"/>
            <a:ext cx="3984326" cy="166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79876" y="5303981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744058E-F804-874E-93CB-60AA11AC36C3}"/>
              </a:ext>
            </a:extLst>
          </p:cNvPr>
          <p:cNvCxnSpPr>
            <a:cxnSpLocks/>
          </p:cNvCxnSpPr>
          <p:nvPr/>
        </p:nvCxnSpPr>
        <p:spPr>
          <a:xfrm flipH="1" flipV="1">
            <a:off x="6577608" y="5727546"/>
            <a:ext cx="3966484" cy="1815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1A7252-E96A-0840-AC34-286E6D59212A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5641996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A34DDB5-DBC5-A444-BFBE-0116B0D3FB26}"/>
              </a:ext>
            </a:extLst>
          </p:cNvPr>
          <p:cNvSpPr txBox="1"/>
          <p:nvPr/>
        </p:nvSpPr>
        <p:spPr>
          <a:xfrm rot="180000">
            <a:off x="8729599" y="5864555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accepted(6,1)</a:t>
            </a:r>
          </a:p>
        </p:txBody>
      </p:sp>
    </p:spTree>
    <p:extLst>
      <p:ext uri="{BB962C8B-B14F-4D97-AF65-F5344CB8AC3E}">
        <p14:creationId xmlns:p14="http://schemas.microsoft.com/office/powerpoint/2010/main" val="34113013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0640000">
            <a:off x="8869060" y="2010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0880000">
            <a:off x="8869060" y="36738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240000">
            <a:off x="8822573" y="513430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79876" y="5303981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1A7252-E96A-0840-AC34-286E6D59212A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5641996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A34DDB5-DBC5-A444-BFBE-0116B0D3FB26}"/>
              </a:ext>
            </a:extLst>
          </p:cNvPr>
          <p:cNvSpPr txBox="1"/>
          <p:nvPr/>
        </p:nvSpPr>
        <p:spPr>
          <a:xfrm rot="240000">
            <a:off x="8652031" y="5744585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accepted(6,1)</a:t>
            </a:r>
          </a:p>
        </p:txBody>
      </p:sp>
    </p:spTree>
    <p:extLst>
      <p:ext uri="{BB962C8B-B14F-4D97-AF65-F5344CB8AC3E}">
        <p14:creationId xmlns:p14="http://schemas.microsoft.com/office/powerpoint/2010/main" val="62364240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898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2840005" y="254133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2717786"/>
            <a:ext cx="2489883" cy="166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89" y="27303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FE10DF8-86AA-EE4A-8C96-9484C66102E2}"/>
              </a:ext>
            </a:extLst>
          </p:cNvPr>
          <p:cNvSpPr txBox="1"/>
          <p:nvPr/>
        </p:nvSpPr>
        <p:spPr>
          <a:xfrm rot="180000">
            <a:off x="3090560" y="358999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prepare(7)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5CEB83-0099-3B40-B442-1214865DB665}"/>
              </a:ext>
            </a:extLst>
          </p:cNvPr>
          <p:cNvCxnSpPr>
            <a:cxnSpLocks/>
          </p:cNvCxnSpPr>
          <p:nvPr/>
        </p:nvCxnSpPr>
        <p:spPr>
          <a:xfrm>
            <a:off x="2416868" y="3821320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49F54A-D8D4-AA4A-AB96-FD8C161B1A0D}"/>
              </a:ext>
            </a:extLst>
          </p:cNvPr>
          <p:cNvCxnSpPr>
            <a:cxnSpLocks/>
          </p:cNvCxnSpPr>
          <p:nvPr/>
        </p:nvCxnSpPr>
        <p:spPr>
          <a:xfrm flipH="1">
            <a:off x="2393955" y="4189738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D8B320-E8E8-7F4C-AD8D-3BDB3261C8D9}"/>
              </a:ext>
            </a:extLst>
          </p:cNvPr>
          <p:cNvCxnSpPr>
            <a:cxnSpLocks/>
          </p:cNvCxnSpPr>
          <p:nvPr/>
        </p:nvCxnSpPr>
        <p:spPr>
          <a:xfrm flipH="1">
            <a:off x="2389913" y="4189738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B09857-23E0-9C49-BC2B-1CA184659FF9}"/>
              </a:ext>
            </a:extLst>
          </p:cNvPr>
          <p:cNvSpPr txBox="1"/>
          <p:nvPr/>
        </p:nvSpPr>
        <p:spPr>
          <a:xfrm rot="21360000">
            <a:off x="3067767" y="400511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promise(7)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3EBC15-8ED8-184A-AF19-D06E7EC0CE45}"/>
              </a:ext>
            </a:extLst>
          </p:cNvPr>
          <p:cNvCxnSpPr>
            <a:cxnSpLocks/>
          </p:cNvCxnSpPr>
          <p:nvPr/>
        </p:nvCxnSpPr>
        <p:spPr>
          <a:xfrm>
            <a:off x="2416869" y="3817375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E01BDA-FDD9-3144-911A-41D8A3E1685F}"/>
              </a:ext>
            </a:extLst>
          </p:cNvPr>
          <p:cNvSpPr txBox="1"/>
          <p:nvPr/>
        </p:nvSpPr>
        <p:spPr>
          <a:xfrm>
            <a:off x="1808715" y="327600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⏳</a:t>
            </a:r>
            <a:endParaRPr lang="en-GB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2393955" y="3087616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300000">
            <a:off x="2742358" y="319366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2B4D5FA-C81C-1240-B90D-FC9233FB3178}"/>
              </a:ext>
            </a:extLst>
          </p:cNvPr>
          <p:cNvGrpSpPr/>
          <p:nvPr/>
        </p:nvGrpSpPr>
        <p:grpSpPr>
          <a:xfrm>
            <a:off x="6176202" y="2818934"/>
            <a:ext cx="1016000" cy="762000"/>
            <a:chOff x="6061143" y="2818934"/>
            <a:chExt cx="1016000" cy="762000"/>
          </a:xfrm>
        </p:grpSpPr>
        <p:pic>
          <p:nvPicPr>
            <p:cNvPr id="56" name="Picture 55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47EFDA7A-9EBA-6343-8E14-EC01896C6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105B60F-4AFE-7140-85D5-DB5CCE89310D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12118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2840005" y="254133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2717786"/>
            <a:ext cx="2489883" cy="166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89" y="27303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90F692A-A4E4-C54B-9F6F-C541725ABB87}"/>
              </a:ext>
            </a:extLst>
          </p:cNvPr>
          <p:cNvGrpSpPr/>
          <p:nvPr/>
        </p:nvGrpSpPr>
        <p:grpSpPr>
          <a:xfrm>
            <a:off x="6176202" y="2818934"/>
            <a:ext cx="1016000" cy="762000"/>
            <a:chOff x="6061143" y="2818934"/>
            <a:chExt cx="1016000" cy="762000"/>
          </a:xfrm>
        </p:grpSpPr>
        <p:pic>
          <p:nvPicPr>
            <p:cNvPr id="5" name="Picture 4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25FEE1E0-931E-6449-8D68-035C85CD1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3B69D9-4DF6-674A-B8AA-1DBB0BFD0E63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FE10DF8-86AA-EE4A-8C96-9484C66102E2}"/>
              </a:ext>
            </a:extLst>
          </p:cNvPr>
          <p:cNvSpPr txBox="1"/>
          <p:nvPr/>
        </p:nvSpPr>
        <p:spPr>
          <a:xfrm rot="180000">
            <a:off x="3090560" y="358999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prepare(7)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5CEB83-0099-3B40-B442-1214865DB665}"/>
              </a:ext>
            </a:extLst>
          </p:cNvPr>
          <p:cNvCxnSpPr>
            <a:cxnSpLocks/>
          </p:cNvCxnSpPr>
          <p:nvPr/>
        </p:nvCxnSpPr>
        <p:spPr>
          <a:xfrm>
            <a:off x="2416868" y="3821320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49F54A-D8D4-AA4A-AB96-FD8C161B1A0D}"/>
              </a:ext>
            </a:extLst>
          </p:cNvPr>
          <p:cNvCxnSpPr>
            <a:cxnSpLocks/>
          </p:cNvCxnSpPr>
          <p:nvPr/>
        </p:nvCxnSpPr>
        <p:spPr>
          <a:xfrm flipH="1">
            <a:off x="2393955" y="4189738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D8B320-E8E8-7F4C-AD8D-3BDB3261C8D9}"/>
              </a:ext>
            </a:extLst>
          </p:cNvPr>
          <p:cNvCxnSpPr>
            <a:cxnSpLocks/>
          </p:cNvCxnSpPr>
          <p:nvPr/>
        </p:nvCxnSpPr>
        <p:spPr>
          <a:xfrm flipH="1">
            <a:off x="2389913" y="4189738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B09857-23E0-9C49-BC2B-1CA184659FF9}"/>
              </a:ext>
            </a:extLst>
          </p:cNvPr>
          <p:cNvSpPr txBox="1"/>
          <p:nvPr/>
        </p:nvSpPr>
        <p:spPr>
          <a:xfrm rot="21360000">
            <a:off x="3067767" y="400511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promise(7)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3EBC15-8ED8-184A-AF19-D06E7EC0CE45}"/>
              </a:ext>
            </a:extLst>
          </p:cNvPr>
          <p:cNvCxnSpPr>
            <a:cxnSpLocks/>
          </p:cNvCxnSpPr>
          <p:nvPr/>
        </p:nvCxnSpPr>
        <p:spPr>
          <a:xfrm>
            <a:off x="2416869" y="3817375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E01BDA-FDD9-3144-911A-41D8A3E1685F}"/>
              </a:ext>
            </a:extLst>
          </p:cNvPr>
          <p:cNvSpPr txBox="1"/>
          <p:nvPr/>
        </p:nvSpPr>
        <p:spPr>
          <a:xfrm>
            <a:off x="10432950" y="496531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⏳</a:t>
            </a:r>
            <a:endParaRPr lang="en-GB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2393955" y="3087616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300000">
            <a:off x="2742358" y="319366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F59B79-85FC-FD45-ADEF-AE80482079F8}"/>
              </a:ext>
            </a:extLst>
          </p:cNvPr>
          <p:cNvSpPr txBox="1"/>
          <p:nvPr/>
        </p:nvSpPr>
        <p:spPr>
          <a:xfrm rot="21480000">
            <a:off x="8590138" y="4230957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 “bar”)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9B42CC-A4CD-8D47-8F5F-E8F808F57542}"/>
              </a:ext>
            </a:extLst>
          </p:cNvPr>
          <p:cNvCxnSpPr>
            <a:cxnSpLocks/>
          </p:cNvCxnSpPr>
          <p:nvPr/>
        </p:nvCxnSpPr>
        <p:spPr>
          <a:xfrm flipH="1">
            <a:off x="6572466" y="4458093"/>
            <a:ext cx="3984326" cy="166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BAE785-B0B3-8447-92C1-7A2AF6D05095}"/>
              </a:ext>
            </a:extLst>
          </p:cNvPr>
          <p:cNvCxnSpPr>
            <a:cxnSpLocks/>
          </p:cNvCxnSpPr>
          <p:nvPr/>
        </p:nvCxnSpPr>
        <p:spPr>
          <a:xfrm flipH="1">
            <a:off x="8079876" y="4457783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AE24079-8B5C-354D-A82C-3DDBF4FFB72C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4795798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3F2E3D7-C5C4-7246-B2FC-55E1207B214F}"/>
              </a:ext>
            </a:extLst>
          </p:cNvPr>
          <p:cNvSpPr txBox="1"/>
          <p:nvPr/>
        </p:nvSpPr>
        <p:spPr>
          <a:xfrm rot="240000">
            <a:off x="8418688" y="4896034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 “bar”)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9569C90-5608-1641-A1D1-BFC8F9D34C91}"/>
              </a:ext>
            </a:extLst>
          </p:cNvPr>
          <p:cNvGrpSpPr/>
          <p:nvPr/>
        </p:nvGrpSpPr>
        <p:grpSpPr>
          <a:xfrm>
            <a:off x="5861305" y="4235953"/>
            <a:ext cx="1016000" cy="762000"/>
            <a:chOff x="6061143" y="2818934"/>
            <a:chExt cx="1016000" cy="762000"/>
          </a:xfrm>
        </p:grpSpPr>
        <p:pic>
          <p:nvPicPr>
            <p:cNvPr id="69" name="Picture 68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A08E48DC-E2D2-C340-8F97-F0B624696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7A6669D-1001-1748-B73D-5B65BF394DB3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9765EB5C-12D1-0149-A2E7-A19E67668DDE}"/>
              </a:ext>
            </a:extLst>
          </p:cNvPr>
          <p:cNvSpPr txBox="1"/>
          <p:nvPr/>
        </p:nvSpPr>
        <p:spPr>
          <a:xfrm rot="21240000">
            <a:off x="8869060" y="531946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prepare(8)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088673B-DE63-9445-9396-05070E0A4727}"/>
              </a:ext>
            </a:extLst>
          </p:cNvPr>
          <p:cNvCxnSpPr>
            <a:cxnSpLocks/>
          </p:cNvCxnSpPr>
          <p:nvPr/>
        </p:nvCxnSpPr>
        <p:spPr>
          <a:xfrm flipH="1">
            <a:off x="6572466" y="547706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B47B8B-CEDC-4241-A16A-4A15C2AE0322}"/>
              </a:ext>
            </a:extLst>
          </p:cNvPr>
          <p:cNvCxnSpPr>
            <a:cxnSpLocks/>
          </p:cNvCxnSpPr>
          <p:nvPr/>
        </p:nvCxnSpPr>
        <p:spPr>
          <a:xfrm flipH="1">
            <a:off x="8079876" y="547644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66912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2755807" y="381000"/>
            <a:ext cx="668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Minimum Number of Message Exchanges Needed by Paxos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39B8D6-8A39-E44D-AE41-CC65C8E10A1A}"/>
              </a:ext>
            </a:extLst>
          </p:cNvPr>
          <p:cNvSpPr/>
          <p:nvPr/>
        </p:nvSpPr>
        <p:spPr>
          <a:xfrm>
            <a:off x="2755807" y="953311"/>
            <a:ext cx="6680387" cy="4133039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CFA43E9-7C99-7D40-9411-B08603EEF526}"/>
              </a:ext>
            </a:extLst>
          </p:cNvPr>
          <p:cNvSpPr/>
          <p:nvPr/>
        </p:nvSpPr>
        <p:spPr>
          <a:xfrm>
            <a:off x="2993073" y="1379215"/>
            <a:ext cx="459123" cy="3453135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C788D8-E736-FE45-98DE-0589C7E4C4FD}"/>
              </a:ext>
            </a:extLst>
          </p:cNvPr>
          <p:cNvSpPr txBox="1"/>
          <p:nvPr/>
        </p:nvSpPr>
        <p:spPr>
          <a:xfrm>
            <a:off x="3031716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6B27DA-26EF-4E4F-B3B2-670B686779D9}"/>
              </a:ext>
            </a:extLst>
          </p:cNvPr>
          <p:cNvSpPr txBox="1"/>
          <p:nvPr/>
        </p:nvSpPr>
        <p:spPr>
          <a:xfrm rot="180000">
            <a:off x="3909804" y="16354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7E733E-8143-F142-A2F2-020AD632358C}"/>
              </a:ext>
            </a:extLst>
          </p:cNvPr>
          <p:cNvSpPr/>
          <p:nvPr/>
        </p:nvSpPr>
        <p:spPr>
          <a:xfrm>
            <a:off x="5497065" y="1379215"/>
            <a:ext cx="3650996" cy="3453135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E145FC-F088-9545-9A3B-7724DAE9E9C4}"/>
              </a:ext>
            </a:extLst>
          </p:cNvPr>
          <p:cNvSpPr txBox="1"/>
          <p:nvPr/>
        </p:nvSpPr>
        <p:spPr>
          <a:xfrm>
            <a:off x="5507704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149D7A-ED1A-D740-8C48-E75CB21D0F76}"/>
              </a:ext>
            </a:extLst>
          </p:cNvPr>
          <p:cNvSpPr txBox="1"/>
          <p:nvPr/>
        </p:nvSpPr>
        <p:spPr>
          <a:xfrm>
            <a:off x="7200440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63BCFD-89D7-AB41-AFEA-341DC3DA5B3A}"/>
              </a:ext>
            </a:extLst>
          </p:cNvPr>
          <p:cNvSpPr txBox="1"/>
          <p:nvPr/>
        </p:nvSpPr>
        <p:spPr>
          <a:xfrm>
            <a:off x="8700988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AECB390-9256-A542-9475-A7A546187E1B}"/>
              </a:ext>
            </a:extLst>
          </p:cNvPr>
          <p:cNvCxnSpPr/>
          <p:nvPr/>
        </p:nvCxnSpPr>
        <p:spPr>
          <a:xfrm>
            <a:off x="3222634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A377EC-17FB-A046-8C3A-F144256808C7}"/>
              </a:ext>
            </a:extLst>
          </p:cNvPr>
          <p:cNvCxnSpPr/>
          <p:nvPr/>
        </p:nvCxnSpPr>
        <p:spPr>
          <a:xfrm>
            <a:off x="5699044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63E5A72-B646-AB4B-A375-6D18F60C5F90}"/>
              </a:ext>
            </a:extLst>
          </p:cNvPr>
          <p:cNvCxnSpPr/>
          <p:nvPr/>
        </p:nvCxnSpPr>
        <p:spPr>
          <a:xfrm>
            <a:off x="7395131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CEE6E43-3958-A942-AE8B-2A7D476E3F31}"/>
              </a:ext>
            </a:extLst>
          </p:cNvPr>
          <p:cNvCxnSpPr/>
          <p:nvPr/>
        </p:nvCxnSpPr>
        <p:spPr>
          <a:xfrm>
            <a:off x="8905021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D7C72EB-BD1E-E845-B207-724A5A1D461B}"/>
              </a:ext>
            </a:extLst>
          </p:cNvPr>
          <p:cNvCxnSpPr>
            <a:cxnSpLocks/>
          </p:cNvCxnSpPr>
          <p:nvPr/>
        </p:nvCxnSpPr>
        <p:spPr>
          <a:xfrm>
            <a:off x="3236112" y="1860432"/>
            <a:ext cx="4159018" cy="2247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7D6C3BB-4542-C549-B035-EBAFF2C83BFF}"/>
              </a:ext>
            </a:extLst>
          </p:cNvPr>
          <p:cNvCxnSpPr>
            <a:cxnSpLocks/>
          </p:cNvCxnSpPr>
          <p:nvPr/>
        </p:nvCxnSpPr>
        <p:spPr>
          <a:xfrm flipH="1">
            <a:off x="3236114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CBB2F5-2C54-ED45-84E6-02BE250CAD54}"/>
              </a:ext>
            </a:extLst>
          </p:cNvPr>
          <p:cNvCxnSpPr>
            <a:cxnSpLocks/>
          </p:cNvCxnSpPr>
          <p:nvPr/>
        </p:nvCxnSpPr>
        <p:spPr>
          <a:xfrm flipH="1">
            <a:off x="3209157" y="2182860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0A057C6-9A0C-6440-A99A-C92F1B84057B}"/>
              </a:ext>
            </a:extLst>
          </p:cNvPr>
          <p:cNvCxnSpPr>
            <a:cxnSpLocks/>
          </p:cNvCxnSpPr>
          <p:nvPr/>
        </p:nvCxnSpPr>
        <p:spPr>
          <a:xfrm>
            <a:off x="3236113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E9A4616-C9CF-A249-AACC-51106164BF9B}"/>
              </a:ext>
            </a:extLst>
          </p:cNvPr>
          <p:cNvSpPr txBox="1"/>
          <p:nvPr/>
        </p:nvSpPr>
        <p:spPr>
          <a:xfrm rot="21060000">
            <a:off x="3916042" y="23176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D13DD34-3D29-F646-BDBA-D21EF89BB35E}"/>
              </a:ext>
            </a:extLst>
          </p:cNvPr>
          <p:cNvSpPr txBox="1"/>
          <p:nvPr/>
        </p:nvSpPr>
        <p:spPr>
          <a:xfrm rot="240000">
            <a:off x="3845197" y="28842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EE6ED149-BF09-6A49-A18B-40A2C7272656}"/>
              </a:ext>
            </a:extLst>
          </p:cNvPr>
          <p:cNvSpPr/>
          <p:nvPr/>
        </p:nvSpPr>
        <p:spPr>
          <a:xfrm rot="21306515">
            <a:off x="5491969" y="29456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F7BA562-E13C-2248-92CC-E1662F8AC303}"/>
              </a:ext>
            </a:extLst>
          </p:cNvPr>
          <p:cNvSpPr>
            <a:spLocks noChangeAspect="1"/>
          </p:cNvSpPr>
          <p:nvPr/>
        </p:nvSpPr>
        <p:spPr>
          <a:xfrm>
            <a:off x="5609016" y="31450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ADE2035-7193-8046-987C-6E64077FA933}"/>
              </a:ext>
            </a:extLst>
          </p:cNvPr>
          <p:cNvSpPr>
            <a:spLocks noChangeAspect="1"/>
          </p:cNvSpPr>
          <p:nvPr/>
        </p:nvSpPr>
        <p:spPr>
          <a:xfrm>
            <a:off x="7306852" y="34989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30C1B1-C865-324E-9D3A-5A28765FEA14}"/>
              </a:ext>
            </a:extLst>
          </p:cNvPr>
          <p:cNvCxnSpPr>
            <a:cxnSpLocks/>
            <a:endCxn id="108" idx="2"/>
          </p:cNvCxnSpPr>
          <p:nvPr/>
        </p:nvCxnSpPr>
        <p:spPr>
          <a:xfrm>
            <a:off x="3209157" y="30607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14BB0E0-99AD-A54E-B06B-07261B708488}"/>
              </a:ext>
            </a:extLst>
          </p:cNvPr>
          <p:cNvCxnSpPr>
            <a:cxnSpLocks/>
            <a:endCxn id="109" idx="2"/>
          </p:cNvCxnSpPr>
          <p:nvPr/>
        </p:nvCxnSpPr>
        <p:spPr>
          <a:xfrm>
            <a:off x="3222633" y="30732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19C4858-BC46-E542-AFA1-86BAADB52166}"/>
              </a:ext>
            </a:extLst>
          </p:cNvPr>
          <p:cNvCxnSpPr>
            <a:cxnSpLocks/>
          </p:cNvCxnSpPr>
          <p:nvPr/>
        </p:nvCxnSpPr>
        <p:spPr>
          <a:xfrm flipH="1">
            <a:off x="3236114" y="36269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40E86B7-444B-6D40-BF9A-5E12FC8E8B02}"/>
              </a:ext>
            </a:extLst>
          </p:cNvPr>
          <p:cNvSpPr txBox="1"/>
          <p:nvPr/>
        </p:nvSpPr>
        <p:spPr>
          <a:xfrm rot="21060000">
            <a:off x="3752223" y="383674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FAB5941-885F-4448-BFCD-F19DB4984860}"/>
              </a:ext>
            </a:extLst>
          </p:cNvPr>
          <p:cNvSpPr txBox="1"/>
          <p:nvPr/>
        </p:nvSpPr>
        <p:spPr>
          <a:xfrm rot="466451">
            <a:off x="5989695" y="30539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9E6C90-A634-B94B-BDEB-A2358985282E}"/>
              </a:ext>
            </a:extLst>
          </p:cNvPr>
          <p:cNvCxnSpPr>
            <a:cxnSpLocks/>
            <a:stCxn id="109" idx="3"/>
          </p:cNvCxnSpPr>
          <p:nvPr/>
        </p:nvCxnSpPr>
        <p:spPr>
          <a:xfrm flipH="1">
            <a:off x="3209160" y="36525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31680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4898621" y="381000"/>
            <a:ext cx="239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Algorithm Phases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39B8D6-8A39-E44D-AE41-CC65C8E10A1A}"/>
              </a:ext>
            </a:extLst>
          </p:cNvPr>
          <p:cNvSpPr/>
          <p:nvPr/>
        </p:nvSpPr>
        <p:spPr>
          <a:xfrm>
            <a:off x="2755807" y="857250"/>
            <a:ext cx="6680387" cy="4311649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7E733E-8143-F142-A2F2-020AD632358C}"/>
              </a:ext>
            </a:extLst>
          </p:cNvPr>
          <p:cNvSpPr/>
          <p:nvPr/>
        </p:nvSpPr>
        <p:spPr>
          <a:xfrm>
            <a:off x="5497065" y="1270000"/>
            <a:ext cx="3650996" cy="3708399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CFA43E9-7C99-7D40-9411-B08603EEF526}"/>
              </a:ext>
            </a:extLst>
          </p:cNvPr>
          <p:cNvSpPr/>
          <p:nvPr/>
        </p:nvSpPr>
        <p:spPr>
          <a:xfrm>
            <a:off x="2993073" y="1270000"/>
            <a:ext cx="459123" cy="3708399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C788D8-E736-FE45-98DE-0589C7E4C4FD}"/>
              </a:ext>
            </a:extLst>
          </p:cNvPr>
          <p:cNvSpPr txBox="1"/>
          <p:nvPr/>
        </p:nvSpPr>
        <p:spPr>
          <a:xfrm>
            <a:off x="3031716" y="128427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E145FC-F088-9545-9A3B-7724DAE9E9C4}"/>
              </a:ext>
            </a:extLst>
          </p:cNvPr>
          <p:cNvSpPr txBox="1"/>
          <p:nvPr/>
        </p:nvSpPr>
        <p:spPr>
          <a:xfrm>
            <a:off x="5507704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149D7A-ED1A-D740-8C48-E75CB21D0F76}"/>
              </a:ext>
            </a:extLst>
          </p:cNvPr>
          <p:cNvSpPr txBox="1"/>
          <p:nvPr/>
        </p:nvSpPr>
        <p:spPr>
          <a:xfrm>
            <a:off x="7200440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63BCFD-89D7-AB41-AFEA-341DC3DA5B3A}"/>
              </a:ext>
            </a:extLst>
          </p:cNvPr>
          <p:cNvSpPr txBox="1"/>
          <p:nvPr/>
        </p:nvSpPr>
        <p:spPr>
          <a:xfrm>
            <a:off x="8700988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77FA88-F60B-F747-961D-FE14566271C7}"/>
              </a:ext>
            </a:extLst>
          </p:cNvPr>
          <p:cNvSpPr/>
          <p:nvPr/>
        </p:nvSpPr>
        <p:spPr>
          <a:xfrm>
            <a:off x="825501" y="3077424"/>
            <a:ext cx="8794750" cy="1551726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B8349-E73C-4541-AC67-310931587409}"/>
              </a:ext>
            </a:extLst>
          </p:cNvPr>
          <p:cNvSpPr/>
          <p:nvPr/>
        </p:nvSpPr>
        <p:spPr>
          <a:xfrm>
            <a:off x="825501" y="1689100"/>
            <a:ext cx="8794750" cy="1186700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prepare/promise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00813B4-9903-5741-BBB0-0E23B85532BB}"/>
              </a:ext>
            </a:extLst>
          </p:cNvPr>
          <p:cNvSpPr/>
          <p:nvPr/>
        </p:nvSpPr>
        <p:spPr>
          <a:xfrm>
            <a:off x="9774616" y="1689100"/>
            <a:ext cx="312003" cy="2940050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EC0569-01A2-A54F-83BB-0B0A9C302146}"/>
              </a:ext>
            </a:extLst>
          </p:cNvPr>
          <p:cNvSpPr txBox="1"/>
          <p:nvPr/>
        </p:nvSpPr>
        <p:spPr>
          <a:xfrm rot="16200000">
            <a:off x="8928900" y="2801647"/>
            <a:ext cx="2697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One run of the Paxos algorithm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6B27DA-26EF-4E4F-B3B2-670B686779D9}"/>
              </a:ext>
            </a:extLst>
          </p:cNvPr>
          <p:cNvSpPr txBox="1"/>
          <p:nvPr/>
        </p:nvSpPr>
        <p:spPr>
          <a:xfrm rot="180000">
            <a:off x="3909804" y="16672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AECB390-9256-A542-9475-A7A546187E1B}"/>
              </a:ext>
            </a:extLst>
          </p:cNvPr>
          <p:cNvCxnSpPr/>
          <p:nvPr/>
        </p:nvCxnSpPr>
        <p:spPr>
          <a:xfrm>
            <a:off x="3222634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A377EC-17FB-A046-8C3A-F144256808C7}"/>
              </a:ext>
            </a:extLst>
          </p:cNvPr>
          <p:cNvCxnSpPr/>
          <p:nvPr/>
        </p:nvCxnSpPr>
        <p:spPr>
          <a:xfrm>
            <a:off x="5699044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63E5A72-B646-AB4B-A375-6D18F60C5F90}"/>
              </a:ext>
            </a:extLst>
          </p:cNvPr>
          <p:cNvCxnSpPr/>
          <p:nvPr/>
        </p:nvCxnSpPr>
        <p:spPr>
          <a:xfrm>
            <a:off x="7395131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CEE6E43-3958-A942-AE8B-2A7D476E3F31}"/>
              </a:ext>
            </a:extLst>
          </p:cNvPr>
          <p:cNvCxnSpPr/>
          <p:nvPr/>
        </p:nvCxnSpPr>
        <p:spPr>
          <a:xfrm>
            <a:off x="8905021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D7C72EB-BD1E-E845-B207-724A5A1D461B}"/>
              </a:ext>
            </a:extLst>
          </p:cNvPr>
          <p:cNvCxnSpPr>
            <a:cxnSpLocks/>
          </p:cNvCxnSpPr>
          <p:nvPr/>
        </p:nvCxnSpPr>
        <p:spPr>
          <a:xfrm>
            <a:off x="3236112" y="1860432"/>
            <a:ext cx="4159018" cy="2247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7D6C3BB-4542-C549-B035-EBAFF2C83BFF}"/>
              </a:ext>
            </a:extLst>
          </p:cNvPr>
          <p:cNvCxnSpPr>
            <a:cxnSpLocks/>
          </p:cNvCxnSpPr>
          <p:nvPr/>
        </p:nvCxnSpPr>
        <p:spPr>
          <a:xfrm flipH="1">
            <a:off x="3236114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CBB2F5-2C54-ED45-84E6-02BE250CAD54}"/>
              </a:ext>
            </a:extLst>
          </p:cNvPr>
          <p:cNvCxnSpPr>
            <a:cxnSpLocks/>
          </p:cNvCxnSpPr>
          <p:nvPr/>
        </p:nvCxnSpPr>
        <p:spPr>
          <a:xfrm flipH="1">
            <a:off x="3222633" y="2182860"/>
            <a:ext cx="4172498" cy="580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0A057C6-9A0C-6440-A99A-C92F1B84057B}"/>
              </a:ext>
            </a:extLst>
          </p:cNvPr>
          <p:cNvCxnSpPr>
            <a:cxnSpLocks/>
          </p:cNvCxnSpPr>
          <p:nvPr/>
        </p:nvCxnSpPr>
        <p:spPr>
          <a:xfrm>
            <a:off x="3236113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E9A4616-C9CF-A249-AACC-51106164BF9B}"/>
              </a:ext>
            </a:extLst>
          </p:cNvPr>
          <p:cNvSpPr txBox="1"/>
          <p:nvPr/>
        </p:nvSpPr>
        <p:spPr>
          <a:xfrm rot="21060000">
            <a:off x="3916042" y="23176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D13DD34-3D29-F646-BDBA-D21EF89BB35E}"/>
              </a:ext>
            </a:extLst>
          </p:cNvPr>
          <p:cNvSpPr txBox="1"/>
          <p:nvPr/>
        </p:nvSpPr>
        <p:spPr>
          <a:xfrm rot="240000">
            <a:off x="3845197" y="311919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30C1B1-C865-324E-9D3A-5A28765FEA14}"/>
              </a:ext>
            </a:extLst>
          </p:cNvPr>
          <p:cNvCxnSpPr>
            <a:cxnSpLocks/>
          </p:cNvCxnSpPr>
          <p:nvPr/>
        </p:nvCxnSpPr>
        <p:spPr>
          <a:xfrm>
            <a:off x="3209157" y="3295650"/>
            <a:ext cx="2489883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14BB0E0-99AD-A54E-B06B-07261B708488}"/>
              </a:ext>
            </a:extLst>
          </p:cNvPr>
          <p:cNvCxnSpPr>
            <a:cxnSpLocks/>
          </p:cNvCxnSpPr>
          <p:nvPr/>
        </p:nvCxnSpPr>
        <p:spPr>
          <a:xfrm>
            <a:off x="3222633" y="3308214"/>
            <a:ext cx="4172497" cy="4890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19C4858-BC46-E542-AFA1-86BAADB52166}"/>
              </a:ext>
            </a:extLst>
          </p:cNvPr>
          <p:cNvCxnSpPr>
            <a:cxnSpLocks/>
          </p:cNvCxnSpPr>
          <p:nvPr/>
        </p:nvCxnSpPr>
        <p:spPr>
          <a:xfrm flipH="1">
            <a:off x="3236114" y="386188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40E86B7-444B-6D40-BF9A-5E12FC8E8B02}"/>
              </a:ext>
            </a:extLst>
          </p:cNvPr>
          <p:cNvSpPr txBox="1"/>
          <p:nvPr/>
        </p:nvSpPr>
        <p:spPr>
          <a:xfrm rot="21060000">
            <a:off x="3752223" y="40716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9E6C90-A634-B94B-BDEB-A2358985282E}"/>
              </a:ext>
            </a:extLst>
          </p:cNvPr>
          <p:cNvCxnSpPr>
            <a:cxnSpLocks/>
          </p:cNvCxnSpPr>
          <p:nvPr/>
        </p:nvCxnSpPr>
        <p:spPr>
          <a:xfrm flipH="1">
            <a:off x="3209160" y="3861889"/>
            <a:ext cx="4185970" cy="6733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04908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2781207" y="953311"/>
            <a:ext cx="6629587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3018473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3057116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32480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5522465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454061" y="381000"/>
            <a:ext cx="128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Multi-Paxos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DA037D-87DB-5541-88C6-65B0988FDB12}"/>
              </a:ext>
            </a:extLst>
          </p:cNvPr>
          <p:cNvSpPr/>
          <p:nvPr/>
        </p:nvSpPr>
        <p:spPr>
          <a:xfrm>
            <a:off x="825501" y="1803015"/>
            <a:ext cx="8794750" cy="913009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prepare/promise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935204" y="176735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3261512" y="20001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3238599" y="23685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3234557" y="23685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912411" y="21839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3261513" y="19961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131D876-A094-9A4C-A5B4-0EE7895C8E70}"/>
              </a:ext>
            </a:extLst>
          </p:cNvPr>
          <p:cNvSpPr/>
          <p:nvPr/>
        </p:nvSpPr>
        <p:spPr>
          <a:xfrm>
            <a:off x="825501" y="2965065"/>
            <a:ext cx="8794750" cy="1176912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617417" y="3028334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accept(5,“foo”,1)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3255089" y="3231690"/>
            <a:ext cx="2469351" cy="153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3248033" y="323200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3244612" y="3589266"/>
            <a:ext cx="2479829" cy="276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420000">
            <a:off x="3514177" y="3694293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accepted(5,“foo”,1)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8953971-9809-5F42-BB3C-9BDA61FE7C6F}"/>
              </a:ext>
            </a:extLst>
          </p:cNvPr>
          <p:cNvCxnSpPr>
            <a:cxnSpLocks/>
          </p:cNvCxnSpPr>
          <p:nvPr/>
        </p:nvCxnSpPr>
        <p:spPr>
          <a:xfrm flipH="1">
            <a:off x="3248033" y="3785018"/>
            <a:ext cx="4169077" cy="181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0DAD1C0-4455-6F47-89A1-9CBC93870472}"/>
              </a:ext>
            </a:extLst>
          </p:cNvPr>
          <p:cNvSpPr/>
          <p:nvPr/>
        </p:nvSpPr>
        <p:spPr>
          <a:xfrm>
            <a:off x="825501" y="4457315"/>
            <a:ext cx="8794750" cy="1176912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5FEE0A9-F98C-B043-A1D3-3295165AEEA8}"/>
              </a:ext>
            </a:extLst>
          </p:cNvPr>
          <p:cNvSpPr txBox="1"/>
          <p:nvPr/>
        </p:nvSpPr>
        <p:spPr>
          <a:xfrm rot="240000">
            <a:off x="3617417" y="4533284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accept(5,“bar”,2)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76BF3F-30E0-9B40-91DE-3A756C73D8FB}"/>
              </a:ext>
            </a:extLst>
          </p:cNvPr>
          <p:cNvCxnSpPr>
            <a:cxnSpLocks/>
          </p:cNvCxnSpPr>
          <p:nvPr/>
        </p:nvCxnSpPr>
        <p:spPr>
          <a:xfrm>
            <a:off x="3255089" y="4736640"/>
            <a:ext cx="2469351" cy="153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FA8326-03C7-F942-BF54-75C94FF38EF7}"/>
              </a:ext>
            </a:extLst>
          </p:cNvPr>
          <p:cNvCxnSpPr>
            <a:cxnSpLocks/>
          </p:cNvCxnSpPr>
          <p:nvPr/>
        </p:nvCxnSpPr>
        <p:spPr>
          <a:xfrm>
            <a:off x="3248033" y="47369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75C4C9-4799-874A-A405-EA17DB46D17F}"/>
              </a:ext>
            </a:extLst>
          </p:cNvPr>
          <p:cNvCxnSpPr>
            <a:cxnSpLocks/>
          </p:cNvCxnSpPr>
          <p:nvPr/>
        </p:nvCxnSpPr>
        <p:spPr>
          <a:xfrm flipH="1">
            <a:off x="3244612" y="5094216"/>
            <a:ext cx="2479829" cy="276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7DB0264-50F8-5643-BA54-55A3D4352240}"/>
              </a:ext>
            </a:extLst>
          </p:cNvPr>
          <p:cNvSpPr txBox="1"/>
          <p:nvPr/>
        </p:nvSpPr>
        <p:spPr>
          <a:xfrm rot="21420000">
            <a:off x="3514177" y="5199243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accepted(5,“bar”,2)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5DE7D9E-90DD-7F4B-BF09-959BFD541F33}"/>
              </a:ext>
            </a:extLst>
          </p:cNvPr>
          <p:cNvCxnSpPr>
            <a:cxnSpLocks/>
          </p:cNvCxnSpPr>
          <p:nvPr/>
        </p:nvCxnSpPr>
        <p:spPr>
          <a:xfrm flipH="1">
            <a:off x="3248033" y="5289968"/>
            <a:ext cx="4169077" cy="181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ight Brace 85">
            <a:extLst>
              <a:ext uri="{FF2B5EF4-FFF2-40B4-BE49-F238E27FC236}">
                <a16:creationId xmlns:a16="http://schemas.microsoft.com/office/drawing/2014/main" id="{A3F92D7D-866D-2546-BD89-DD699C2E6DC9}"/>
              </a:ext>
            </a:extLst>
          </p:cNvPr>
          <p:cNvSpPr/>
          <p:nvPr/>
        </p:nvSpPr>
        <p:spPr>
          <a:xfrm>
            <a:off x="9774616" y="1803015"/>
            <a:ext cx="312003" cy="2338962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F9223B2-5A02-074D-B2F4-B1382BE2D817}"/>
              </a:ext>
            </a:extLst>
          </p:cNvPr>
          <p:cNvSpPr txBox="1"/>
          <p:nvPr/>
        </p:nvSpPr>
        <p:spPr>
          <a:xfrm rot="16200000">
            <a:off x="9500401" y="2560576"/>
            <a:ext cx="168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One run of the Paxos algorithm</a:t>
            </a:r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070E43F6-ABA4-2540-81E0-2B2F417895B5}"/>
              </a:ext>
            </a:extLst>
          </p:cNvPr>
          <p:cNvSpPr/>
          <p:nvPr/>
        </p:nvSpPr>
        <p:spPr>
          <a:xfrm>
            <a:off x="9774616" y="4457315"/>
            <a:ext cx="312003" cy="1176912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CEC6A2E-E0E1-0E4A-AAB3-FBA491F80010}"/>
              </a:ext>
            </a:extLst>
          </p:cNvPr>
          <p:cNvSpPr txBox="1"/>
          <p:nvPr/>
        </p:nvSpPr>
        <p:spPr>
          <a:xfrm rot="16200000">
            <a:off x="9344826" y="4713570"/>
            <a:ext cx="2043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Repeat 2</a:t>
            </a:r>
            <a:r>
              <a:rPr lang="en-GB" sz="1400" baseline="30000" dirty="0"/>
              <a:t>nd</a:t>
            </a:r>
            <a:r>
              <a:rPr lang="en-GB" sz="1400" dirty="0"/>
              <a:t> phase as many times as needed</a:t>
            </a:r>
          </a:p>
        </p:txBody>
      </p:sp>
    </p:spTree>
    <p:extLst>
      <p:ext uri="{BB962C8B-B14F-4D97-AF65-F5344CB8AC3E}">
        <p14:creationId xmlns:p14="http://schemas.microsoft.com/office/powerpoint/2010/main" val="290579374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382B705-FC9E-7149-9EA9-7081A5D056AF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647EE63-FBEA-2C45-B184-3749CFCFE305}"/>
              </a:ext>
            </a:extLst>
          </p:cNvPr>
          <p:cNvSpPr>
            <a:spLocks noChangeAspect="1"/>
          </p:cNvSpPr>
          <p:nvPr/>
        </p:nvSpPr>
        <p:spPr>
          <a:xfrm>
            <a:off x="4721169" y="3602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  <a:stCxn id="44" idx="6"/>
            <a:endCxn id="56" idx="2"/>
          </p:cNvCxnSpPr>
          <p:nvPr/>
        </p:nvCxnSpPr>
        <p:spPr>
          <a:xfrm>
            <a:off x="2702238" y="1740021"/>
            <a:ext cx="2023637" cy="372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D3D4970-EA61-1341-BED2-E01F334185BE}"/>
              </a:ext>
            </a:extLst>
          </p:cNvPr>
          <p:cNvSpPr>
            <a:spLocks noChangeAspect="1"/>
          </p:cNvSpPr>
          <p:nvPr/>
        </p:nvSpPr>
        <p:spPr>
          <a:xfrm>
            <a:off x="4725875" y="20227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5CEB743-F8D6-D44A-BB69-00BB3FC10371}"/>
              </a:ext>
            </a:extLst>
          </p:cNvPr>
          <p:cNvSpPr>
            <a:spLocks noChangeAspect="1"/>
          </p:cNvSpPr>
          <p:nvPr/>
        </p:nvSpPr>
        <p:spPr>
          <a:xfrm>
            <a:off x="9391047" y="29078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33BC8F-6E5D-9943-8072-2620298A9CCB}"/>
              </a:ext>
            </a:extLst>
          </p:cNvPr>
          <p:cNvCxnSpPr>
            <a:cxnSpLocks/>
            <a:stCxn id="56" idx="6"/>
            <a:endCxn id="99" idx="2"/>
          </p:cNvCxnSpPr>
          <p:nvPr/>
        </p:nvCxnSpPr>
        <p:spPr>
          <a:xfrm>
            <a:off x="4905875" y="2112790"/>
            <a:ext cx="2341587" cy="255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E0BE3D2-FEF7-A347-BD91-5DB47952726E}"/>
              </a:ext>
            </a:extLst>
          </p:cNvPr>
          <p:cNvSpPr txBox="1"/>
          <p:nvPr/>
        </p:nvSpPr>
        <p:spPr>
          <a:xfrm>
            <a:off x="412648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056977" y="163478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44999" y="387663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0DC645-D2C5-4F43-AC9F-32053C1E4E40}"/>
              </a:ext>
            </a:extLst>
          </p:cNvPr>
          <p:cNvSpPr txBox="1"/>
          <p:nvPr/>
        </p:nvSpPr>
        <p:spPr>
          <a:xfrm>
            <a:off x="4182346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9B9736-F9A2-9E4D-BF18-6D7FA82C7EE7}"/>
              </a:ext>
            </a:extLst>
          </p:cNvPr>
          <p:cNvSpPr txBox="1"/>
          <p:nvPr/>
        </p:nvSpPr>
        <p:spPr>
          <a:xfrm>
            <a:off x="66636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0464C6-CEC0-E44B-A78F-615CD091FD1A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4811431" y="2367865"/>
            <a:ext cx="2436031" cy="43110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F082611-0114-2D4D-B9F2-7169B8B7E4CA}"/>
              </a:ext>
            </a:extLst>
          </p:cNvPr>
          <p:cNvSpPr txBox="1"/>
          <p:nvPr/>
        </p:nvSpPr>
        <p:spPr>
          <a:xfrm rot="21240000">
            <a:off x="5823920" y="3055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5F5853-C37C-7442-B245-593EE993C24F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4797673" y="2997817"/>
            <a:ext cx="4593374" cy="43118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2C6EDFC-5DE9-4A43-BB69-A62F2332804A}"/>
              </a:ext>
            </a:extLst>
          </p:cNvPr>
          <p:cNvSpPr txBox="1"/>
          <p:nvPr/>
        </p:nvSpPr>
        <p:spPr>
          <a:xfrm>
            <a:off x="665152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002269-B245-0547-8625-E805C002C668}"/>
              </a:ext>
            </a:extLst>
          </p:cNvPr>
          <p:cNvSpPr txBox="1"/>
          <p:nvPr/>
        </p:nvSpPr>
        <p:spPr>
          <a:xfrm>
            <a:off x="87972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52D1413-3061-CF4F-8EA6-F8E7DEE9B8F9}"/>
              </a:ext>
            </a:extLst>
          </p:cNvPr>
          <p:cNvSpPr>
            <a:spLocks noChangeAspect="1"/>
          </p:cNvSpPr>
          <p:nvPr/>
        </p:nvSpPr>
        <p:spPr>
          <a:xfrm>
            <a:off x="7247462" y="2277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647C98C-A918-B44D-9029-08AD491B1E30}"/>
              </a:ext>
            </a:extLst>
          </p:cNvPr>
          <p:cNvSpPr txBox="1"/>
          <p:nvPr/>
        </p:nvSpPr>
        <p:spPr>
          <a:xfrm rot="360000">
            <a:off x="5469476" y="1955241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ED6A6D5-B7C4-5C49-A28E-E19334D6C4A1}"/>
              </a:ext>
            </a:extLst>
          </p:cNvPr>
          <p:cNvCxnSpPr>
            <a:cxnSpLocks/>
            <a:stCxn id="56" idx="6"/>
            <a:endCxn id="62" idx="2"/>
          </p:cNvCxnSpPr>
          <p:nvPr/>
        </p:nvCxnSpPr>
        <p:spPr>
          <a:xfrm>
            <a:off x="4905875" y="2112790"/>
            <a:ext cx="4485172" cy="8850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AD78B5A-DE34-2548-A112-8643129E2E3A}"/>
              </a:ext>
            </a:extLst>
          </p:cNvPr>
          <p:cNvSpPr txBox="1"/>
          <p:nvPr/>
        </p:nvSpPr>
        <p:spPr>
          <a:xfrm rot="660000">
            <a:off x="7808416" y="251787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599617-30DB-4A49-8C26-E4999F4D5FC1}"/>
              </a:ext>
            </a:extLst>
          </p:cNvPr>
          <p:cNvSpPr txBox="1"/>
          <p:nvPr/>
        </p:nvSpPr>
        <p:spPr>
          <a:xfrm rot="21000000">
            <a:off x="5341321" y="241463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F240DC-07BD-F049-8E46-7A3B12CCF9C2}"/>
              </a:ext>
            </a:extLst>
          </p:cNvPr>
          <p:cNvSpPr txBox="1"/>
          <p:nvPr/>
        </p:nvSpPr>
        <p:spPr>
          <a:xfrm>
            <a:off x="880417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2613273" y="3692145"/>
            <a:ext cx="2107896" cy="35280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Line Callout 2 106">
            <a:extLst>
              <a:ext uri="{FF2B5EF4-FFF2-40B4-BE49-F238E27FC236}">
                <a16:creationId xmlns:a16="http://schemas.microsoft.com/office/drawing/2014/main" id="{AD77290F-5BC6-9149-ABF8-C58C879F77BC}"/>
              </a:ext>
            </a:extLst>
          </p:cNvPr>
          <p:cNvSpPr/>
          <p:nvPr/>
        </p:nvSpPr>
        <p:spPr>
          <a:xfrm rot="5400000">
            <a:off x="5522477" y="3836167"/>
            <a:ext cx="505127" cy="779020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60499"/>
              <a:gd name="adj6" fmla="val -57248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</p:spTree>
    <p:extLst>
      <p:ext uri="{BB962C8B-B14F-4D97-AF65-F5344CB8AC3E}">
        <p14:creationId xmlns:p14="http://schemas.microsoft.com/office/powerpoint/2010/main" val="383692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24813</TotalTime>
  <Words>6800</Words>
  <Application>Microsoft Macintosh PowerPoint</Application>
  <PresentationFormat>Widescreen</PresentationFormat>
  <Paragraphs>2545</Paragraphs>
  <Slides>141</Slides>
  <Notes>90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141</vt:i4>
      </vt:variant>
    </vt:vector>
  </HeadingPairs>
  <TitlesOfParts>
    <vt:vector size="147" baseType="lpstr">
      <vt:lpstr>Arial</vt:lpstr>
      <vt:lpstr>Calibri</vt:lpstr>
      <vt:lpstr>Calibri Light</vt:lpstr>
      <vt:lpstr>Consolas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Whealy</dc:creator>
  <cp:lastModifiedBy>Chris Whealy</cp:lastModifiedBy>
  <cp:revision>302</cp:revision>
  <dcterms:created xsi:type="dcterms:W3CDTF">2020-04-15T11:07:56Z</dcterms:created>
  <dcterms:modified xsi:type="dcterms:W3CDTF">2020-06-02T20:05:00Z</dcterms:modified>
</cp:coreProperties>
</file>