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301" r:id="rId41"/>
    <p:sldId id="302" r:id="rId42"/>
    <p:sldId id="303" r:id="rId43"/>
    <p:sldId id="304" r:id="rId44"/>
    <p:sldId id="305" r:id="rId45"/>
    <p:sldId id="306" r:id="rId46"/>
    <p:sldId id="307" r:id="rId47"/>
    <p:sldId id="308" r:id="rId48"/>
    <p:sldId id="309" r:id="rId49"/>
    <p:sldId id="310" r:id="rId50"/>
    <p:sldId id="311" r:id="rId51"/>
    <p:sldId id="312" r:id="rId52"/>
    <p:sldId id="313" r:id="rId53"/>
    <p:sldId id="314" r:id="rId54"/>
    <p:sldId id="315" r:id="rId55"/>
    <p:sldId id="316" r:id="rId56"/>
    <p:sldId id="317" r:id="rId57"/>
    <p:sldId id="318" r:id="rId58"/>
    <p:sldId id="319" r:id="rId59"/>
    <p:sldId id="320" r:id="rId60"/>
    <p:sldId id="321" r:id="rId61"/>
    <p:sldId id="322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1"/>
    <p:restoredTop sz="94619"/>
  </p:normalViewPr>
  <p:slideViewPr>
    <p:cSldViewPr snapToGrid="0" snapToObjects="1">
      <p:cViewPr varScale="1">
        <p:scale>
          <a:sx n="160" d="100"/>
          <a:sy n="160" d="100"/>
        </p:scale>
        <p:origin x="1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925794-8AED-4342-B739-5D77BA63DAD8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A751D9-9BE4-E140-969C-C7B377CFC7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701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143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045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329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288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237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17554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770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73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765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809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7435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7012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56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3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A751D9-9BE4-E140-969C-C7B377CFC75F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0457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3477-1BC8-3C4C-B606-9C25189D2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6C827-1726-E44D-946D-B1C4292D8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5197-3504-3845-8DE6-78359F81E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DD65E-119F-9447-BF70-C7F7BA8F5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68A0F-0FD0-7A44-A04E-330DA977B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917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18DA5-3688-3B45-AFD7-550828A7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2CFCE-EED3-E842-8859-6A49FC5A1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6D80C-195A-6D4D-8526-D2BD9706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96F1-BAD2-574F-BC23-4DF8C6F1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36ADA-5C47-9A44-88AB-4FB810EBC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80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9B936-3C8A-8343-90AE-1E1C64B9C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439F1-F093-C844-BB6E-48875FDD20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2ED6-9730-7748-9868-B3419B5A6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8A45F-C7DC-D047-B10C-11B1F24D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AC006-25B5-224E-94D8-57C7D929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09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58D42-B9A6-6542-9A0C-E0071D6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9F7F-D5D2-6941-89FA-E4D5AEFE3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26BF5-B3D4-594F-83F0-C25CBA56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C214E-6691-F341-A1B1-CD1321F86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1127-B5D1-394A-9DDA-14B86100D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908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5B7D4-6F4D-9E48-A983-79A04C820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571D9-9E30-7E4A-8D9F-728955B1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C7E85-A9B7-FA45-A6C6-9678FC9E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7AA0A-ED2A-CC4E-A407-D5879DD76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D9DDE-531B-ED4E-98F5-4BB7088D5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497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8D175-AF9B-7540-8314-46561823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D6077-1ED5-3A41-8827-867418C04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F20133-6876-CA4A-909E-9BC05153D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71565-6526-254A-96FB-752742AD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30E088-9AE0-2E40-ACBF-F5F72974D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A3D91-3B77-AD4D-89DD-A42484AB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365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822FB-E3B2-194D-A9CA-8CA73FDBD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456F8-3DD3-9047-9128-F2475D71C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0B10F0-4521-0443-8396-2773DA2D5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02EB97-D635-574B-A4C6-E5A90163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6082A-0827-F34D-9C7F-2FDF961A98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1AB452-99B3-4346-A005-72A23F36A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778540-C194-4E48-A123-A14C0E3A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633FE-B9EC-D841-B2BE-0FD83A251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559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3A90-5978-F44D-AA4C-2CA8312D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1535F-DC1A-0B4C-8CD4-BDD07E454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764CA-32B1-2E4A-BA1D-26212C023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580B45-B6FD-2B4B-A9FA-8D20C2AE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28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CD8CF-BF80-BD43-908F-F2614AD7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4E7A5-6E33-0844-AF05-1CEDC79B8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A86F3-0B19-0E49-837D-AD0D9C5D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122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C543-EE4C-7D4B-8908-38750AD8C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43A2A-7DFD-4F4D-990F-80950AB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6EDD-F9BB-C04C-8B29-4B2CD826B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3C3BC-F7F6-AD49-AAA4-1FB8BE8D4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8A753-59D9-624F-B2EA-7267F33A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5A41A-26D3-9E4D-B848-8143838C6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758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4EE0-8D3E-5844-886F-78A18984F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E005CE-9DA9-AF4A-906B-00B1A070E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E8B433-4794-A44D-A0B7-9DDA61A9B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F96AC-3FD1-4349-A9AD-7C3C95D30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D1C79-A70F-9D44-80A0-68929B36A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52267-E6CD-F24B-80DB-AD985A85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634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ACC80-5219-344D-A736-BE9DA6A1D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511A4-B88A-6447-AA0D-DA0D86ED1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6BA24-3780-F948-8FE9-99B65CDC53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08F82-A814-3D45-BCBE-0354A5CB7602}" type="datetimeFigureOut">
              <a:rPr lang="en-GB" smtClean="0"/>
              <a:t>15/04/2020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3144E-9016-BE47-8939-0888D125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CE722-B248-F24F-BB41-E95734586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C1D4-9AA4-E643-B97C-0383BDFFE3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26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2968640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01364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5724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90804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56815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79123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43953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5267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15544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98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1840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6023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697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883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1220409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2993518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5035322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28891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053149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15947232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88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2900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9134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C4A072-D22F-7348-8060-DB0F90FE990B}"/>
              </a:ext>
            </a:extLst>
          </p:cNvPr>
          <p:cNvCxnSpPr/>
          <p:nvPr/>
        </p:nvCxnSpPr>
        <p:spPr>
          <a:xfrm>
            <a:off x="2234317" y="1168842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93F71B9A-9963-9F43-A8BB-8B36ABDDAF48}"/>
              </a:ext>
            </a:extLst>
          </p:cNvPr>
          <p:cNvSpPr>
            <a:spLocks noChangeAspect="1"/>
          </p:cNvSpPr>
          <p:nvPr/>
        </p:nvSpPr>
        <p:spPr>
          <a:xfrm>
            <a:off x="2144317" y="1753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013EB2-BB5C-0041-A875-DFCEE5CE0953}"/>
              </a:ext>
            </a:extLst>
          </p:cNvPr>
          <p:cNvSpPr>
            <a:spLocks noChangeAspect="1"/>
          </p:cNvSpPr>
          <p:nvPr/>
        </p:nvSpPr>
        <p:spPr>
          <a:xfrm>
            <a:off x="2144317" y="27688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7F35394-AA1F-7A47-9537-E259768292E5}"/>
              </a:ext>
            </a:extLst>
          </p:cNvPr>
          <p:cNvSpPr>
            <a:spLocks noChangeAspect="1"/>
          </p:cNvSpPr>
          <p:nvPr/>
        </p:nvSpPr>
        <p:spPr>
          <a:xfrm>
            <a:off x="2144317" y="36904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34550A-31D4-D648-A548-0A002DD1F875}"/>
              </a:ext>
            </a:extLst>
          </p:cNvPr>
          <p:cNvSpPr txBox="1"/>
          <p:nvPr/>
        </p:nvSpPr>
        <p:spPr>
          <a:xfrm>
            <a:off x="2414317" y="1658944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C9689C-F60A-0949-A832-368C41BB9075}"/>
              </a:ext>
            </a:extLst>
          </p:cNvPr>
          <p:cNvSpPr txBox="1"/>
          <p:nvPr/>
        </p:nvSpPr>
        <p:spPr>
          <a:xfrm>
            <a:off x="2414317" y="267414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0640F7-AD63-934E-A453-F913D786A7E2}"/>
              </a:ext>
            </a:extLst>
          </p:cNvPr>
          <p:cNvSpPr txBox="1"/>
          <p:nvPr/>
        </p:nvSpPr>
        <p:spPr>
          <a:xfrm>
            <a:off x="2414317" y="359574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0988CC0-EBC3-0A4B-8945-0DEB07A8275F}"/>
              </a:ext>
            </a:extLst>
          </p:cNvPr>
          <p:cNvCxnSpPr/>
          <p:nvPr/>
        </p:nvCxnSpPr>
        <p:spPr>
          <a:xfrm>
            <a:off x="61606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8E1396F-65FD-384A-99EA-5B912F9A6984}"/>
              </a:ext>
            </a:extLst>
          </p:cNvPr>
          <p:cNvSpPr>
            <a:spLocks noChangeAspect="1"/>
          </p:cNvSpPr>
          <p:nvPr/>
        </p:nvSpPr>
        <p:spPr>
          <a:xfrm>
            <a:off x="6070649" y="36569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AC93298-CF2A-C448-B886-B2E5B1AA4C2B}"/>
              </a:ext>
            </a:extLst>
          </p:cNvPr>
          <p:cNvSpPr txBox="1"/>
          <p:nvPr/>
        </p:nvSpPr>
        <p:spPr>
          <a:xfrm>
            <a:off x="5756991" y="3562264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E1D90A-7853-C14B-9D80-25D776DB1343}"/>
              </a:ext>
            </a:extLst>
          </p:cNvPr>
          <p:cNvSpPr txBox="1"/>
          <p:nvPr/>
        </p:nvSpPr>
        <p:spPr>
          <a:xfrm>
            <a:off x="59135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097B908-D75F-A74A-91DA-39E8491155A7}"/>
              </a:ext>
            </a:extLst>
          </p:cNvPr>
          <p:cNvCxnSpPr/>
          <p:nvPr/>
        </p:nvCxnSpPr>
        <p:spPr>
          <a:xfrm>
            <a:off x="7571849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D68963F-E0E9-4648-86C4-ECD19BB5AD22}"/>
              </a:ext>
            </a:extLst>
          </p:cNvPr>
          <p:cNvSpPr>
            <a:spLocks noChangeAspect="1"/>
          </p:cNvSpPr>
          <p:nvPr/>
        </p:nvSpPr>
        <p:spPr>
          <a:xfrm>
            <a:off x="7481849" y="17533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520FA76-836D-4647-A521-5D1EB547DDE2}"/>
              </a:ext>
            </a:extLst>
          </p:cNvPr>
          <p:cNvSpPr>
            <a:spLocks noChangeAspect="1"/>
          </p:cNvSpPr>
          <p:nvPr/>
        </p:nvSpPr>
        <p:spPr>
          <a:xfrm>
            <a:off x="7481849" y="276857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83856D58-5222-6542-93CC-787F9EC44CC8}"/>
              </a:ext>
            </a:extLst>
          </p:cNvPr>
          <p:cNvSpPr>
            <a:spLocks noChangeAspect="1"/>
          </p:cNvSpPr>
          <p:nvPr/>
        </p:nvSpPr>
        <p:spPr>
          <a:xfrm>
            <a:off x="7481849" y="35588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D0E205-B83F-7F47-AAD0-1F8C38919755}"/>
              </a:ext>
            </a:extLst>
          </p:cNvPr>
          <p:cNvSpPr txBox="1"/>
          <p:nvPr/>
        </p:nvSpPr>
        <p:spPr>
          <a:xfrm>
            <a:off x="7174090" y="165871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A6784B-A4D8-864E-997A-3ECC1728BF07}"/>
              </a:ext>
            </a:extLst>
          </p:cNvPr>
          <p:cNvSpPr txBox="1"/>
          <p:nvPr/>
        </p:nvSpPr>
        <p:spPr>
          <a:xfrm>
            <a:off x="7174090" y="2673913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671C8E6-4A45-6946-B900-E49B966F71C4}"/>
              </a:ext>
            </a:extLst>
          </p:cNvPr>
          <p:cNvSpPr txBox="1"/>
          <p:nvPr/>
        </p:nvSpPr>
        <p:spPr>
          <a:xfrm>
            <a:off x="7174090" y="34641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FECDA-ED9C-254E-BB4B-97711D55F185}"/>
              </a:ext>
            </a:extLst>
          </p:cNvPr>
          <p:cNvSpPr txBox="1"/>
          <p:nvPr/>
        </p:nvSpPr>
        <p:spPr>
          <a:xfrm>
            <a:off x="7324732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EEE18F-448E-8B4B-87FA-6A9509DC6ED1}"/>
              </a:ext>
            </a:extLst>
          </p:cNvPr>
          <p:cNvCxnSpPr/>
          <p:nvPr/>
        </p:nvCxnSpPr>
        <p:spPr>
          <a:xfrm>
            <a:off x="8919095" y="1403747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343E871-9179-964C-84A4-9F69345C7A37}"/>
              </a:ext>
            </a:extLst>
          </p:cNvPr>
          <p:cNvSpPr>
            <a:spLocks noChangeAspect="1"/>
          </p:cNvSpPr>
          <p:nvPr/>
        </p:nvSpPr>
        <p:spPr>
          <a:xfrm>
            <a:off x="8829095" y="17750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4A9235-C192-3145-872F-6DE3DD4FDC33}"/>
              </a:ext>
            </a:extLst>
          </p:cNvPr>
          <p:cNvSpPr txBox="1"/>
          <p:nvPr/>
        </p:nvSpPr>
        <p:spPr>
          <a:xfrm>
            <a:off x="9016411" y="168037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91D7230-1CC9-8742-9C9F-083021892C0B}"/>
              </a:ext>
            </a:extLst>
          </p:cNvPr>
          <p:cNvSpPr txBox="1"/>
          <p:nvPr/>
        </p:nvSpPr>
        <p:spPr>
          <a:xfrm>
            <a:off x="8671978" y="1034105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</p:spTree>
    <p:extLst>
      <p:ext uri="{BB962C8B-B14F-4D97-AF65-F5344CB8AC3E}">
        <p14:creationId xmlns:p14="http://schemas.microsoft.com/office/powerpoint/2010/main" val="1876057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15E208-51C1-A54D-8723-14B8AF6DB3C3}"/>
              </a:ext>
            </a:extLst>
          </p:cNvPr>
          <p:cNvCxnSpPr/>
          <p:nvPr/>
        </p:nvCxnSpPr>
        <p:spPr>
          <a:xfrm>
            <a:off x="10749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0471F64-192E-404E-B0A9-54DB35C03D78}"/>
              </a:ext>
            </a:extLst>
          </p:cNvPr>
          <p:cNvSpPr>
            <a:spLocks noChangeAspect="1"/>
          </p:cNvSpPr>
          <p:nvPr/>
        </p:nvSpPr>
        <p:spPr>
          <a:xfrm>
            <a:off x="984938" y="365715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C7C98C-FD83-F742-A9B2-D9345335DA9C}"/>
              </a:ext>
            </a:extLst>
          </p:cNvPr>
          <p:cNvSpPr txBox="1"/>
          <p:nvPr/>
        </p:nvSpPr>
        <p:spPr>
          <a:xfrm>
            <a:off x="671280" y="3562490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3BE46-69E6-3F47-9F31-274DAF8867BE}"/>
              </a:ext>
            </a:extLst>
          </p:cNvPr>
          <p:cNvSpPr txBox="1"/>
          <p:nvPr/>
        </p:nvSpPr>
        <p:spPr>
          <a:xfrm>
            <a:off x="8278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M1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A27B708-62DE-324F-9986-C5ECCBE953AD}"/>
              </a:ext>
            </a:extLst>
          </p:cNvPr>
          <p:cNvCxnSpPr/>
          <p:nvPr/>
        </p:nvCxnSpPr>
        <p:spPr>
          <a:xfrm>
            <a:off x="248613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7255035D-6091-5F49-B346-5BA78A3029FB}"/>
              </a:ext>
            </a:extLst>
          </p:cNvPr>
          <p:cNvSpPr>
            <a:spLocks noChangeAspect="1"/>
          </p:cNvSpPr>
          <p:nvPr/>
        </p:nvSpPr>
        <p:spPr>
          <a:xfrm>
            <a:off x="2396138" y="17536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0B2D565-F7B5-A84F-8283-6577454E0305}"/>
              </a:ext>
            </a:extLst>
          </p:cNvPr>
          <p:cNvSpPr>
            <a:spLocks noChangeAspect="1"/>
          </p:cNvSpPr>
          <p:nvPr/>
        </p:nvSpPr>
        <p:spPr>
          <a:xfrm>
            <a:off x="2396138" y="27688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7799E6-1151-F644-83BD-D239D6A57E05}"/>
              </a:ext>
            </a:extLst>
          </p:cNvPr>
          <p:cNvSpPr>
            <a:spLocks noChangeAspect="1"/>
          </p:cNvSpPr>
          <p:nvPr/>
        </p:nvSpPr>
        <p:spPr>
          <a:xfrm>
            <a:off x="2396138" y="355908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901F44-9A0F-DE40-8C62-2B8F2C22B77F}"/>
              </a:ext>
            </a:extLst>
          </p:cNvPr>
          <p:cNvSpPr txBox="1"/>
          <p:nvPr/>
        </p:nvSpPr>
        <p:spPr>
          <a:xfrm>
            <a:off x="2088379" y="1658939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9B0557-7B6C-944C-89FB-56654936DEA3}"/>
              </a:ext>
            </a:extLst>
          </p:cNvPr>
          <p:cNvSpPr txBox="1"/>
          <p:nvPr/>
        </p:nvSpPr>
        <p:spPr>
          <a:xfrm>
            <a:off x="2088379" y="267413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B4DC34-11FE-B44E-AB33-C0B454E81B91}"/>
              </a:ext>
            </a:extLst>
          </p:cNvPr>
          <p:cNvSpPr txBox="1"/>
          <p:nvPr/>
        </p:nvSpPr>
        <p:spPr>
          <a:xfrm>
            <a:off x="2088379" y="3464416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Z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97B6DA-6CEA-D34C-9C62-63E4F460B044}"/>
              </a:ext>
            </a:extLst>
          </p:cNvPr>
          <p:cNvSpPr txBox="1"/>
          <p:nvPr/>
        </p:nvSpPr>
        <p:spPr>
          <a:xfrm>
            <a:off x="2239021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3A01EB-66A9-654D-8597-695445247E8C}"/>
              </a:ext>
            </a:extLst>
          </p:cNvPr>
          <p:cNvCxnSpPr/>
          <p:nvPr/>
        </p:nvCxnSpPr>
        <p:spPr>
          <a:xfrm>
            <a:off x="3833384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AB3DE366-14FA-E54A-BE78-F3264BDAC478}"/>
              </a:ext>
            </a:extLst>
          </p:cNvPr>
          <p:cNvSpPr>
            <a:spLocks noChangeAspect="1"/>
          </p:cNvSpPr>
          <p:nvPr/>
        </p:nvSpPr>
        <p:spPr>
          <a:xfrm>
            <a:off x="3743384" y="17752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3C4DED-6481-F946-BD5D-DF0FD2F99F80}"/>
              </a:ext>
            </a:extLst>
          </p:cNvPr>
          <p:cNvSpPr txBox="1"/>
          <p:nvPr/>
        </p:nvSpPr>
        <p:spPr>
          <a:xfrm>
            <a:off x="3930700" y="168060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163B43-B3CD-9047-80B8-743FD001CDC2}"/>
              </a:ext>
            </a:extLst>
          </p:cNvPr>
          <p:cNvSpPr txBox="1"/>
          <p:nvPr/>
        </p:nvSpPr>
        <p:spPr>
          <a:xfrm>
            <a:off x="3586267" y="1034331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CF58C2F-36C4-E64B-82E9-BEE0BB4D0EDD}"/>
              </a:ext>
            </a:extLst>
          </p:cNvPr>
          <p:cNvSpPr>
            <a:spLocks noChangeAspect="1"/>
          </p:cNvSpPr>
          <p:nvPr/>
        </p:nvSpPr>
        <p:spPr>
          <a:xfrm>
            <a:off x="2397742" y="224370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BEBE82D-602D-1B45-AC85-5ADE9A3736A1}"/>
              </a:ext>
            </a:extLst>
          </p:cNvPr>
          <p:cNvSpPr txBox="1"/>
          <p:nvPr/>
        </p:nvSpPr>
        <p:spPr>
          <a:xfrm>
            <a:off x="2089983" y="214904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68FC968-8DC1-C041-849C-D6A81CD2540F}"/>
              </a:ext>
            </a:extLst>
          </p:cNvPr>
          <p:cNvCxnSpPr>
            <a:cxnSpLocks/>
            <a:stCxn id="29" idx="2"/>
            <a:endCxn id="30" idx="6"/>
          </p:cNvCxnSpPr>
          <p:nvPr/>
        </p:nvCxnSpPr>
        <p:spPr>
          <a:xfrm flipH="1">
            <a:off x="2577742" y="1865271"/>
            <a:ext cx="1165642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2BCDFDF-90A3-D04C-BA55-BF4A98DC8EA4}"/>
              </a:ext>
            </a:extLst>
          </p:cNvPr>
          <p:cNvSpPr>
            <a:spLocks noChangeAspect="1"/>
          </p:cNvSpPr>
          <p:nvPr/>
        </p:nvSpPr>
        <p:spPr>
          <a:xfrm>
            <a:off x="2397513" y="318872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7BF69E-35C8-7D43-BACE-146BBFA25299}"/>
              </a:ext>
            </a:extLst>
          </p:cNvPr>
          <p:cNvSpPr txBox="1"/>
          <p:nvPr/>
        </p:nvSpPr>
        <p:spPr>
          <a:xfrm>
            <a:off x="2589689" y="309405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74DA7E-0244-4E42-86EA-264F434130B7}"/>
              </a:ext>
            </a:extLst>
          </p:cNvPr>
          <p:cNvCxnSpPr>
            <a:cxnSpLocks/>
            <a:stCxn id="33" idx="2"/>
            <a:endCxn id="15" idx="6"/>
          </p:cNvCxnSpPr>
          <p:nvPr/>
        </p:nvCxnSpPr>
        <p:spPr>
          <a:xfrm flipH="1">
            <a:off x="1164938" y="3278720"/>
            <a:ext cx="1232575" cy="4684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4F1BC13-B105-5A48-990A-112937635DCA}"/>
              </a:ext>
            </a:extLst>
          </p:cNvPr>
          <p:cNvSpPr>
            <a:spLocks noChangeAspect="1"/>
          </p:cNvSpPr>
          <p:nvPr/>
        </p:nvSpPr>
        <p:spPr>
          <a:xfrm>
            <a:off x="2396138" y="396764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6ECE5F5-4030-CE41-B3CD-678BBE694FFF}"/>
              </a:ext>
            </a:extLst>
          </p:cNvPr>
          <p:cNvSpPr txBox="1"/>
          <p:nvPr/>
        </p:nvSpPr>
        <p:spPr>
          <a:xfrm>
            <a:off x="2591815" y="3737497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1537388-91D5-4B4A-B677-912EA783A2D1}"/>
              </a:ext>
            </a:extLst>
          </p:cNvPr>
          <p:cNvSpPr>
            <a:spLocks noChangeAspect="1"/>
          </p:cNvSpPr>
          <p:nvPr/>
        </p:nvSpPr>
        <p:spPr>
          <a:xfrm>
            <a:off x="2396138" y="437620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AFE55CF-195C-FB49-9057-973CF7BB186B}"/>
              </a:ext>
            </a:extLst>
          </p:cNvPr>
          <p:cNvSpPr>
            <a:spLocks noChangeAspect="1"/>
          </p:cNvSpPr>
          <p:nvPr/>
        </p:nvSpPr>
        <p:spPr>
          <a:xfrm>
            <a:off x="3743384" y="420718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088F9A9-E599-734D-A65B-E9FA2C0322B7}"/>
              </a:ext>
            </a:extLst>
          </p:cNvPr>
          <p:cNvSpPr txBox="1"/>
          <p:nvPr/>
        </p:nvSpPr>
        <p:spPr>
          <a:xfrm>
            <a:off x="3940424" y="411252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301E059-2E9F-A64B-9569-D36FEB7750B3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2576138" y="4057643"/>
            <a:ext cx="1167246" cy="2395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8F19E22-0392-2F4B-8C48-50F0E4421B3B}"/>
              </a:ext>
            </a:extLst>
          </p:cNvPr>
          <p:cNvSpPr txBox="1"/>
          <p:nvPr/>
        </p:nvSpPr>
        <p:spPr>
          <a:xfrm>
            <a:off x="2591815" y="4516675"/>
            <a:ext cx="296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69350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6845042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5581233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6617585" y="103433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8346242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F8A5B37-6AB1-1547-BCA9-3EBFF852C8B0}"/>
              </a:ext>
            </a:extLst>
          </p:cNvPr>
          <p:cNvSpPr>
            <a:spLocks noChangeAspect="1"/>
          </p:cNvSpPr>
          <p:nvPr/>
        </p:nvSpPr>
        <p:spPr>
          <a:xfrm>
            <a:off x="6844203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8078023" y="10343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969348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9603488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9361965" y="1034331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8257846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7025042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96" idx="2"/>
          </p:cNvCxnSpPr>
          <p:nvPr/>
        </p:nvCxnSpPr>
        <p:spPr>
          <a:xfrm>
            <a:off x="7025042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9603488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57586A9-6D2E-684D-B579-0F23CFFFA170}"/>
              </a:ext>
            </a:extLst>
          </p:cNvPr>
          <p:cNvCxnSpPr>
            <a:cxnSpLocks/>
            <a:stCxn id="63" idx="6"/>
            <a:endCxn id="72" idx="2"/>
          </p:cNvCxnSpPr>
          <p:nvPr/>
        </p:nvCxnSpPr>
        <p:spPr>
          <a:xfrm>
            <a:off x="8437846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DDEF72E7-8537-994E-B85A-AFE59CDA33DE}"/>
              </a:ext>
            </a:extLst>
          </p:cNvPr>
          <p:cNvSpPr txBox="1"/>
          <p:nvPr/>
        </p:nvSpPr>
        <p:spPr>
          <a:xfrm>
            <a:off x="5676958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4A9A432-ADBE-0842-BA5A-99D3D94BD23E}"/>
              </a:ext>
            </a:extLst>
          </p:cNvPr>
          <p:cNvCxnSpPr>
            <a:cxnSpLocks/>
            <a:stCxn id="63" idx="2"/>
            <a:endCxn id="53" idx="6"/>
          </p:cNvCxnSpPr>
          <p:nvPr/>
        </p:nvCxnSpPr>
        <p:spPr>
          <a:xfrm flipH="1">
            <a:off x="7024203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9801352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AE62D93-DBD7-E44C-9D54-056AF73AB14F}"/>
              </a:ext>
            </a:extLst>
          </p:cNvPr>
          <p:cNvSpPr txBox="1"/>
          <p:nvPr/>
        </p:nvSpPr>
        <p:spPr>
          <a:xfrm>
            <a:off x="9795862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BB02D2B-B87B-8643-9E29-076F0A754899}"/>
              </a:ext>
            </a:extLst>
          </p:cNvPr>
          <p:cNvSpPr>
            <a:spLocks noChangeAspect="1"/>
          </p:cNvSpPr>
          <p:nvPr/>
        </p:nvSpPr>
        <p:spPr>
          <a:xfrm>
            <a:off x="827374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409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0628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972847" y="148120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496171C-D3D6-5A42-8B5E-3FAFEE559922}"/>
              </a:ext>
            </a:extLst>
          </p:cNvPr>
          <p:cNvSpPr txBox="1"/>
          <p:nvPr/>
        </p:nvSpPr>
        <p:spPr>
          <a:xfrm>
            <a:off x="1673252" y="1400611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745390" y="865519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3474047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3205828" y="865519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821293" y="1235161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3384047" y="36918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4489770" y="865519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3385651" y="25813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3564047" y="1916371"/>
            <a:ext cx="1167246" cy="18654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2152847" y="1571209"/>
            <a:ext cx="1232804" cy="11001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4731293" y="1826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2C48348-846B-6745-B51D-B9FBADA5E99A}"/>
              </a:ext>
            </a:extLst>
          </p:cNvPr>
          <p:cNvSpPr txBox="1"/>
          <p:nvPr/>
        </p:nvSpPr>
        <p:spPr>
          <a:xfrm>
            <a:off x="4929157" y="1746884"/>
            <a:ext cx="3136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F9588-DA97-E14A-88FF-FDF2CE61AE1A}"/>
              </a:ext>
            </a:extLst>
          </p:cNvPr>
          <p:cNvSpPr txBox="1"/>
          <p:nvPr/>
        </p:nvSpPr>
        <p:spPr>
          <a:xfrm>
            <a:off x="3575907" y="2517444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B7C8C2-54F2-4C4E-AF8F-3F1DBFB0E182}"/>
              </a:ext>
            </a:extLst>
          </p:cNvPr>
          <p:cNvSpPr txBox="1"/>
          <p:nvPr/>
        </p:nvSpPr>
        <p:spPr>
          <a:xfrm>
            <a:off x="3076503" y="3635826"/>
            <a:ext cx="222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0698272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9124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9147288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39998855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833777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3538929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5563144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2478395" y="378886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2658395" y="3502291"/>
            <a:ext cx="1165642" cy="3765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B, creating event E2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3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max(1,3)+1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2D6ABB-7665-3E48-BD5E-0880BAB085C7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599D05-CD0D-AC4C-AEE8-8315AA9E7B5E}"/>
              </a:ext>
            </a:extLst>
          </p:cNvPr>
          <p:cNvSpPr txBox="1"/>
          <p:nvPr/>
        </p:nvSpPr>
        <p:spPr>
          <a:xfrm>
            <a:off x="2028826" y="3707607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6896A8-D351-A744-B946-D7F606668036}"/>
              </a:ext>
            </a:extLst>
          </p:cNvPr>
          <p:cNvSpPr txBox="1"/>
          <p:nvPr/>
        </p:nvSpPr>
        <p:spPr>
          <a:xfrm rot="20557427">
            <a:off x="2856069" y="343968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16420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0ADF91-1403-5545-AC62-C16751EF0C98}"/>
              </a:ext>
            </a:extLst>
          </p:cNvPr>
          <p:cNvSpPr txBox="1"/>
          <p:nvPr/>
        </p:nvSpPr>
        <p:spPr>
          <a:xfrm>
            <a:off x="2762111" y="4324413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Ø</a:t>
            </a:r>
            <a:endParaRPr lang="en-GB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4A36-31A1-FD49-A48F-9F35B128384F}"/>
              </a:ext>
            </a:extLst>
          </p:cNvPr>
          <p:cNvSpPr txBox="1"/>
          <p:nvPr/>
        </p:nvSpPr>
        <p:spPr>
          <a:xfrm>
            <a:off x="2622650" y="3433657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{b}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04C9B57-48F7-1745-A125-062390C1C74C}"/>
              </a:ext>
            </a:extLst>
          </p:cNvPr>
          <p:cNvSpPr txBox="1"/>
          <p:nvPr/>
        </p:nvSpPr>
        <p:spPr>
          <a:xfrm>
            <a:off x="2343727" y="1652145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45932F-CACC-8F40-B068-F10A9AF00BCC}"/>
              </a:ext>
            </a:extLst>
          </p:cNvPr>
          <p:cNvCxnSpPr>
            <a:cxnSpLocks/>
            <a:stCxn id="24" idx="0"/>
            <a:endCxn id="21" idx="2"/>
          </p:cNvCxnSpPr>
          <p:nvPr/>
        </p:nvCxnSpPr>
        <p:spPr>
          <a:xfrm flipV="1">
            <a:off x="1803999" y="2021477"/>
            <a:ext cx="1120176" cy="5242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2FBFD-060D-9040-A86C-FEFB43633302}"/>
              </a:ext>
            </a:extLst>
          </p:cNvPr>
          <p:cNvSpPr txBox="1"/>
          <p:nvPr/>
        </p:nvSpPr>
        <p:spPr>
          <a:xfrm>
            <a:off x="2483189" y="2542901"/>
            <a:ext cx="8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4050DD-E9C0-EF4C-B17C-08B7796D96C7}"/>
              </a:ext>
            </a:extLst>
          </p:cNvPr>
          <p:cNvSpPr txBox="1"/>
          <p:nvPr/>
        </p:nvSpPr>
        <p:spPr>
          <a:xfrm>
            <a:off x="1363012" y="2545754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a,b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4D74C5-9BEF-7B4E-8EAF-CE20F9933CA9}"/>
              </a:ext>
            </a:extLst>
          </p:cNvPr>
          <p:cNvSpPr/>
          <p:nvPr/>
        </p:nvSpPr>
        <p:spPr>
          <a:xfrm>
            <a:off x="3601930" y="2542901"/>
            <a:ext cx="881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r>
              <a:rPr lang="en-GB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b,c</a:t>
            </a:r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GB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6404F05-F5F4-E345-947D-DE7724AF2255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924175" y="2021477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ACCA790-387D-154B-942C-EBA9F09DC224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2924175" y="2021477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40F053-E307-0D42-AF3A-30FBE4A29C66}"/>
              </a:ext>
            </a:extLst>
          </p:cNvPr>
          <p:cNvSpPr txBox="1"/>
          <p:nvPr/>
        </p:nvSpPr>
        <p:spPr>
          <a:xfrm>
            <a:off x="3741392" y="3429000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{c}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6AEDFF-2820-564A-8D0C-F847CA602A2D}"/>
              </a:ext>
            </a:extLst>
          </p:cNvPr>
          <p:cNvSpPr txBox="1"/>
          <p:nvPr/>
        </p:nvSpPr>
        <p:spPr>
          <a:xfrm>
            <a:off x="1503908" y="3431618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{a}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6385EE-E930-C249-83BC-8FF5F8D1E03E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>
            <a:off x="1803999" y="2915086"/>
            <a:ext cx="1434" cy="5165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73B6C66-7C61-9544-B5CE-447330C9923E}"/>
              </a:ext>
            </a:extLst>
          </p:cNvPr>
          <p:cNvCxnSpPr>
            <a:cxnSpLocks/>
            <a:stCxn id="24" idx="2"/>
            <a:endCxn id="3" idx="0"/>
          </p:cNvCxnSpPr>
          <p:nvPr/>
        </p:nvCxnSpPr>
        <p:spPr>
          <a:xfrm>
            <a:off x="1803999" y="2915086"/>
            <a:ext cx="1120176" cy="5185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569BC0D-B0A8-304A-BCEA-50A73E297421}"/>
              </a:ext>
            </a:extLst>
          </p:cNvPr>
          <p:cNvCxnSpPr>
            <a:cxnSpLocks/>
            <a:stCxn id="36" idx="0"/>
            <a:endCxn id="20" idx="2"/>
          </p:cNvCxnSpPr>
          <p:nvPr/>
        </p:nvCxnSpPr>
        <p:spPr>
          <a:xfrm flipV="1">
            <a:off x="1805433" y="2912233"/>
            <a:ext cx="1118742" cy="51938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40492B1D-78C1-9C47-B4BB-CF7D82A22F59}"/>
              </a:ext>
            </a:extLst>
          </p:cNvPr>
          <p:cNvCxnSpPr>
            <a:cxnSpLocks/>
            <a:stCxn id="20" idx="2"/>
            <a:endCxn id="34" idx="0"/>
          </p:cNvCxnSpPr>
          <p:nvPr/>
        </p:nvCxnSpPr>
        <p:spPr>
          <a:xfrm>
            <a:off x="2924175" y="2912233"/>
            <a:ext cx="1118742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BA5A591-96A1-E34D-8F92-E3ADE5467795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flipH="1">
            <a:off x="2924175" y="2912233"/>
            <a:ext cx="1118742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CFA461-F40B-5A4D-AB7F-8D8F70B4D0DF}"/>
              </a:ext>
            </a:extLst>
          </p:cNvPr>
          <p:cNvCxnSpPr>
            <a:cxnSpLocks/>
            <a:stCxn id="6" idx="2"/>
            <a:endCxn id="34" idx="0"/>
          </p:cNvCxnSpPr>
          <p:nvPr/>
        </p:nvCxnSpPr>
        <p:spPr>
          <a:xfrm>
            <a:off x="4042917" y="2912233"/>
            <a:ext cx="0" cy="5167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63859F-E555-E74A-83E1-F2AB617FEF9E}"/>
              </a:ext>
            </a:extLst>
          </p:cNvPr>
          <p:cNvCxnSpPr>
            <a:cxnSpLocks/>
            <a:stCxn id="36" idx="2"/>
            <a:endCxn id="2" idx="0"/>
          </p:cNvCxnSpPr>
          <p:nvPr/>
        </p:nvCxnSpPr>
        <p:spPr>
          <a:xfrm>
            <a:off x="1805433" y="3800950"/>
            <a:ext cx="1118742" cy="52346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CF30530-FA59-494D-AB07-E385D3A3CB80}"/>
              </a:ext>
            </a:extLst>
          </p:cNvPr>
          <p:cNvCxnSpPr>
            <a:cxnSpLocks/>
            <a:stCxn id="3" idx="2"/>
            <a:endCxn id="2" idx="0"/>
          </p:cNvCxnSpPr>
          <p:nvPr/>
        </p:nvCxnSpPr>
        <p:spPr>
          <a:xfrm>
            <a:off x="2924175" y="3802989"/>
            <a:ext cx="0" cy="5214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D4B8941-4067-4F45-8667-B028283F2030}"/>
              </a:ext>
            </a:extLst>
          </p:cNvPr>
          <p:cNvCxnSpPr>
            <a:cxnSpLocks/>
            <a:stCxn id="34" idx="2"/>
            <a:endCxn id="2" idx="0"/>
          </p:cNvCxnSpPr>
          <p:nvPr/>
        </p:nvCxnSpPr>
        <p:spPr>
          <a:xfrm flipH="1">
            <a:off x="2924175" y="3798332"/>
            <a:ext cx="1118742" cy="526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0A3620B-B52A-0A47-902D-3B698F7ED62A}"/>
              </a:ext>
            </a:extLst>
          </p:cNvPr>
          <p:cNvSpPr txBox="1"/>
          <p:nvPr/>
        </p:nvSpPr>
        <p:spPr>
          <a:xfrm>
            <a:off x="8236744" y="112156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F42A5B6-9C32-1948-9C87-55349B27B132}"/>
              </a:ext>
            </a:extLst>
          </p:cNvPr>
          <p:cNvSpPr txBox="1"/>
          <p:nvPr/>
        </p:nvSpPr>
        <p:spPr>
          <a:xfrm>
            <a:off x="8236744" y="202168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5D40D9-2743-0641-AA17-B9E32D9F5BE5}"/>
              </a:ext>
            </a:extLst>
          </p:cNvPr>
          <p:cNvSpPr txBox="1"/>
          <p:nvPr/>
        </p:nvSpPr>
        <p:spPr>
          <a:xfrm>
            <a:off x="8236744" y="2921793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F3B9E5-CD98-7643-9F58-FBC97715E2D3}"/>
              </a:ext>
            </a:extLst>
          </p:cNvPr>
          <p:cNvSpPr txBox="1"/>
          <p:nvPr/>
        </p:nvSpPr>
        <p:spPr>
          <a:xfrm>
            <a:off x="8236744" y="3816341"/>
            <a:ext cx="319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6E5318F-86ED-464E-B68C-BE2D6DBDE76C}"/>
              </a:ext>
            </a:extLst>
          </p:cNvPr>
          <p:cNvCxnSpPr>
            <a:cxnSpLocks/>
            <a:stCxn id="66" idx="2"/>
            <a:endCxn id="71" idx="0"/>
          </p:cNvCxnSpPr>
          <p:nvPr/>
        </p:nvCxnSpPr>
        <p:spPr>
          <a:xfrm flipH="1">
            <a:off x="8396614" y="1490901"/>
            <a:ext cx="2194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7498712-EF7E-324E-86EF-06A710DC074D}"/>
              </a:ext>
            </a:extLst>
          </p:cNvPr>
          <p:cNvCxnSpPr>
            <a:cxnSpLocks/>
            <a:stCxn id="71" idx="2"/>
            <a:endCxn id="73" idx="0"/>
          </p:cNvCxnSpPr>
          <p:nvPr/>
        </p:nvCxnSpPr>
        <p:spPr>
          <a:xfrm>
            <a:off x="8396614" y="2391013"/>
            <a:ext cx="0" cy="5307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20FEC0C-4361-854D-AB26-9313D95EF11C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>
            <a:off x="8396614" y="3291125"/>
            <a:ext cx="0" cy="52521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9573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77780E92-155B-D041-B2E9-6DE37C329A75}"/>
              </a:ext>
            </a:extLst>
          </p:cNvPr>
          <p:cNvSpPr txBox="1"/>
          <p:nvPr/>
        </p:nvSpPr>
        <p:spPr>
          <a:xfrm>
            <a:off x="2160000" y="1332584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[0,1,1]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Send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BEA564C-6603-C348-8D1F-8C0837564374}"/>
              </a:ext>
            </a:extLst>
          </p:cNvPr>
          <p:cNvGrpSpPr/>
          <p:nvPr/>
        </p:nvGrpSpPr>
        <p:grpSpPr>
          <a:xfrm>
            <a:off x="6733343" y="939214"/>
            <a:ext cx="4762598" cy="3982804"/>
            <a:chOff x="846330" y="939214"/>
            <a:chExt cx="476259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A198B0-C72E-6147-A72A-EABF3A233A45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148E937-B77F-6D4E-9DFF-F4AB4DADA4D3}"/>
                </a:ext>
              </a:extLst>
            </p:cNvPr>
            <p:cNvSpPr txBox="1"/>
            <p:nvPr/>
          </p:nvSpPr>
          <p:spPr>
            <a:xfrm rot="21251445">
              <a:off x="3201308" y="1409619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{[0,0,1],msg}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3B6CF34-0646-A44B-9451-23B8DA8BA1C1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46B2933-C071-6C43-A1C5-B41AE383F4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368336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[0,1,1]	[0,2,1]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[0,0,1]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DA34C7-79B4-F442-9431-1508D6D3113B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31E5C0-C6DD-CD46-9477-A8D9953F586F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371445">
              <a:off x="1479487" y="184027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E51358C-5E24-1449-AA55-B4E78D026C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5E0E178-4C9D-0745-9903-1EBC304774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537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pPr lvl="0"/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[1,2,1]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[0,2,1]	[0,3,1]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[0,0,1]	[0,3,2]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EA508C-D9FA-6B48-9931-5FD994AB3851}"/>
              </a:ext>
            </a:extLst>
          </p:cNvPr>
          <p:cNvGrpSpPr/>
          <p:nvPr/>
        </p:nvGrpSpPr>
        <p:grpSpPr>
          <a:xfrm>
            <a:off x="6741806" y="939214"/>
            <a:ext cx="4756524" cy="3982804"/>
            <a:chOff x="846330" y="939214"/>
            <a:chExt cx="475652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6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9904C032-96EC-4846-8EC1-C8D521669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0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31445">
              <a:off x="3229649" y="2180886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2031716-7C84-B742-9D4A-EA6FBF1F234F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C876D40-613B-B34D-B979-1837947F6B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7090669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Bob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[1,2,1]	[2,2,1]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[0,3,1]	[2,4,1]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[0,3,2]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FEED2-31EC-5643-A3E7-8153F902D17E}"/>
              </a:ext>
            </a:extLst>
          </p:cNvPr>
          <p:cNvGrpSpPr/>
          <p:nvPr/>
        </p:nvGrpSpPr>
        <p:grpSpPr>
          <a:xfrm>
            <a:off x="6096000" y="939214"/>
            <a:ext cx="4765458" cy="3982804"/>
            <a:chOff x="205495" y="939214"/>
            <a:chExt cx="476545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3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4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491445">
              <a:off x="1470319" y="2638357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{[2,2,1],msg}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434DC58-CF35-5F43-AF7A-63AD7AA54A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2963B278-CF91-B646-BFC3-543BEC0E14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610437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[2,2,1]	[3,3,3]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[2,4,1]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[0,3,2]	[0,3,3]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DF332-3676-1C4E-AC9A-73F5922D3D2F}"/>
              </a:ext>
            </a:extLst>
          </p:cNvPr>
          <p:cNvGrpSpPr/>
          <p:nvPr/>
        </p:nvGrpSpPr>
        <p:grpSpPr>
          <a:xfrm>
            <a:off x="6112042" y="939214"/>
            <a:ext cx="5357068" cy="3982804"/>
            <a:chOff x="221439" y="939214"/>
            <a:chExt cx="5357068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011445">
              <a:off x="1545912" y="357194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{[0,3,3],msg}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643CB09-E1A8-DE41-90AA-2AD2A786280F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185C038-A688-0241-8F7B-88A08C5072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B07ECD9-A4D8-F342-8F52-431AFE2BE3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80DF8E86-89B7-9D47-934F-A6736EE241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8F2A55E-B640-7448-9DB6-CE14FEE9D0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004629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sends Carol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[3,3,3]</a:t>
            </a: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[2,4,1]	[2,5,1]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[0,3,3]	[2,5,4]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AE667AB-3C99-F14C-866C-690474AF7A14}"/>
              </a:ext>
            </a:extLst>
          </p:cNvPr>
          <p:cNvGrpSpPr/>
          <p:nvPr/>
        </p:nvGrpSpPr>
        <p:grpSpPr>
          <a:xfrm>
            <a:off x="6737282" y="939214"/>
            <a:ext cx="4732177" cy="3982804"/>
            <a:chOff x="846330" y="939214"/>
            <a:chExt cx="4732177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38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39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1031445">
              <a:off x="3350824" y="3721070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{[2,5,1],msg}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F22B80B2-B776-C74E-B137-5B7FBD87F2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2CFCB8A-85A5-CE4B-B7ED-77E79818D6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679338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2160000" y="1332000"/>
            <a:ext cx="432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Carol sends Alice a message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[3,3,3]	[4,5,5]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[2,5,1]	[2,5,1]</a:t>
            </a:r>
          </a:p>
          <a:p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[2,5,4]	[2,5,5] 	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Send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CE8FB8-9D25-6D4D-9C4E-8ECA4FFD574B}"/>
              </a:ext>
            </a:extLst>
          </p:cNvPr>
          <p:cNvGrpSpPr/>
          <p:nvPr/>
        </p:nvGrpSpPr>
        <p:grpSpPr>
          <a:xfrm>
            <a:off x="6120063" y="939214"/>
            <a:ext cx="5354094" cy="3982804"/>
            <a:chOff x="224413" y="939214"/>
            <a:chExt cx="5354094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5A80990-C4DB-0D48-9961-D1D9756BB04D}"/>
                </a:ext>
              </a:extLst>
            </p:cNvPr>
            <p:cNvSpPr txBox="1"/>
            <p:nvPr/>
          </p:nvSpPr>
          <p:spPr>
            <a:xfrm rot="21251445">
              <a:off x="1492962" y="4511778"/>
              <a:ext cx="11849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{[2,5,5],msg}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056122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61CB517F-BB9C-E94E-8943-EFF13944B477}"/>
              </a:ext>
            </a:extLst>
          </p:cNvPr>
          <p:cNvSpPr txBox="1"/>
          <p:nvPr/>
        </p:nvSpPr>
        <p:spPr>
          <a:xfrm>
            <a:off x="1752986" y="431761"/>
            <a:ext cx="230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Vector Clock history</a:t>
            </a:r>
            <a:endParaRPr lang="en-GB" sz="1400" dirty="0">
              <a:solidFill>
                <a:prstClr val="black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B25B31-53CE-1345-A011-C0E06BA9EF28}"/>
              </a:ext>
            </a:extLst>
          </p:cNvPr>
          <p:cNvGrpSpPr/>
          <p:nvPr/>
        </p:nvGrpSpPr>
        <p:grpSpPr>
          <a:xfrm>
            <a:off x="205495" y="939214"/>
            <a:ext cx="5403433" cy="3982804"/>
            <a:chOff x="205495" y="939214"/>
            <a:chExt cx="5403433" cy="3982804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011685-462C-5A46-B519-FA2A5AFA1F09}"/>
                </a:ext>
              </a:extLst>
            </p:cNvPr>
            <p:cNvCxnSpPr>
              <a:cxnSpLocks/>
              <a:stCxn id="19" idx="2"/>
              <a:endCxn id="41" idx="6"/>
            </p:cNvCxnSpPr>
            <p:nvPr/>
          </p:nvCxnSpPr>
          <p:spPr>
            <a:xfrm flipH="1">
              <a:off x="3032687" y="1584788"/>
              <a:ext cx="1513334" cy="1389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14D5C2-E02E-E746-9097-69AF99F441D3}"/>
                </a:ext>
              </a:extLst>
            </p:cNvPr>
            <p:cNvSpPr txBox="1"/>
            <p:nvPr/>
          </p:nvSpPr>
          <p:spPr>
            <a:xfrm>
              <a:off x="846330" y="939214"/>
              <a:ext cx="6367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Alice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05F0E39-87FB-8A45-BB4D-84FEF75140D5}"/>
                </a:ext>
              </a:extLst>
            </p:cNvPr>
            <p:cNvSpPr txBox="1"/>
            <p:nvPr/>
          </p:nvSpPr>
          <p:spPr>
            <a:xfrm>
              <a:off x="2666009" y="939214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Bob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57925B8-268F-5246-BAC1-16EF115B35B8}"/>
                </a:ext>
              </a:extLst>
            </p:cNvPr>
            <p:cNvSpPr txBox="1"/>
            <p:nvPr/>
          </p:nvSpPr>
          <p:spPr>
            <a:xfrm>
              <a:off x="4301090" y="939214"/>
              <a:ext cx="669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Carol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449BF3-102F-7241-8254-EB233F760FD6}"/>
                </a:ext>
              </a:extLst>
            </p:cNvPr>
            <p:cNvCxnSpPr/>
            <p:nvPr/>
          </p:nvCxnSpPr>
          <p:spPr>
            <a:xfrm>
              <a:off x="2942687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E1A8080-C19E-6748-8A7B-898320DF67EF}"/>
                </a:ext>
              </a:extLst>
            </p:cNvPr>
            <p:cNvCxnSpPr/>
            <p:nvPr/>
          </p:nvCxnSpPr>
          <p:spPr>
            <a:xfrm>
              <a:off x="1164686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85CC7DA-FC9A-1B4F-B4B9-AA5C06BE2A53}"/>
                </a:ext>
              </a:extLst>
            </p:cNvPr>
            <p:cNvCxnSpPr/>
            <p:nvPr/>
          </p:nvCxnSpPr>
          <p:spPr>
            <a:xfrm>
              <a:off x="4636021" y="1328029"/>
              <a:ext cx="0" cy="359398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11BADEE-2FB5-D84E-9567-A330D1EB6A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6021" y="149478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0406FF-D389-C145-BF98-5738BEA9F2D5}"/>
                </a:ext>
              </a:extLst>
            </p:cNvPr>
            <p:cNvCxnSpPr>
              <a:cxnSpLocks/>
              <a:stCxn id="42" idx="2"/>
              <a:endCxn id="16" idx="6"/>
            </p:cNvCxnSpPr>
            <p:nvPr/>
          </p:nvCxnSpPr>
          <p:spPr>
            <a:xfrm flipH="1">
              <a:off x="1250284" y="2032353"/>
              <a:ext cx="1602403" cy="11139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272C05E-7D76-A244-9B03-B54A9EDFF4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05375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5712F60-43AF-8949-BD2A-2334AC94C32D}"/>
                </a:ext>
              </a:extLst>
            </p:cNvPr>
            <p:cNvSpPr txBox="1"/>
            <p:nvPr/>
          </p:nvSpPr>
          <p:spPr>
            <a:xfrm>
              <a:off x="224413" y="4440496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[4,5,5]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B1B632-FA27-3F41-879E-BF2DE8B35C33}"/>
                </a:ext>
              </a:extLst>
            </p:cNvPr>
            <p:cNvCxnSpPr>
              <a:cxnSpLocks/>
              <a:stCxn id="27" idx="2"/>
              <a:endCxn id="18" idx="6"/>
            </p:cNvCxnSpPr>
            <p:nvPr/>
          </p:nvCxnSpPr>
          <p:spPr>
            <a:xfrm flipH="1" flipV="1">
              <a:off x="3032687" y="2337437"/>
              <a:ext cx="1512404" cy="18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0409DB5-EF3E-9340-8138-232A5C895F5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24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CC0249B-7B85-6747-AE2B-CC0D6EFB6E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2427437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3451097-671D-3F4E-BB43-75FE80F12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291910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64DD6FE-8D28-5844-8536-DE2B7F132A1B}"/>
                </a:ext>
              </a:extLst>
            </p:cNvPr>
            <p:cNvCxnSpPr>
              <a:cxnSpLocks/>
              <a:stCxn id="24" idx="2"/>
              <a:endCxn id="31" idx="6"/>
            </p:cNvCxnSpPr>
            <p:nvPr/>
          </p:nvCxnSpPr>
          <p:spPr>
            <a:xfrm flipH="1" flipV="1">
              <a:off x="1250284" y="2772133"/>
              <a:ext cx="1602403" cy="2369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59FD1B6-40A0-CA4A-A1A5-EDFF295374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268213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3943310-10FC-DF43-A67D-88FCBE6EB1B0}"/>
                </a:ext>
              </a:extLst>
            </p:cNvPr>
            <p:cNvSpPr txBox="1"/>
            <p:nvPr/>
          </p:nvSpPr>
          <p:spPr>
            <a:xfrm>
              <a:off x="4642032" y="414467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[2,5,5]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410BEE0-00F5-9741-8C3E-47DFF8DE1C94}"/>
                </a:ext>
              </a:extLst>
            </p:cNvPr>
            <p:cNvCxnSpPr>
              <a:cxnSpLocks/>
              <a:stCxn id="34" idx="2"/>
              <a:endCxn id="33" idx="6"/>
            </p:cNvCxnSpPr>
            <p:nvPr/>
          </p:nvCxnSpPr>
          <p:spPr>
            <a:xfrm flipH="1" flipV="1">
              <a:off x="3032687" y="3410762"/>
              <a:ext cx="1512404" cy="481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E6F19E7-0F81-A24E-AF36-815DC15C7C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3320762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C1B70CD-5446-EC48-A7FF-CE1109637D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5091" y="380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F64C6ED-EAE9-C743-A61F-55909B0DA7FC}"/>
                </a:ext>
              </a:extLst>
            </p:cNvPr>
            <p:cNvCxnSpPr>
              <a:cxnSpLocks/>
              <a:stCxn id="37" idx="2"/>
              <a:endCxn id="36" idx="6"/>
            </p:cNvCxnSpPr>
            <p:nvPr/>
          </p:nvCxnSpPr>
          <p:spPr>
            <a:xfrm flipH="1">
              <a:off x="1250284" y="3400118"/>
              <a:ext cx="3298792" cy="58166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47BD066C-5FB7-FC4A-AEA4-44FA77709D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0284" y="3891780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FB53D9D-3E32-8D49-84F4-8CC520034A6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9076" y="331011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3607875-B9AB-DE45-8B84-32E337F290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4686" y="4501345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8A38EB0-7421-9742-83CE-8F8743D81F02}"/>
                </a:ext>
              </a:extLst>
            </p:cNvPr>
            <p:cNvCxnSpPr>
              <a:cxnSpLocks/>
              <a:stCxn id="40" idx="2"/>
              <a:endCxn id="38" idx="6"/>
            </p:cNvCxnSpPr>
            <p:nvPr/>
          </p:nvCxnSpPr>
          <p:spPr>
            <a:xfrm flipH="1">
              <a:off x="1254686" y="4282798"/>
              <a:ext cx="3285966" cy="30854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B388C7-7ED6-6340-8F2D-F4F957BFEA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40652" y="4192798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2C31D6-C824-A64E-973E-D4ACEFD8A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633729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BCF12FF-D93A-D547-AE4E-FA0BB8FC9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52687" y="1942353"/>
              <a:ext cx="180000" cy="180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7933DD1-5DF6-CE43-A359-300E43AE2ED6}"/>
                </a:ext>
              </a:extLst>
            </p:cNvPr>
            <p:cNvSpPr txBox="1"/>
            <p:nvPr/>
          </p:nvSpPr>
          <p:spPr>
            <a:xfrm>
              <a:off x="4672453" y="143738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[0,0,1]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C45558-9AD8-FA49-AC7C-2FF8C09756B4}"/>
                </a:ext>
              </a:extLst>
            </p:cNvPr>
            <p:cNvSpPr txBox="1"/>
            <p:nvPr/>
          </p:nvSpPr>
          <p:spPr>
            <a:xfrm>
              <a:off x="2002120" y="15698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[0,1,1]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2AF2883-1341-BA4A-965B-8ACE28CAA663}"/>
                </a:ext>
              </a:extLst>
            </p:cNvPr>
            <p:cNvSpPr txBox="1"/>
            <p:nvPr/>
          </p:nvSpPr>
          <p:spPr>
            <a:xfrm>
              <a:off x="205495" y="198824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[1,2,1]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CF731D1-4B5D-084F-BCAE-958562A551EF}"/>
                </a:ext>
              </a:extLst>
            </p:cNvPr>
            <p:cNvSpPr txBox="1"/>
            <p:nvPr/>
          </p:nvSpPr>
          <p:spPr>
            <a:xfrm>
              <a:off x="2945346" y="1875540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[0,2,1]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42CB99-C07B-4B4D-80AB-25B8FDE36E77}"/>
                </a:ext>
              </a:extLst>
            </p:cNvPr>
            <p:cNvSpPr txBox="1"/>
            <p:nvPr/>
          </p:nvSpPr>
          <p:spPr>
            <a:xfrm>
              <a:off x="1993548" y="218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[0,3,1]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C44EAC5-12BB-174B-98EB-B68D38AA4199}"/>
                </a:ext>
              </a:extLst>
            </p:cNvPr>
            <p:cNvSpPr txBox="1"/>
            <p:nvPr/>
          </p:nvSpPr>
          <p:spPr>
            <a:xfrm>
              <a:off x="4666379" y="236354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[0,3,2]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E6F827F-8D2A-004E-9B31-E487BFCC3577}"/>
                </a:ext>
              </a:extLst>
            </p:cNvPr>
            <p:cNvSpPr txBox="1"/>
            <p:nvPr/>
          </p:nvSpPr>
          <p:spPr>
            <a:xfrm>
              <a:off x="2948191" y="285521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[2,4,1]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CF0BB5-6A8A-4540-9E4B-87282C00F662}"/>
                </a:ext>
              </a:extLst>
            </p:cNvPr>
            <p:cNvSpPr txBox="1"/>
            <p:nvPr/>
          </p:nvSpPr>
          <p:spPr>
            <a:xfrm>
              <a:off x="205495" y="2618244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[2,2,1]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05D5317-58CC-0241-954B-4AB829F6DAC7}"/>
                </a:ext>
              </a:extLst>
            </p:cNvPr>
            <p:cNvSpPr txBox="1"/>
            <p:nvPr/>
          </p:nvSpPr>
          <p:spPr>
            <a:xfrm>
              <a:off x="221439" y="382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[3,3,3]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00A0437-0FD3-B04C-9C9A-9A4358BEE815}"/>
                </a:ext>
              </a:extLst>
            </p:cNvPr>
            <p:cNvSpPr txBox="1"/>
            <p:nvPr/>
          </p:nvSpPr>
          <p:spPr>
            <a:xfrm>
              <a:off x="4642032" y="3236738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[0,3,3]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BBD9387-E101-7D4A-85F6-CDB3E0B455C9}"/>
                </a:ext>
              </a:extLst>
            </p:cNvPr>
            <p:cNvSpPr txBox="1"/>
            <p:nvPr/>
          </p:nvSpPr>
          <p:spPr>
            <a:xfrm>
              <a:off x="2010198" y="3270195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[2,5,1]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F2490782-F9C6-6E47-B168-108A5CF66237}"/>
                </a:ext>
              </a:extLst>
            </p:cNvPr>
            <p:cNvSpPr txBox="1"/>
            <p:nvPr/>
          </p:nvSpPr>
          <p:spPr>
            <a:xfrm>
              <a:off x="4642032" y="3737891"/>
              <a:ext cx="9364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[2,5,2]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070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889972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6F6D42B-D45B-DD49-ACF3-AC07EB4B56C6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9997041-35DD-FB4A-ADA1-0DCA19F3D697}"/>
              </a:ext>
            </a:extLst>
          </p:cNvPr>
          <p:cNvCxnSpPr>
            <a:stCxn id="41" idx="4"/>
            <a:endCxn id="24" idx="0"/>
          </p:cNvCxnSpPr>
          <p:nvPr/>
        </p:nvCxnSpPr>
        <p:spPr>
          <a:xfrm>
            <a:off x="2942687" y="1813729"/>
            <a:ext cx="0" cy="11053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2B2B54A-9EF3-C844-8C02-4778763BBB16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17286A3-AE46-B643-A71E-AF1553A43C46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A54EF8-3485-9F45-AD83-E66D968FB44A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A sends a message to process B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  <a:p>
            <a:r>
              <a:rPr lang="en-GB" dirty="0"/>
              <a:t>Process B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max(LC(B),LC(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0AE1F7-C511-EA49-9256-CCD681681C6A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6354E0-BE72-E346-8BBA-7758BF135F1E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616463-285B-DF40-A418-EC7F0CFC7E5B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641D7F-A139-5948-BE12-FFC1FFEC5BC3}"/>
              </a:ext>
            </a:extLst>
          </p:cNvPr>
          <p:cNvSpPr txBox="1"/>
          <p:nvPr/>
        </p:nvSpPr>
        <p:spPr>
          <a:xfrm rot="1433808">
            <a:off x="1502997" y="1677239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8334784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03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4687984-01C3-2542-8D1D-D41FD2A7D6AC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C27FBC7-7BA4-2841-A3E1-266B7612E3E3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2942687" y="1813729"/>
            <a:ext cx="0" cy="128624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8566218-AFB5-7844-B32A-95A811A41B3F}"/>
              </a:ext>
            </a:extLst>
          </p:cNvPr>
          <p:cNvCxnSpPr>
            <a:cxnSpLocks/>
            <a:stCxn id="16" idx="4"/>
            <a:endCxn id="31" idx="0"/>
          </p:cNvCxnSpPr>
          <p:nvPr/>
        </p:nvCxnSpPr>
        <p:spPr>
          <a:xfrm>
            <a:off x="1160284" y="2233750"/>
            <a:ext cx="0" cy="448383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0991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19" idx="2"/>
            <a:endCxn id="41" idx="6"/>
          </p:cNvCxnSpPr>
          <p:nvPr/>
        </p:nvCxnSpPr>
        <p:spPr>
          <a:xfrm flipH="1">
            <a:off x="3032687" y="1584788"/>
            <a:ext cx="1513334" cy="1389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846330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666009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4301090" y="93921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94268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64686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463602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4546021" y="149478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1250284" y="2032353"/>
            <a:ext cx="1602403" cy="1113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1070284" y="205375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12F60-43AF-8949-BD2A-2334AC94C32D}"/>
              </a:ext>
            </a:extLst>
          </p:cNvPr>
          <p:cNvSpPr txBox="1"/>
          <p:nvPr/>
        </p:nvSpPr>
        <p:spPr>
          <a:xfrm>
            <a:off x="224413" y="44404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[4,5,5]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DB1B632-FA27-3F41-879E-BF2DE8B35C33}"/>
              </a:ext>
            </a:extLst>
          </p:cNvPr>
          <p:cNvCxnSpPr>
            <a:cxnSpLocks/>
            <a:stCxn id="27" idx="2"/>
            <a:endCxn id="18" idx="6"/>
          </p:cNvCxnSpPr>
          <p:nvPr/>
        </p:nvCxnSpPr>
        <p:spPr>
          <a:xfrm flipH="1" flipV="1">
            <a:off x="3032687" y="2337437"/>
            <a:ext cx="1512404" cy="18000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0409DB5-EF3E-9340-8138-232A5C895F59}"/>
              </a:ext>
            </a:extLst>
          </p:cNvPr>
          <p:cNvSpPr>
            <a:spLocks noChangeAspect="1"/>
          </p:cNvSpPr>
          <p:nvPr/>
        </p:nvSpPr>
        <p:spPr>
          <a:xfrm>
            <a:off x="2852687" y="224743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CC0249B-7B85-6747-AE2B-CC0D6EFB6E2C}"/>
              </a:ext>
            </a:extLst>
          </p:cNvPr>
          <p:cNvSpPr>
            <a:spLocks noChangeAspect="1"/>
          </p:cNvSpPr>
          <p:nvPr/>
        </p:nvSpPr>
        <p:spPr>
          <a:xfrm>
            <a:off x="4545091" y="2427437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3451097-671D-3F4E-BB43-75FE80F128A4}"/>
              </a:ext>
            </a:extLst>
          </p:cNvPr>
          <p:cNvSpPr>
            <a:spLocks noChangeAspect="1"/>
          </p:cNvSpPr>
          <p:nvPr/>
        </p:nvSpPr>
        <p:spPr>
          <a:xfrm>
            <a:off x="2852687" y="2919100"/>
            <a:ext cx="180000" cy="18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24" idx="2"/>
            <a:endCxn id="31" idx="6"/>
          </p:cNvCxnSpPr>
          <p:nvPr/>
        </p:nvCxnSpPr>
        <p:spPr>
          <a:xfrm flipH="1" flipV="1">
            <a:off x="1250284" y="2772133"/>
            <a:ext cx="1602403" cy="23696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1070284" y="268213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943310-10FC-DF43-A67D-88FCBE6EB1B0}"/>
              </a:ext>
            </a:extLst>
          </p:cNvPr>
          <p:cNvSpPr txBox="1"/>
          <p:nvPr/>
        </p:nvSpPr>
        <p:spPr>
          <a:xfrm>
            <a:off x="4642032" y="414467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[2,5,5]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410BEE0-00F5-9741-8C3E-47DFF8DE1C94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 flipV="1">
            <a:off x="3032687" y="3410762"/>
            <a:ext cx="1512404" cy="4810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2852687" y="33207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1B70CD-5446-EC48-A7FF-CE1109637D26}"/>
              </a:ext>
            </a:extLst>
          </p:cNvPr>
          <p:cNvSpPr>
            <a:spLocks noChangeAspect="1"/>
          </p:cNvSpPr>
          <p:nvPr/>
        </p:nvSpPr>
        <p:spPr>
          <a:xfrm>
            <a:off x="4545091" y="380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F64C6ED-EAE9-C743-A61F-55909B0DA7FC}"/>
              </a:ext>
            </a:extLst>
          </p:cNvPr>
          <p:cNvCxnSpPr>
            <a:cxnSpLocks/>
            <a:stCxn id="37" idx="2"/>
            <a:endCxn id="36" idx="6"/>
          </p:cNvCxnSpPr>
          <p:nvPr/>
        </p:nvCxnSpPr>
        <p:spPr>
          <a:xfrm flipH="1">
            <a:off x="1250284" y="3400118"/>
            <a:ext cx="3298792" cy="5816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47BD066C-5FB7-FC4A-AEA4-44FA77709D50}"/>
              </a:ext>
            </a:extLst>
          </p:cNvPr>
          <p:cNvSpPr>
            <a:spLocks noChangeAspect="1"/>
          </p:cNvSpPr>
          <p:nvPr/>
        </p:nvSpPr>
        <p:spPr>
          <a:xfrm>
            <a:off x="1070284" y="38917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FB53D9D-3E32-8D49-84F4-8CC520034A69}"/>
              </a:ext>
            </a:extLst>
          </p:cNvPr>
          <p:cNvSpPr>
            <a:spLocks noChangeAspect="1"/>
          </p:cNvSpPr>
          <p:nvPr/>
        </p:nvSpPr>
        <p:spPr>
          <a:xfrm>
            <a:off x="4549076" y="33101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3607875-B9AB-DE45-8B84-32E337F290AA}"/>
              </a:ext>
            </a:extLst>
          </p:cNvPr>
          <p:cNvSpPr>
            <a:spLocks noChangeAspect="1"/>
          </p:cNvSpPr>
          <p:nvPr/>
        </p:nvSpPr>
        <p:spPr>
          <a:xfrm>
            <a:off x="1074686" y="45013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8A38EB0-7421-9742-83CE-8F8743D81F02}"/>
              </a:ext>
            </a:extLst>
          </p:cNvPr>
          <p:cNvCxnSpPr>
            <a:cxnSpLocks/>
            <a:stCxn id="40" idx="2"/>
            <a:endCxn id="38" idx="6"/>
          </p:cNvCxnSpPr>
          <p:nvPr/>
        </p:nvCxnSpPr>
        <p:spPr>
          <a:xfrm flipH="1">
            <a:off x="1254686" y="4282798"/>
            <a:ext cx="3285966" cy="30854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A4B388C7-7ED6-6340-8F2D-F4F957BFEAD7}"/>
              </a:ext>
            </a:extLst>
          </p:cNvPr>
          <p:cNvSpPr>
            <a:spLocks noChangeAspect="1"/>
          </p:cNvSpPr>
          <p:nvPr/>
        </p:nvSpPr>
        <p:spPr>
          <a:xfrm>
            <a:off x="4540652" y="419279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22C31D6-C824-A64E-973E-D4ACEFD8A1CE}"/>
              </a:ext>
            </a:extLst>
          </p:cNvPr>
          <p:cNvSpPr>
            <a:spLocks noChangeAspect="1"/>
          </p:cNvSpPr>
          <p:nvPr/>
        </p:nvSpPr>
        <p:spPr>
          <a:xfrm>
            <a:off x="2852687" y="163372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2852687" y="19423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933DD1-5DF6-CE43-A359-300E43AE2ED6}"/>
              </a:ext>
            </a:extLst>
          </p:cNvPr>
          <p:cNvSpPr txBox="1"/>
          <p:nvPr/>
        </p:nvSpPr>
        <p:spPr>
          <a:xfrm>
            <a:off x="4672453" y="143738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9C45558-9AD8-FA49-AC7C-2FF8C09756B4}"/>
              </a:ext>
            </a:extLst>
          </p:cNvPr>
          <p:cNvSpPr txBox="1"/>
          <p:nvPr/>
        </p:nvSpPr>
        <p:spPr>
          <a:xfrm>
            <a:off x="2002120" y="15698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[0,1,1]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>
            <a:off x="205495" y="198824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[1,2,1]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CF731D1-4B5D-084F-BCAE-958562A551EF}"/>
              </a:ext>
            </a:extLst>
          </p:cNvPr>
          <p:cNvSpPr txBox="1"/>
          <p:nvPr/>
        </p:nvSpPr>
        <p:spPr>
          <a:xfrm>
            <a:off x="2945346" y="1875540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[0,2,1]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42CB99-C07B-4B4D-80AB-25B8FDE36E77}"/>
              </a:ext>
            </a:extLst>
          </p:cNvPr>
          <p:cNvSpPr txBox="1"/>
          <p:nvPr/>
        </p:nvSpPr>
        <p:spPr>
          <a:xfrm>
            <a:off x="1993548" y="218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[0,3,1]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C44EAC5-12BB-174B-98EB-B68D38AA4199}"/>
              </a:ext>
            </a:extLst>
          </p:cNvPr>
          <p:cNvSpPr txBox="1"/>
          <p:nvPr/>
        </p:nvSpPr>
        <p:spPr>
          <a:xfrm>
            <a:off x="4666379" y="236354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[0,3,2]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6F827F-8D2A-004E-9B31-E487BFCC3577}"/>
              </a:ext>
            </a:extLst>
          </p:cNvPr>
          <p:cNvSpPr txBox="1"/>
          <p:nvPr/>
        </p:nvSpPr>
        <p:spPr>
          <a:xfrm>
            <a:off x="2948191" y="285521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[2,4,1]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6CF0BB5-6A8A-4540-9E4B-87282C00F662}"/>
              </a:ext>
            </a:extLst>
          </p:cNvPr>
          <p:cNvSpPr txBox="1"/>
          <p:nvPr/>
        </p:nvSpPr>
        <p:spPr>
          <a:xfrm>
            <a:off x="205495" y="261824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[2,2,1]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05D5317-58CC-0241-954B-4AB829F6DAC7}"/>
              </a:ext>
            </a:extLst>
          </p:cNvPr>
          <p:cNvSpPr txBox="1"/>
          <p:nvPr/>
        </p:nvSpPr>
        <p:spPr>
          <a:xfrm>
            <a:off x="221439" y="382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[3,3,3]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0A0437-0FD3-B04C-9C9A-9A4358BEE815}"/>
              </a:ext>
            </a:extLst>
          </p:cNvPr>
          <p:cNvSpPr txBox="1"/>
          <p:nvPr/>
        </p:nvSpPr>
        <p:spPr>
          <a:xfrm>
            <a:off x="4642032" y="3236738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[0,3,3]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BBD9387-E101-7D4A-85F6-CDB3E0B455C9}"/>
              </a:ext>
            </a:extLst>
          </p:cNvPr>
          <p:cNvSpPr txBox="1"/>
          <p:nvPr/>
        </p:nvSpPr>
        <p:spPr>
          <a:xfrm>
            <a:off x="2010198" y="3270195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[2,5,1]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490782-F9C6-6E47-B168-108A5CF66237}"/>
              </a:ext>
            </a:extLst>
          </p:cNvPr>
          <p:cNvSpPr txBox="1"/>
          <p:nvPr/>
        </p:nvSpPr>
        <p:spPr>
          <a:xfrm>
            <a:off x="4642032" y="3737891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[2,5,2]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6DD13-C100-994D-809B-9689C00E4538}"/>
              </a:ext>
            </a:extLst>
          </p:cNvPr>
          <p:cNvSpPr txBox="1"/>
          <p:nvPr/>
        </p:nvSpPr>
        <p:spPr>
          <a:xfrm>
            <a:off x="2585010" y="262124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AC0EE44-7EF4-2947-8C71-E093137B77EB}"/>
              </a:ext>
            </a:extLst>
          </p:cNvPr>
          <p:cNvSpPr txBox="1"/>
          <p:nvPr/>
        </p:nvSpPr>
        <p:spPr>
          <a:xfrm>
            <a:off x="4288417" y="20781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020655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249537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5487936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5764614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281373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0406FF-D389-C145-BF98-5738BEA9F2D5}"/>
              </a:ext>
            </a:extLst>
          </p:cNvPr>
          <p:cNvCxnSpPr>
            <a:cxnSpLocks/>
            <a:stCxn id="42" idx="2"/>
            <a:endCxn id="16" idx="6"/>
          </p:cNvCxnSpPr>
          <p:nvPr/>
        </p:nvCxnSpPr>
        <p:spPr>
          <a:xfrm flipH="1">
            <a:off x="2899330" y="3337980"/>
            <a:ext cx="2775284" cy="8490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72C05E-7D76-A244-9B03-B54A9EDFF44F}"/>
              </a:ext>
            </a:extLst>
          </p:cNvPr>
          <p:cNvSpPr>
            <a:spLocks noChangeAspect="1"/>
          </p:cNvSpPr>
          <p:nvPr/>
        </p:nvSpPr>
        <p:spPr>
          <a:xfrm>
            <a:off x="2719330" y="40970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4DD6FE-8D28-5844-8536-DE2B7F132A1B}"/>
              </a:ext>
            </a:extLst>
          </p:cNvPr>
          <p:cNvCxnSpPr>
            <a:cxnSpLocks/>
            <a:stCxn id="33" idx="2"/>
            <a:endCxn id="31" idx="6"/>
          </p:cNvCxnSpPr>
          <p:nvPr/>
        </p:nvCxnSpPr>
        <p:spPr>
          <a:xfrm flipH="1" flipV="1">
            <a:off x="2899330" y="1757435"/>
            <a:ext cx="2775284" cy="104561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59FD1B6-40A0-CA4A-A1A5-EDFF295374ED}"/>
              </a:ext>
            </a:extLst>
          </p:cNvPr>
          <p:cNvSpPr>
            <a:spLocks noChangeAspect="1"/>
          </p:cNvSpPr>
          <p:nvPr/>
        </p:nvSpPr>
        <p:spPr>
          <a:xfrm>
            <a:off x="2719330" y="166743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6F19E7-0F81-A24E-AF36-815DC15C7C20}"/>
              </a:ext>
            </a:extLst>
          </p:cNvPr>
          <p:cNvSpPr>
            <a:spLocks noChangeAspect="1"/>
          </p:cNvSpPr>
          <p:nvPr/>
        </p:nvSpPr>
        <p:spPr>
          <a:xfrm>
            <a:off x="5674614" y="271305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1BCF12FF-D93A-D547-AE4E-FA0BB8FC98CD}"/>
              </a:ext>
            </a:extLst>
          </p:cNvPr>
          <p:cNvSpPr>
            <a:spLocks noChangeAspect="1"/>
          </p:cNvSpPr>
          <p:nvPr/>
        </p:nvSpPr>
        <p:spPr>
          <a:xfrm>
            <a:off x="5674614" y="3247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AF2883-1341-BA4A-965B-8ACE28CAA663}"/>
              </a:ext>
            </a:extLst>
          </p:cNvPr>
          <p:cNvSpPr txBox="1"/>
          <p:nvPr/>
        </p:nvSpPr>
        <p:spPr>
          <a:xfrm rot="1260000">
            <a:off x="3079950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7B5568D-4752-F74F-9687-81ECD401AC4C}"/>
              </a:ext>
            </a:extLst>
          </p:cNvPr>
          <p:cNvSpPr txBox="1"/>
          <p:nvPr/>
        </p:nvSpPr>
        <p:spPr>
          <a:xfrm rot="20595159">
            <a:off x="3108266" y="3476300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ADA5F8-2DF1-D542-860C-D8B3C092EE4D}"/>
              </a:ext>
            </a:extLst>
          </p:cNvPr>
          <p:cNvSpPr txBox="1"/>
          <p:nvPr/>
        </p:nvSpPr>
        <p:spPr>
          <a:xfrm>
            <a:off x="7176792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1F0166D-DD26-A64D-A765-FA28DF6D4DF7}"/>
              </a:ext>
            </a:extLst>
          </p:cNvPr>
          <p:cNvSpPr txBox="1"/>
          <p:nvPr/>
        </p:nvSpPr>
        <p:spPr>
          <a:xfrm>
            <a:off x="10169352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7AE1CD2-0DFF-6440-AFBF-E6398AE5F98E}"/>
              </a:ext>
            </a:extLst>
          </p:cNvPr>
          <p:cNvCxnSpPr/>
          <p:nvPr/>
        </p:nvCxnSpPr>
        <p:spPr>
          <a:xfrm>
            <a:off x="10446030" y="1308546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83901D6-BA6E-A340-863B-EFDEE62F5868}"/>
              </a:ext>
            </a:extLst>
          </p:cNvPr>
          <p:cNvCxnSpPr/>
          <p:nvPr/>
        </p:nvCxnSpPr>
        <p:spPr>
          <a:xfrm>
            <a:off x="7495148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092FC2A-7450-FF47-92E1-7884355E541F}"/>
              </a:ext>
            </a:extLst>
          </p:cNvPr>
          <p:cNvCxnSpPr>
            <a:cxnSpLocks/>
            <a:stCxn id="69" idx="2"/>
            <a:endCxn id="65" idx="6"/>
          </p:cNvCxnSpPr>
          <p:nvPr/>
        </p:nvCxnSpPr>
        <p:spPr>
          <a:xfrm flipH="1" flipV="1">
            <a:off x="7580746" y="3243334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C0EAE509-6A0D-634C-B592-13B20B14FDA5}"/>
              </a:ext>
            </a:extLst>
          </p:cNvPr>
          <p:cNvSpPr>
            <a:spLocks noChangeAspect="1"/>
          </p:cNvSpPr>
          <p:nvPr/>
        </p:nvSpPr>
        <p:spPr>
          <a:xfrm>
            <a:off x="7400746" y="3153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797FA-A35B-974F-A8FA-BCB6DAE8198A}"/>
              </a:ext>
            </a:extLst>
          </p:cNvPr>
          <p:cNvCxnSpPr>
            <a:cxnSpLocks/>
            <a:stCxn id="68" idx="2"/>
            <a:endCxn id="67" idx="6"/>
          </p:cNvCxnSpPr>
          <p:nvPr/>
        </p:nvCxnSpPr>
        <p:spPr>
          <a:xfrm flipH="1">
            <a:off x="7580746" y="1814334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103651F1-D6DE-BE45-B31A-BA298491EB52}"/>
              </a:ext>
            </a:extLst>
          </p:cNvPr>
          <p:cNvSpPr>
            <a:spLocks noChangeAspect="1"/>
          </p:cNvSpPr>
          <p:nvPr/>
        </p:nvSpPr>
        <p:spPr>
          <a:xfrm>
            <a:off x="7400746" y="267097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27D56F51-4732-5A42-9155-9A983405C998}"/>
              </a:ext>
            </a:extLst>
          </p:cNvPr>
          <p:cNvSpPr>
            <a:spLocks noChangeAspect="1"/>
          </p:cNvSpPr>
          <p:nvPr/>
        </p:nvSpPr>
        <p:spPr>
          <a:xfrm>
            <a:off x="10356030" y="172433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829ECFB-1085-F24B-8B01-B5D4465FB3D7}"/>
              </a:ext>
            </a:extLst>
          </p:cNvPr>
          <p:cNvSpPr>
            <a:spLocks noChangeAspect="1"/>
          </p:cNvSpPr>
          <p:nvPr/>
        </p:nvSpPr>
        <p:spPr>
          <a:xfrm>
            <a:off x="10356030" y="401083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05ACCE8-5066-2B47-ABE7-DE9B7C09E6DE}"/>
              </a:ext>
            </a:extLst>
          </p:cNvPr>
          <p:cNvSpPr txBox="1"/>
          <p:nvPr/>
        </p:nvSpPr>
        <p:spPr>
          <a:xfrm rot="20460000">
            <a:off x="7761366" y="2007525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36994A4-5FBB-044F-9484-6B7E9A77BEFC}"/>
              </a:ext>
            </a:extLst>
          </p:cNvPr>
          <p:cNvSpPr txBox="1"/>
          <p:nvPr/>
        </p:nvSpPr>
        <p:spPr>
          <a:xfrm rot="1035159">
            <a:off x="7789682" y="3413778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</p:spTree>
    <p:extLst>
      <p:ext uri="{BB962C8B-B14F-4D97-AF65-F5344CB8AC3E}">
        <p14:creationId xmlns:p14="http://schemas.microsoft.com/office/powerpoint/2010/main" val="38075934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A640E561-8470-E446-8FE3-9A7E59BAB6F7}"/>
              </a:ext>
            </a:extLst>
          </p:cNvPr>
          <p:cNvSpPr txBox="1"/>
          <p:nvPr/>
        </p:nvSpPr>
        <p:spPr>
          <a:xfrm>
            <a:off x="198737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406682B-A511-DC40-97FB-39750664F9E7}"/>
              </a:ext>
            </a:extLst>
          </p:cNvPr>
          <p:cNvSpPr txBox="1"/>
          <p:nvPr/>
        </p:nvSpPr>
        <p:spPr>
          <a:xfrm>
            <a:off x="497993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2E7208-D5DD-4748-9680-D9B91F2A563F}"/>
              </a:ext>
            </a:extLst>
          </p:cNvPr>
          <p:cNvCxnSpPr>
            <a:cxnSpLocks/>
          </p:cNvCxnSpPr>
          <p:nvPr/>
        </p:nvCxnSpPr>
        <p:spPr>
          <a:xfrm>
            <a:off x="525661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51397F7-BA3A-F746-9661-2A5FE862C21F}"/>
              </a:ext>
            </a:extLst>
          </p:cNvPr>
          <p:cNvCxnSpPr>
            <a:cxnSpLocks/>
          </p:cNvCxnSpPr>
          <p:nvPr/>
        </p:nvCxnSpPr>
        <p:spPr>
          <a:xfrm>
            <a:off x="230573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35B65E-5D35-2540-A4D0-E244B14FEAFE}"/>
              </a:ext>
            </a:extLst>
          </p:cNvPr>
          <p:cNvCxnSpPr>
            <a:cxnSpLocks/>
            <a:stCxn id="32" idx="2"/>
            <a:endCxn id="26" idx="6"/>
          </p:cNvCxnSpPr>
          <p:nvPr/>
        </p:nvCxnSpPr>
        <p:spPr>
          <a:xfrm flipH="1" flipV="1">
            <a:off x="239133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FFAC054-B91A-444F-8C67-0B2CD89620B9}"/>
              </a:ext>
            </a:extLst>
          </p:cNvPr>
          <p:cNvSpPr>
            <a:spLocks noChangeAspect="1"/>
          </p:cNvSpPr>
          <p:nvPr/>
        </p:nvSpPr>
        <p:spPr>
          <a:xfrm>
            <a:off x="221133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58E93A-7975-DF43-8771-AB4B6752A97D}"/>
              </a:ext>
            </a:extLst>
          </p:cNvPr>
          <p:cNvSpPr>
            <a:spLocks noChangeAspect="1"/>
          </p:cNvSpPr>
          <p:nvPr/>
        </p:nvSpPr>
        <p:spPr>
          <a:xfrm>
            <a:off x="516661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405A0F-091A-444E-A136-AD5FE6A118B7}"/>
              </a:ext>
            </a:extLst>
          </p:cNvPr>
          <p:cNvSpPr txBox="1"/>
          <p:nvPr/>
        </p:nvSpPr>
        <p:spPr>
          <a:xfrm rot="1035159">
            <a:off x="259728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4C837F-BAF4-1149-83E3-CF383AC5C77F}"/>
              </a:ext>
            </a:extLst>
          </p:cNvPr>
          <p:cNvSpPr txBox="1"/>
          <p:nvPr/>
        </p:nvSpPr>
        <p:spPr>
          <a:xfrm>
            <a:off x="2812191" y="3067619"/>
            <a:ext cx="1937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Protocol Violation!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FD6FE3-A6F9-D249-9754-6C8E9FB7975D}"/>
              </a:ext>
            </a:extLst>
          </p:cNvPr>
          <p:cNvSpPr txBox="1"/>
          <p:nvPr/>
        </p:nvSpPr>
        <p:spPr>
          <a:xfrm>
            <a:off x="7083007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F65B4E2-9DF9-F84A-84F5-52230E385BD8}"/>
              </a:ext>
            </a:extLst>
          </p:cNvPr>
          <p:cNvSpPr txBox="1"/>
          <p:nvPr/>
        </p:nvSpPr>
        <p:spPr>
          <a:xfrm>
            <a:off x="10075567" y="9197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9E69B6-D72C-334B-832E-789FAE80921C}"/>
              </a:ext>
            </a:extLst>
          </p:cNvPr>
          <p:cNvCxnSpPr>
            <a:cxnSpLocks/>
          </p:cNvCxnSpPr>
          <p:nvPr/>
        </p:nvCxnSpPr>
        <p:spPr>
          <a:xfrm>
            <a:off x="10352245" y="1308546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FEC7F11-1CA5-6141-BAC5-0F4FA7F37ED0}"/>
              </a:ext>
            </a:extLst>
          </p:cNvPr>
          <p:cNvCxnSpPr>
            <a:cxnSpLocks/>
          </p:cNvCxnSpPr>
          <p:nvPr/>
        </p:nvCxnSpPr>
        <p:spPr>
          <a:xfrm>
            <a:off x="7401363" y="1328029"/>
            <a:ext cx="0" cy="252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82506E4-7055-F143-925A-700EEB6959AA}"/>
              </a:ext>
            </a:extLst>
          </p:cNvPr>
          <p:cNvCxnSpPr>
            <a:cxnSpLocks/>
            <a:stCxn id="46" idx="2"/>
            <a:endCxn id="44" idx="6"/>
          </p:cNvCxnSpPr>
          <p:nvPr/>
        </p:nvCxnSpPr>
        <p:spPr>
          <a:xfrm flipH="1" flipV="1">
            <a:off x="7486961" y="2000689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D7F3C847-6475-7E4C-B5AF-7286801751B2}"/>
              </a:ext>
            </a:extLst>
          </p:cNvPr>
          <p:cNvSpPr>
            <a:spLocks noChangeAspect="1"/>
          </p:cNvSpPr>
          <p:nvPr/>
        </p:nvSpPr>
        <p:spPr>
          <a:xfrm>
            <a:off x="7306961" y="19106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DC111BF-E706-A94C-84C9-B8F33764F2C7}"/>
              </a:ext>
            </a:extLst>
          </p:cNvPr>
          <p:cNvSpPr>
            <a:spLocks noChangeAspect="1"/>
          </p:cNvSpPr>
          <p:nvPr/>
        </p:nvSpPr>
        <p:spPr>
          <a:xfrm>
            <a:off x="10262245" y="27681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17DE3DF-34FD-8141-AD13-5E11B3922AA8}"/>
              </a:ext>
            </a:extLst>
          </p:cNvPr>
          <p:cNvSpPr txBox="1"/>
          <p:nvPr/>
        </p:nvSpPr>
        <p:spPr>
          <a:xfrm rot="1035159">
            <a:off x="7692917" y="213986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</p:spTree>
    <p:extLst>
      <p:ext uri="{BB962C8B-B14F-4D97-AF65-F5344CB8AC3E}">
        <p14:creationId xmlns:p14="http://schemas.microsoft.com/office/powerpoint/2010/main" val="106491364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F2BE3210-5219-1B46-9DC0-16737A6FE433}"/>
              </a:ext>
            </a:extLst>
          </p:cNvPr>
          <p:cNvSpPr txBox="1"/>
          <p:nvPr/>
        </p:nvSpPr>
        <p:spPr>
          <a:xfrm>
            <a:off x="7176792" y="70691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E18AD2F-F086-884F-8B74-C6711062FEBD}"/>
              </a:ext>
            </a:extLst>
          </p:cNvPr>
          <p:cNvSpPr txBox="1"/>
          <p:nvPr/>
        </p:nvSpPr>
        <p:spPr>
          <a:xfrm>
            <a:off x="10169352" y="687432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1B18F6A-882C-D645-AA7C-74E65F319952}"/>
              </a:ext>
            </a:extLst>
          </p:cNvPr>
          <p:cNvCxnSpPr>
            <a:cxnSpLocks/>
          </p:cNvCxnSpPr>
          <p:nvPr/>
        </p:nvCxnSpPr>
        <p:spPr>
          <a:xfrm>
            <a:off x="10446030" y="1076246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A087737-9A91-1245-9802-2033F7C31BB6}"/>
              </a:ext>
            </a:extLst>
          </p:cNvPr>
          <p:cNvCxnSpPr>
            <a:cxnSpLocks/>
          </p:cNvCxnSpPr>
          <p:nvPr/>
        </p:nvCxnSpPr>
        <p:spPr>
          <a:xfrm>
            <a:off x="7495148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37292D6-3DFE-9E49-B3FB-99459AB3EC77}"/>
              </a:ext>
            </a:extLst>
          </p:cNvPr>
          <p:cNvCxnSpPr>
            <a:cxnSpLocks/>
            <a:stCxn id="36" idx="2"/>
            <a:endCxn id="30" idx="6"/>
          </p:cNvCxnSpPr>
          <p:nvPr/>
        </p:nvCxnSpPr>
        <p:spPr>
          <a:xfrm flipH="1" flipV="1">
            <a:off x="7580746" y="4834577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76E0AB4D-77F5-784B-8ECD-2B055EC8AB87}"/>
              </a:ext>
            </a:extLst>
          </p:cNvPr>
          <p:cNvSpPr>
            <a:spLocks noChangeAspect="1"/>
          </p:cNvSpPr>
          <p:nvPr/>
        </p:nvSpPr>
        <p:spPr>
          <a:xfrm>
            <a:off x="7400746" y="47445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88DA617-550A-5E40-9FE4-677A6AF8B18E}"/>
              </a:ext>
            </a:extLst>
          </p:cNvPr>
          <p:cNvCxnSpPr>
            <a:cxnSpLocks/>
            <a:stCxn id="34" idx="2"/>
            <a:endCxn id="33" idx="6"/>
          </p:cNvCxnSpPr>
          <p:nvPr/>
        </p:nvCxnSpPr>
        <p:spPr>
          <a:xfrm flipH="1">
            <a:off x="7580746" y="1347575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643DB8F8-4DC3-F54C-A006-FD32EAEA336D}"/>
              </a:ext>
            </a:extLst>
          </p:cNvPr>
          <p:cNvSpPr>
            <a:spLocks noChangeAspect="1"/>
          </p:cNvSpPr>
          <p:nvPr/>
        </p:nvSpPr>
        <p:spPr>
          <a:xfrm>
            <a:off x="7400746" y="220421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BA0C46F-B6C9-9942-8F66-5C2EC5482B01}"/>
              </a:ext>
            </a:extLst>
          </p:cNvPr>
          <p:cNvSpPr>
            <a:spLocks noChangeAspect="1"/>
          </p:cNvSpPr>
          <p:nvPr/>
        </p:nvSpPr>
        <p:spPr>
          <a:xfrm>
            <a:off x="10356030" y="125757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0751447-BA9A-A244-9B7A-8A686FDEC029}"/>
              </a:ext>
            </a:extLst>
          </p:cNvPr>
          <p:cNvSpPr>
            <a:spLocks noChangeAspect="1"/>
          </p:cNvSpPr>
          <p:nvPr/>
        </p:nvSpPr>
        <p:spPr>
          <a:xfrm>
            <a:off x="10356030" y="560207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805D31-3DC2-B54F-A9BC-F648DCA71EA1}"/>
              </a:ext>
            </a:extLst>
          </p:cNvPr>
          <p:cNvSpPr txBox="1"/>
          <p:nvPr/>
        </p:nvSpPr>
        <p:spPr>
          <a:xfrm rot="20460000">
            <a:off x="7761366" y="154076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033CF5C-3AC2-0446-9B89-3D06C7DD902E}"/>
              </a:ext>
            </a:extLst>
          </p:cNvPr>
          <p:cNvSpPr txBox="1"/>
          <p:nvPr/>
        </p:nvSpPr>
        <p:spPr>
          <a:xfrm rot="1035159">
            <a:off x="7789682" y="5005021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1522017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514577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4791255" y="1095729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1840373" y="1115212"/>
            <a:ext cx="0" cy="50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2"/>
            <a:endCxn id="52" idx="6"/>
          </p:cNvCxnSpPr>
          <p:nvPr/>
        </p:nvCxnSpPr>
        <p:spPr>
          <a:xfrm flipH="1" flipV="1">
            <a:off x="1925971" y="2674162"/>
            <a:ext cx="2775284" cy="85749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1745971" y="2584162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2"/>
            <a:endCxn id="54" idx="6"/>
          </p:cNvCxnSpPr>
          <p:nvPr/>
        </p:nvCxnSpPr>
        <p:spPr>
          <a:xfrm flipH="1">
            <a:off x="1925971" y="1367058"/>
            <a:ext cx="2775284" cy="946636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1745971" y="222369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4701255" y="12770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4701255" y="344165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23ED3B7-5CCC-7B4B-AC69-1AF8D73D47AA}"/>
              </a:ext>
            </a:extLst>
          </p:cNvPr>
          <p:cNvSpPr txBox="1"/>
          <p:nvPr/>
        </p:nvSpPr>
        <p:spPr>
          <a:xfrm rot="20460000">
            <a:off x="2106591" y="1560249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{“Hi, how are you?”}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9AF6F25-0EAA-F24B-B068-5A68C9E0CE1F}"/>
              </a:ext>
            </a:extLst>
          </p:cNvPr>
          <p:cNvSpPr txBox="1"/>
          <p:nvPr/>
        </p:nvSpPr>
        <p:spPr>
          <a:xfrm rot="1035159">
            <a:off x="2134907" y="2844606"/>
            <a:ext cx="24489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{“Good, thanks”}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854DDBBA-A091-7A47-A5E9-59385612A5D5}"/>
              </a:ext>
            </a:extLst>
          </p:cNvPr>
          <p:cNvSpPr/>
          <p:nvPr/>
        </p:nvSpPr>
        <p:spPr>
          <a:xfrm>
            <a:off x="7115769" y="2294211"/>
            <a:ext cx="272277" cy="2540365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4B2C8E-572D-E34C-BB6F-E4846F92F58E}"/>
              </a:ext>
            </a:extLst>
          </p:cNvPr>
          <p:cNvSpPr txBox="1"/>
          <p:nvPr/>
        </p:nvSpPr>
        <p:spPr>
          <a:xfrm>
            <a:off x="6312768" y="3379727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mins</a:t>
            </a:r>
          </a:p>
        </p:txBody>
      </p:sp>
      <p:sp>
        <p:nvSpPr>
          <p:cNvPr id="59" name="Left Brace 58">
            <a:extLst>
              <a:ext uri="{FF2B5EF4-FFF2-40B4-BE49-F238E27FC236}">
                <a16:creationId xmlns:a16="http://schemas.microsoft.com/office/drawing/2014/main" id="{3B3F25A9-EAE2-B34F-9808-5A764D8F7C7E}"/>
              </a:ext>
            </a:extLst>
          </p:cNvPr>
          <p:cNvSpPr/>
          <p:nvPr/>
        </p:nvSpPr>
        <p:spPr>
          <a:xfrm>
            <a:off x="1414149" y="2313693"/>
            <a:ext cx="272277" cy="369333"/>
          </a:xfrm>
          <a:prstGeom prst="leftBrace">
            <a:avLst>
              <a:gd name="adj1" fmla="val 36319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47DBF31-E96B-BB4A-ACFD-3DE421A2A5FF}"/>
              </a:ext>
            </a:extLst>
          </p:cNvPr>
          <p:cNvSpPr txBox="1"/>
          <p:nvPr/>
        </p:nvSpPr>
        <p:spPr>
          <a:xfrm>
            <a:off x="782598" y="2313694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5 </a:t>
            </a:r>
            <a:r>
              <a:rPr lang="en-GB" dirty="0" err="1">
                <a:solidFill>
                  <a:schemeClr val="accent1"/>
                </a:solidFill>
              </a:rPr>
              <a:t>ms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B9260-71E5-6A4F-A4AE-41582C3DCEBF}"/>
              </a:ext>
            </a:extLst>
          </p:cNvPr>
          <p:cNvSpPr txBox="1"/>
          <p:nvPr/>
        </p:nvSpPr>
        <p:spPr>
          <a:xfrm>
            <a:off x="1055934" y="6280549"/>
            <a:ext cx="10080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difference in elapse times of these two event sequences is indistinguishable using a </a:t>
            </a:r>
            <a:r>
              <a:rPr lang="en-GB" dirty="0" err="1"/>
              <a:t>Lamport</a:t>
            </a:r>
            <a:r>
              <a:rPr lang="en-GB" dirty="0"/>
              <a:t> Diagram</a:t>
            </a:r>
          </a:p>
        </p:txBody>
      </p:sp>
    </p:spTree>
    <p:extLst>
      <p:ext uri="{BB962C8B-B14F-4D97-AF65-F5344CB8AC3E}">
        <p14:creationId xmlns:p14="http://schemas.microsoft.com/office/powerpoint/2010/main" val="190672050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4">
            <a:extLst>
              <a:ext uri="{FF2B5EF4-FFF2-40B4-BE49-F238E27FC236}">
                <a16:creationId xmlns:a16="http://schemas.microsoft.com/office/drawing/2014/main" id="{F3150F51-A045-A946-B0FC-1051137A4458}"/>
              </a:ext>
            </a:extLst>
          </p:cNvPr>
          <p:cNvSpPr txBox="1"/>
          <p:nvPr/>
        </p:nvSpPr>
        <p:spPr>
          <a:xfrm>
            <a:off x="2102298" y="726398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7E942FA-F9A7-124A-80A5-149EC9BF05B3}"/>
              </a:ext>
            </a:extLst>
          </p:cNvPr>
          <p:cNvSpPr txBox="1"/>
          <p:nvPr/>
        </p:nvSpPr>
        <p:spPr>
          <a:xfrm>
            <a:off x="4450304" y="70691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EA6EEEE-BB31-684D-A861-B7336D2519EF}"/>
              </a:ext>
            </a:extLst>
          </p:cNvPr>
          <p:cNvCxnSpPr>
            <a:cxnSpLocks/>
          </p:cNvCxnSpPr>
          <p:nvPr/>
        </p:nvCxnSpPr>
        <p:spPr>
          <a:xfrm>
            <a:off x="2408134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DDA78F-6242-BE45-B89B-9DB9EDBFDEB3}"/>
              </a:ext>
            </a:extLst>
          </p:cNvPr>
          <p:cNvCxnSpPr>
            <a:cxnSpLocks/>
          </p:cNvCxnSpPr>
          <p:nvPr/>
        </p:nvCxnSpPr>
        <p:spPr>
          <a:xfrm>
            <a:off x="4731385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E6621DC-74B4-A948-BCB4-9309F90365DF}"/>
              </a:ext>
            </a:extLst>
          </p:cNvPr>
          <p:cNvCxnSpPr>
            <a:cxnSpLocks/>
            <a:stCxn id="56" idx="6"/>
            <a:endCxn id="52" idx="2"/>
          </p:cNvCxnSpPr>
          <p:nvPr/>
        </p:nvCxnSpPr>
        <p:spPr>
          <a:xfrm>
            <a:off x="2510655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2410AF4F-33C2-0F4F-8DFD-737A2C43A3DD}"/>
              </a:ext>
            </a:extLst>
          </p:cNvPr>
          <p:cNvSpPr>
            <a:spLocks noChangeAspect="1"/>
          </p:cNvSpPr>
          <p:nvPr/>
        </p:nvSpPr>
        <p:spPr>
          <a:xfrm>
            <a:off x="4636983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04E327-AEF4-B148-8156-533B0012CB85}"/>
              </a:ext>
            </a:extLst>
          </p:cNvPr>
          <p:cNvCxnSpPr>
            <a:cxnSpLocks/>
            <a:stCxn id="55" idx="6"/>
            <a:endCxn id="54" idx="2"/>
          </p:cNvCxnSpPr>
          <p:nvPr/>
        </p:nvCxnSpPr>
        <p:spPr>
          <a:xfrm>
            <a:off x="2498134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E5F9117-938E-6B46-B116-2BE08C708AEF}"/>
              </a:ext>
            </a:extLst>
          </p:cNvPr>
          <p:cNvSpPr>
            <a:spLocks noChangeAspect="1"/>
          </p:cNvSpPr>
          <p:nvPr/>
        </p:nvSpPr>
        <p:spPr>
          <a:xfrm>
            <a:off x="4636983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A8D3B72-312F-6A4C-8DD6-81587ACE75FD}"/>
              </a:ext>
            </a:extLst>
          </p:cNvPr>
          <p:cNvSpPr>
            <a:spLocks noChangeAspect="1"/>
          </p:cNvSpPr>
          <p:nvPr/>
        </p:nvSpPr>
        <p:spPr>
          <a:xfrm>
            <a:off x="2318134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050A214-35F8-B744-BC29-2252CE095720}"/>
              </a:ext>
            </a:extLst>
          </p:cNvPr>
          <p:cNvSpPr>
            <a:spLocks noChangeAspect="1"/>
          </p:cNvSpPr>
          <p:nvPr/>
        </p:nvSpPr>
        <p:spPr>
          <a:xfrm>
            <a:off x="2330655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E050A-4690-CA4F-9DC6-907F1EE9C803}"/>
              </a:ext>
            </a:extLst>
          </p:cNvPr>
          <p:cNvSpPr txBox="1"/>
          <p:nvPr/>
        </p:nvSpPr>
        <p:spPr>
          <a:xfrm>
            <a:off x="2835852" y="3616526"/>
            <a:ext cx="14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FIFO anomaly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7412E-94C8-574F-8C1A-7DF8FD9C20F7}"/>
              </a:ext>
            </a:extLst>
          </p:cNvPr>
          <p:cNvSpPr txBox="1"/>
          <p:nvPr/>
        </p:nvSpPr>
        <p:spPr>
          <a:xfrm rot="900000">
            <a:off x="3811009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EC459-CD34-DD45-A803-252EC1F541F1}"/>
              </a:ext>
            </a:extLst>
          </p:cNvPr>
          <p:cNvSpPr txBox="1"/>
          <p:nvPr/>
        </p:nvSpPr>
        <p:spPr>
          <a:xfrm rot="2700000">
            <a:off x="4041594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9DDC922-84D3-BB44-BDC9-2ACA631803BB}"/>
              </a:ext>
            </a:extLst>
          </p:cNvPr>
          <p:cNvSpPr txBox="1"/>
          <p:nvPr/>
        </p:nvSpPr>
        <p:spPr>
          <a:xfrm>
            <a:off x="7622911" y="72639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F21690-DFCD-4F41-B5CA-8EF56F510C23}"/>
              </a:ext>
            </a:extLst>
          </p:cNvPr>
          <p:cNvSpPr txBox="1"/>
          <p:nvPr/>
        </p:nvSpPr>
        <p:spPr>
          <a:xfrm>
            <a:off x="9941760" y="70691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</a:t>
            </a:r>
            <a:r>
              <a:rPr lang="en-GB" baseline="-25000" dirty="0"/>
              <a:t>2</a:t>
            </a:r>
            <a:endParaRPr lang="en-GB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86F47C-3B41-8448-A4FF-471512427802}"/>
              </a:ext>
            </a:extLst>
          </p:cNvPr>
          <p:cNvCxnSpPr>
            <a:cxnSpLocks/>
          </p:cNvCxnSpPr>
          <p:nvPr/>
        </p:nvCxnSpPr>
        <p:spPr>
          <a:xfrm>
            <a:off x="7813829" y="1095729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8AE7B81-D290-BE45-88D5-87015EB087DF}"/>
              </a:ext>
            </a:extLst>
          </p:cNvPr>
          <p:cNvCxnSpPr>
            <a:cxnSpLocks/>
          </p:cNvCxnSpPr>
          <p:nvPr/>
        </p:nvCxnSpPr>
        <p:spPr>
          <a:xfrm>
            <a:off x="10137080" y="1115212"/>
            <a:ext cx="0" cy="324000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CA06479-15B8-F74D-919A-2DA3EF459561}"/>
              </a:ext>
            </a:extLst>
          </p:cNvPr>
          <p:cNvCxnSpPr>
            <a:cxnSpLocks/>
            <a:stCxn id="69" idx="6"/>
            <a:endCxn id="65" idx="2"/>
          </p:cNvCxnSpPr>
          <p:nvPr/>
        </p:nvCxnSpPr>
        <p:spPr>
          <a:xfrm>
            <a:off x="7916350" y="2247177"/>
            <a:ext cx="2126328" cy="554207"/>
          </a:xfrm>
          <a:prstGeom prst="straightConnector1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7B504F65-C780-354E-B9F3-3E5E76501C69}"/>
              </a:ext>
            </a:extLst>
          </p:cNvPr>
          <p:cNvSpPr>
            <a:spLocks noChangeAspect="1"/>
          </p:cNvSpPr>
          <p:nvPr/>
        </p:nvSpPr>
        <p:spPr>
          <a:xfrm>
            <a:off x="10042678" y="27113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DFCD650-A459-1D42-AFDA-20C822C273E7}"/>
              </a:ext>
            </a:extLst>
          </p:cNvPr>
          <p:cNvCxnSpPr>
            <a:cxnSpLocks/>
            <a:stCxn id="68" idx="6"/>
            <a:endCxn id="67" idx="2"/>
          </p:cNvCxnSpPr>
          <p:nvPr/>
        </p:nvCxnSpPr>
        <p:spPr>
          <a:xfrm>
            <a:off x="7903829" y="1437884"/>
            <a:ext cx="2138849" cy="224283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3E8D6273-E92B-FF47-99D1-BA4C7F6BC659}"/>
              </a:ext>
            </a:extLst>
          </p:cNvPr>
          <p:cNvSpPr>
            <a:spLocks noChangeAspect="1"/>
          </p:cNvSpPr>
          <p:nvPr/>
        </p:nvSpPr>
        <p:spPr>
          <a:xfrm>
            <a:off x="10042678" y="359071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2BB7A2A-C1FF-8C41-B908-8389F5E43A48}"/>
              </a:ext>
            </a:extLst>
          </p:cNvPr>
          <p:cNvSpPr>
            <a:spLocks noChangeAspect="1"/>
          </p:cNvSpPr>
          <p:nvPr/>
        </p:nvSpPr>
        <p:spPr>
          <a:xfrm>
            <a:off x="7723829" y="134788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96996281-6015-3044-851F-C832688E6AA6}"/>
              </a:ext>
            </a:extLst>
          </p:cNvPr>
          <p:cNvSpPr>
            <a:spLocks noChangeAspect="1"/>
          </p:cNvSpPr>
          <p:nvPr/>
        </p:nvSpPr>
        <p:spPr>
          <a:xfrm>
            <a:off x="7736350" y="21571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3F43BE8-1B67-7641-ACF2-06831A49BD32}"/>
              </a:ext>
            </a:extLst>
          </p:cNvPr>
          <p:cNvSpPr txBox="1"/>
          <p:nvPr/>
        </p:nvSpPr>
        <p:spPr>
          <a:xfrm>
            <a:off x="8142994" y="3610677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Causal violation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8D12D51-7574-714A-92A2-87BC229A5C48}"/>
              </a:ext>
            </a:extLst>
          </p:cNvPr>
          <p:cNvSpPr txBox="1"/>
          <p:nvPr/>
        </p:nvSpPr>
        <p:spPr>
          <a:xfrm rot="900000">
            <a:off x="9216704" y="2352558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{m2}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A3C81B5-CC79-6342-876E-3F3BBB842E15}"/>
              </a:ext>
            </a:extLst>
          </p:cNvPr>
          <p:cNvSpPr txBox="1"/>
          <p:nvPr/>
        </p:nvSpPr>
        <p:spPr>
          <a:xfrm rot="2700000">
            <a:off x="9447289" y="2996612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{m1}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29C0989-16AB-1948-990B-56803C936BFA}"/>
              </a:ext>
            </a:extLst>
          </p:cNvPr>
          <p:cNvSpPr txBox="1"/>
          <p:nvPr/>
        </p:nvSpPr>
        <p:spPr>
          <a:xfrm>
            <a:off x="7403742" y="124835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67B586D-3322-E54A-B91A-CA16C582EF56}"/>
              </a:ext>
            </a:extLst>
          </p:cNvPr>
          <p:cNvSpPr txBox="1"/>
          <p:nvPr/>
        </p:nvSpPr>
        <p:spPr>
          <a:xfrm>
            <a:off x="7403742" y="205938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9808899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/>
          <p:nvPr/>
        </p:nvCxnSpPr>
        <p:spPr>
          <a:xfrm>
            <a:off x="40137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6134C5-D268-7048-B9AD-EFDCA0686ED2}"/>
              </a:ext>
            </a:extLst>
          </p:cNvPr>
          <p:cNvSpPr>
            <a:spLocks noChangeAspect="1"/>
          </p:cNvSpPr>
          <p:nvPr/>
        </p:nvSpPr>
        <p:spPr>
          <a:xfrm>
            <a:off x="3923737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807599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C1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845F29-608A-064B-8F2E-C38AD4980E9B}"/>
              </a:ext>
            </a:extLst>
          </p:cNvPr>
          <p:cNvCxnSpPr/>
          <p:nvPr/>
        </p:nvCxnSpPr>
        <p:spPr>
          <a:xfrm>
            <a:off x="542493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F40A72A-BB2F-0B4E-AA13-EBC935025F68}"/>
              </a:ext>
            </a:extLst>
          </p:cNvPr>
          <p:cNvSpPr txBox="1"/>
          <p:nvPr/>
        </p:nvSpPr>
        <p:spPr>
          <a:xfrm>
            <a:off x="5220326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FA8DFCC-0E10-0F47-8EC5-54F0708BBF5E}"/>
              </a:ext>
            </a:extLst>
          </p:cNvPr>
          <p:cNvCxnSpPr/>
          <p:nvPr/>
        </p:nvCxnSpPr>
        <p:spPr>
          <a:xfrm>
            <a:off x="6772183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93AAE690-67C9-AE41-8885-23DFE198D2CE}"/>
              </a:ext>
            </a:extLst>
          </p:cNvPr>
          <p:cNvSpPr>
            <a:spLocks noChangeAspect="1"/>
          </p:cNvSpPr>
          <p:nvPr/>
        </p:nvSpPr>
        <p:spPr>
          <a:xfrm>
            <a:off x="6682183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A30E187-3672-FE43-8F9C-7E01D26127C3}"/>
              </a:ext>
            </a:extLst>
          </p:cNvPr>
          <p:cNvSpPr txBox="1"/>
          <p:nvPr/>
        </p:nvSpPr>
        <p:spPr>
          <a:xfrm>
            <a:off x="6559932" y="1034331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R2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114C68-2C2C-6348-ACC5-0577AF69E21E}"/>
              </a:ext>
            </a:extLst>
          </p:cNvPr>
          <p:cNvCxnSpPr>
            <a:cxnSpLocks/>
            <a:stCxn id="19" idx="6"/>
            <a:endCxn id="26" idx="2"/>
          </p:cNvCxnSpPr>
          <p:nvPr/>
        </p:nvCxnSpPr>
        <p:spPr>
          <a:xfrm>
            <a:off x="4103737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2705EB3-F0D6-0A43-82B8-42AB193745E3}"/>
              </a:ext>
            </a:extLst>
          </p:cNvPr>
          <p:cNvCxnSpPr>
            <a:cxnSpLocks/>
            <a:stCxn id="19" idx="6"/>
            <a:endCxn id="37" idx="2"/>
          </p:cNvCxnSpPr>
          <p:nvPr/>
        </p:nvCxnSpPr>
        <p:spPr>
          <a:xfrm>
            <a:off x="4103737" y="1740021"/>
            <a:ext cx="1248707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7CF385B9-401D-D64A-AE77-52A5FA33207A}"/>
              </a:ext>
            </a:extLst>
          </p:cNvPr>
          <p:cNvSpPr>
            <a:spLocks noChangeAspect="1"/>
          </p:cNvSpPr>
          <p:nvPr/>
        </p:nvSpPr>
        <p:spPr>
          <a:xfrm>
            <a:off x="5352444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9606732-CCDE-CB47-B0D5-0AC34B92CDF3}"/>
              </a:ext>
            </a:extLst>
          </p:cNvPr>
          <p:cNvCxnSpPr/>
          <p:nvPr/>
        </p:nvCxnSpPr>
        <p:spPr>
          <a:xfrm>
            <a:off x="8163587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00C07CE-68D8-5847-B7E4-17A7EC8E7464}"/>
              </a:ext>
            </a:extLst>
          </p:cNvPr>
          <p:cNvSpPr txBox="1"/>
          <p:nvPr/>
        </p:nvSpPr>
        <p:spPr>
          <a:xfrm>
            <a:off x="7959285" y="1034331"/>
            <a:ext cx="425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C2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96CC711-6268-FD48-A87C-9899FB0E8365}"/>
              </a:ext>
            </a:extLst>
          </p:cNvPr>
          <p:cNvSpPr>
            <a:spLocks noChangeAspect="1"/>
          </p:cNvSpPr>
          <p:nvPr/>
        </p:nvSpPr>
        <p:spPr>
          <a:xfrm>
            <a:off x="8081843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1569C38-5DE2-6F4E-BA4E-6CAC7095B9A3}"/>
              </a:ext>
            </a:extLst>
          </p:cNvPr>
          <p:cNvSpPr>
            <a:spLocks noChangeAspect="1"/>
          </p:cNvSpPr>
          <p:nvPr/>
        </p:nvSpPr>
        <p:spPr>
          <a:xfrm>
            <a:off x="6682182" y="231011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5D4E877-0C86-E646-A8EF-63FB9699C587}"/>
              </a:ext>
            </a:extLst>
          </p:cNvPr>
          <p:cNvSpPr>
            <a:spLocks noChangeAspect="1"/>
          </p:cNvSpPr>
          <p:nvPr/>
        </p:nvSpPr>
        <p:spPr>
          <a:xfrm>
            <a:off x="5352444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DBB083C-E958-174F-A4D9-C68F0F3DA060}"/>
              </a:ext>
            </a:extLst>
          </p:cNvPr>
          <p:cNvCxnSpPr>
            <a:cxnSpLocks/>
            <a:stCxn id="57" idx="2"/>
            <a:endCxn id="59" idx="6"/>
          </p:cNvCxnSpPr>
          <p:nvPr/>
        </p:nvCxnSpPr>
        <p:spPr>
          <a:xfrm flipH="1">
            <a:off x="5532444" y="1740021"/>
            <a:ext cx="2549399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08C67F9-49ED-3141-B867-4883A3F0D53B}"/>
              </a:ext>
            </a:extLst>
          </p:cNvPr>
          <p:cNvCxnSpPr>
            <a:cxnSpLocks/>
            <a:stCxn id="57" idx="2"/>
            <a:endCxn id="58" idx="6"/>
          </p:cNvCxnSpPr>
          <p:nvPr/>
        </p:nvCxnSpPr>
        <p:spPr>
          <a:xfrm flipH="1">
            <a:off x="6862182" y="1740021"/>
            <a:ext cx="1219661" cy="6600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626F24C-FD14-5140-BB0B-7190D48408A4}"/>
              </a:ext>
            </a:extLst>
          </p:cNvPr>
          <p:cNvSpPr txBox="1"/>
          <p:nvPr/>
        </p:nvSpPr>
        <p:spPr>
          <a:xfrm rot="1680000">
            <a:off x="4528355" y="17404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38BA9DC-A3D5-2844-8288-5E24E92C2ED6}"/>
              </a:ext>
            </a:extLst>
          </p:cNvPr>
          <p:cNvSpPr txBox="1"/>
          <p:nvPr/>
        </p:nvSpPr>
        <p:spPr>
          <a:xfrm rot="19929390">
            <a:off x="7266914" y="1740421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AAA8B58-C7C2-2643-9DD6-799B6455110E}"/>
              </a:ext>
            </a:extLst>
          </p:cNvPr>
          <p:cNvSpPr txBox="1"/>
          <p:nvPr/>
        </p:nvSpPr>
        <p:spPr>
          <a:xfrm>
            <a:off x="5171502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71DF988-442F-9847-83B4-D8851DD6DA67}"/>
              </a:ext>
            </a:extLst>
          </p:cNvPr>
          <p:cNvSpPr txBox="1"/>
          <p:nvPr/>
        </p:nvSpPr>
        <p:spPr>
          <a:xfrm rot="2520000">
            <a:off x="4528355" y="2347323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9F0591C-A2F3-8E4D-B443-C99C1A96B1B3}"/>
              </a:ext>
            </a:extLst>
          </p:cNvPr>
          <p:cNvSpPr txBox="1"/>
          <p:nvPr/>
        </p:nvSpPr>
        <p:spPr>
          <a:xfrm rot="19089390">
            <a:off x="7270960" y="23473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5DABE5C-9E9C-7341-A7A7-2D69ED47CF3D}"/>
              </a:ext>
            </a:extLst>
          </p:cNvPr>
          <p:cNvSpPr txBox="1"/>
          <p:nvPr/>
        </p:nvSpPr>
        <p:spPr>
          <a:xfrm>
            <a:off x="6518747" y="81861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1B080A-4DAB-BF45-8619-C79458C53DB5}"/>
              </a:ext>
            </a:extLst>
          </p:cNvPr>
          <p:cNvSpPr txBox="1"/>
          <p:nvPr/>
        </p:nvSpPr>
        <p:spPr>
          <a:xfrm>
            <a:off x="5481606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48A500C-49A8-CD43-8893-DB3B37CF9248}"/>
              </a:ext>
            </a:extLst>
          </p:cNvPr>
          <p:cNvSpPr txBox="1"/>
          <p:nvPr/>
        </p:nvSpPr>
        <p:spPr>
          <a:xfrm>
            <a:off x="4847646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BDB9565-BFDE-C845-82BB-7A5586B6551D}"/>
              </a:ext>
            </a:extLst>
          </p:cNvPr>
          <p:cNvSpPr txBox="1"/>
          <p:nvPr/>
        </p:nvSpPr>
        <p:spPr>
          <a:xfrm>
            <a:off x="6820999" y="3862721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E122634-1ECC-9B46-9DC5-8CAC9C012AF6}"/>
              </a:ext>
            </a:extLst>
          </p:cNvPr>
          <p:cNvSpPr txBox="1"/>
          <p:nvPr/>
        </p:nvSpPr>
        <p:spPr>
          <a:xfrm>
            <a:off x="6236979" y="2226000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x=2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377FEF8-D350-5F48-876D-48A5BF764861}"/>
              </a:ext>
            </a:extLst>
          </p:cNvPr>
          <p:cNvSpPr txBox="1"/>
          <p:nvPr/>
        </p:nvSpPr>
        <p:spPr>
          <a:xfrm>
            <a:off x="3182505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{x=1}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40DD57-9CA7-5A4D-93C1-B4061364ECA0}"/>
              </a:ext>
            </a:extLst>
          </p:cNvPr>
          <p:cNvSpPr txBox="1"/>
          <p:nvPr/>
        </p:nvSpPr>
        <p:spPr>
          <a:xfrm>
            <a:off x="3035451" y="5327374"/>
            <a:ext cx="6121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value of </a:t>
            </a:r>
            <a:r>
              <a:rPr lang="en-GB" sz="1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</a:t>
            </a:r>
            <a:r>
              <a:rPr lang="en-GB" dirty="0"/>
              <a:t> is now inconsistent between the two data stores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D069346-4171-D14F-9CE5-47E9C62AFB69}"/>
              </a:ext>
            </a:extLst>
          </p:cNvPr>
          <p:cNvSpPr txBox="1"/>
          <p:nvPr/>
        </p:nvSpPr>
        <p:spPr>
          <a:xfrm>
            <a:off x="8261843" y="1589030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{x=2}</a:t>
            </a:r>
          </a:p>
        </p:txBody>
      </p:sp>
    </p:spTree>
    <p:extLst>
      <p:ext uri="{BB962C8B-B14F-4D97-AF65-F5344CB8AC3E}">
        <p14:creationId xmlns:p14="http://schemas.microsoft.com/office/powerpoint/2010/main" val="688967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FB4B4-5BBE-6E48-80F3-FFDB49C1BA78}"/>
              </a:ext>
            </a:extLst>
          </p:cNvPr>
          <p:cNvCxnSpPr>
            <a:cxnSpLocks/>
          </p:cNvCxnSpPr>
          <p:nvPr/>
        </p:nvCxnSpPr>
        <p:spPr>
          <a:xfrm flipH="1">
            <a:off x="4038233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A31B38B-9F6A-B343-8BE1-5AFE16C9FD9E}"/>
              </a:ext>
            </a:extLst>
          </p:cNvPr>
          <p:cNvSpPr txBox="1"/>
          <p:nvPr/>
        </p:nvSpPr>
        <p:spPr>
          <a:xfrm>
            <a:off x="3641330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1A8CEC-069A-D343-B883-24E591FE1C1F}"/>
              </a:ext>
            </a:extLst>
          </p:cNvPr>
          <p:cNvSpPr txBox="1"/>
          <p:nvPr/>
        </p:nvSpPr>
        <p:spPr>
          <a:xfrm>
            <a:off x="3736131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895F60-562D-294A-8627-3E6E71400AF0}"/>
              </a:ext>
            </a:extLst>
          </p:cNvPr>
          <p:cNvCxnSpPr>
            <a:cxnSpLocks/>
          </p:cNvCxnSpPr>
          <p:nvPr/>
        </p:nvCxnSpPr>
        <p:spPr>
          <a:xfrm flipH="1">
            <a:off x="4029928" y="2326024"/>
            <a:ext cx="16611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111E495-05DF-F848-8627-3FCE0E32F976}"/>
              </a:ext>
            </a:extLst>
          </p:cNvPr>
          <p:cNvSpPr txBox="1"/>
          <p:nvPr/>
        </p:nvSpPr>
        <p:spPr>
          <a:xfrm>
            <a:off x="3694870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CA92144-3CC3-2342-A1F5-5283CCA47FDD}"/>
              </a:ext>
            </a:extLst>
          </p:cNvPr>
          <p:cNvCxnSpPr>
            <a:cxnSpLocks/>
            <a:stCxn id="56" idx="2"/>
            <a:endCxn id="72" idx="0"/>
          </p:cNvCxnSpPr>
          <p:nvPr/>
        </p:nvCxnSpPr>
        <p:spPr>
          <a:xfrm flipH="1">
            <a:off x="6686018" y="1157172"/>
            <a:ext cx="1" cy="79952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1E59B87-3D94-F84E-83DA-B2C76760FB4A}"/>
              </a:ext>
            </a:extLst>
          </p:cNvPr>
          <p:cNvSpPr txBox="1"/>
          <p:nvPr/>
        </p:nvSpPr>
        <p:spPr>
          <a:xfrm>
            <a:off x="6289115" y="787840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Causal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E1EDE7-73A3-EA46-8960-4E2BBA16CE3D}"/>
              </a:ext>
            </a:extLst>
          </p:cNvPr>
          <p:cNvSpPr txBox="1"/>
          <p:nvPr/>
        </p:nvSpPr>
        <p:spPr>
          <a:xfrm>
            <a:off x="6383916" y="1956692"/>
            <a:ext cx="604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FIFO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45E6F12-FE6A-D847-820D-EA7CC63BF547}"/>
              </a:ext>
            </a:extLst>
          </p:cNvPr>
          <p:cNvCxnSpPr>
            <a:cxnSpLocks/>
            <a:stCxn id="72" idx="2"/>
            <a:endCxn id="76" idx="0"/>
          </p:cNvCxnSpPr>
          <p:nvPr/>
        </p:nvCxnSpPr>
        <p:spPr>
          <a:xfrm>
            <a:off x="6686018" y="2326024"/>
            <a:ext cx="619492" cy="521223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C6DAAF4-6B2D-A94C-9FCD-F13C3DB16DBE}"/>
              </a:ext>
            </a:extLst>
          </p:cNvPr>
          <p:cNvSpPr txBox="1"/>
          <p:nvPr/>
        </p:nvSpPr>
        <p:spPr>
          <a:xfrm>
            <a:off x="6962147" y="2847247"/>
            <a:ext cx="686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YOLO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115802-E588-D44C-98E1-DC72F921D5C8}"/>
              </a:ext>
            </a:extLst>
          </p:cNvPr>
          <p:cNvSpPr txBox="1"/>
          <p:nvPr/>
        </p:nvSpPr>
        <p:spPr>
          <a:xfrm>
            <a:off x="7464536" y="1403663"/>
            <a:ext cx="965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Totally</a:t>
            </a:r>
            <a:br>
              <a:rPr lang="en-GB" dirty="0"/>
            </a:br>
            <a:r>
              <a:rPr lang="en-GB" dirty="0"/>
              <a:t>Ordered</a:t>
            </a:r>
            <a:br>
              <a:rPr lang="en-GB" dirty="0"/>
            </a:br>
            <a:r>
              <a:rPr lang="en-GB" dirty="0"/>
              <a:t>Delivery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3BAFBCD-9860-7941-89E2-B8A54316406D}"/>
              </a:ext>
            </a:extLst>
          </p:cNvPr>
          <p:cNvCxnSpPr>
            <a:cxnSpLocks/>
            <a:stCxn id="77" idx="2"/>
            <a:endCxn id="76" idx="0"/>
          </p:cNvCxnSpPr>
          <p:nvPr/>
        </p:nvCxnSpPr>
        <p:spPr>
          <a:xfrm flipH="1">
            <a:off x="7305510" y="2326993"/>
            <a:ext cx="641819" cy="520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70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82C7219-7E84-A24B-BE9C-3A6DCCD052D4}"/>
              </a:ext>
            </a:extLst>
          </p:cNvPr>
          <p:cNvSpPr txBox="1"/>
          <p:nvPr/>
        </p:nvSpPr>
        <p:spPr>
          <a:xfrm>
            <a:off x="1498336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52E119-AD62-8B4F-AD32-9981695319B1}"/>
              </a:ext>
            </a:extLst>
          </p:cNvPr>
          <p:cNvSpPr txBox="1"/>
          <p:nvPr/>
        </p:nvSpPr>
        <p:spPr>
          <a:xfrm>
            <a:off x="3318015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6FE8AC4-4D7D-8646-B67E-F76A896465E7}"/>
              </a:ext>
            </a:extLst>
          </p:cNvPr>
          <p:cNvCxnSpPr/>
          <p:nvPr/>
        </p:nvCxnSpPr>
        <p:spPr>
          <a:xfrm>
            <a:off x="3594693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FCF03A-A4C2-7540-ACCD-E820E05F3011}"/>
              </a:ext>
            </a:extLst>
          </p:cNvPr>
          <p:cNvCxnSpPr/>
          <p:nvPr/>
        </p:nvCxnSpPr>
        <p:spPr>
          <a:xfrm>
            <a:off x="1816692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CEAE06-1A48-1E43-BD02-1FB6D8A21260}"/>
              </a:ext>
            </a:extLst>
          </p:cNvPr>
          <p:cNvCxnSpPr>
            <a:cxnSpLocks/>
            <a:stCxn id="25" idx="6"/>
            <a:endCxn id="46" idx="2"/>
          </p:cNvCxnSpPr>
          <p:nvPr/>
        </p:nvCxnSpPr>
        <p:spPr>
          <a:xfrm>
            <a:off x="1902290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0D9FC83-47D7-E34C-980D-94F741DFAB38}"/>
              </a:ext>
            </a:extLst>
          </p:cNvPr>
          <p:cNvSpPr>
            <a:spLocks noChangeAspect="1"/>
          </p:cNvSpPr>
          <p:nvPr/>
        </p:nvSpPr>
        <p:spPr>
          <a:xfrm>
            <a:off x="1722290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0127396-8BE1-7E48-846B-02E219949146}"/>
              </a:ext>
            </a:extLst>
          </p:cNvPr>
          <p:cNvSpPr>
            <a:spLocks noChangeAspect="1"/>
          </p:cNvSpPr>
          <p:nvPr/>
        </p:nvSpPr>
        <p:spPr>
          <a:xfrm>
            <a:off x="3504693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DF2163B-CA0B-E848-A1E6-C92E2F7E4DC6}"/>
              </a:ext>
            </a:extLst>
          </p:cNvPr>
          <p:cNvSpPr>
            <a:spLocks noChangeAspect="1"/>
          </p:cNvSpPr>
          <p:nvPr/>
        </p:nvSpPr>
        <p:spPr>
          <a:xfrm>
            <a:off x="3504693" y="370062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25BE7-5734-AD46-A90A-675D8CA04CF1}"/>
              </a:ext>
            </a:extLst>
          </p:cNvPr>
          <p:cNvCxnSpPr>
            <a:cxnSpLocks/>
            <a:stCxn id="71" idx="1"/>
            <a:endCxn id="32" idx="6"/>
          </p:cNvCxnSpPr>
          <p:nvPr/>
        </p:nvCxnSpPr>
        <p:spPr>
          <a:xfrm flipH="1" flipV="1">
            <a:off x="1902290" y="2802891"/>
            <a:ext cx="1024624" cy="21709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B7E96A2-70DD-4C4E-9C7E-463FC8CA3EE1}"/>
              </a:ext>
            </a:extLst>
          </p:cNvPr>
          <p:cNvSpPr>
            <a:spLocks noChangeAspect="1"/>
          </p:cNvSpPr>
          <p:nvPr/>
        </p:nvSpPr>
        <p:spPr>
          <a:xfrm>
            <a:off x="1722290" y="27128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8263805-E161-054C-A5BF-7B2F61619039}"/>
              </a:ext>
            </a:extLst>
          </p:cNvPr>
          <p:cNvCxnSpPr>
            <a:cxnSpLocks/>
            <a:stCxn id="41" idx="6"/>
            <a:endCxn id="30" idx="2"/>
          </p:cNvCxnSpPr>
          <p:nvPr/>
        </p:nvCxnSpPr>
        <p:spPr>
          <a:xfrm>
            <a:off x="1902290" y="3459290"/>
            <a:ext cx="1602403" cy="3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2EFA9FBB-55EA-8348-ABA3-65912E905EC1}"/>
              </a:ext>
            </a:extLst>
          </p:cNvPr>
          <p:cNvSpPr>
            <a:spLocks noChangeAspect="1"/>
          </p:cNvSpPr>
          <p:nvPr/>
        </p:nvSpPr>
        <p:spPr>
          <a:xfrm>
            <a:off x="1722290" y="336929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B83F6F-8994-C942-A190-506816D3586E}"/>
              </a:ext>
            </a:extLst>
          </p:cNvPr>
          <p:cNvSpPr>
            <a:spLocks noChangeAspect="1"/>
          </p:cNvSpPr>
          <p:nvPr/>
        </p:nvSpPr>
        <p:spPr>
          <a:xfrm>
            <a:off x="1726692" y="405565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90B674-CBEB-4A42-8215-7392488DF785}"/>
              </a:ext>
            </a:extLst>
          </p:cNvPr>
          <p:cNvCxnSpPr>
            <a:cxnSpLocks/>
            <a:stCxn id="43" idx="6"/>
            <a:endCxn id="86" idx="2"/>
          </p:cNvCxnSpPr>
          <p:nvPr/>
        </p:nvCxnSpPr>
        <p:spPr>
          <a:xfrm>
            <a:off x="1906692" y="4145654"/>
            <a:ext cx="1598001" cy="3166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8E0B97AE-CAF6-4041-9E81-30CAB5EA04A4}"/>
              </a:ext>
            </a:extLst>
          </p:cNvPr>
          <p:cNvSpPr>
            <a:spLocks noChangeAspect="1"/>
          </p:cNvSpPr>
          <p:nvPr/>
        </p:nvSpPr>
        <p:spPr>
          <a:xfrm>
            <a:off x="3504693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16FB2B80-D054-0948-BAD0-3AD93B13F773}"/>
              </a:ext>
            </a:extLst>
          </p:cNvPr>
          <p:cNvSpPr>
            <a:spLocks noChangeAspect="1"/>
          </p:cNvSpPr>
          <p:nvPr/>
        </p:nvSpPr>
        <p:spPr>
          <a:xfrm>
            <a:off x="1722290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5623E5-88FC-C843-B5CF-DBD4F8CE46B0}"/>
              </a:ext>
            </a:extLst>
          </p:cNvPr>
          <p:cNvCxnSpPr>
            <a:cxnSpLocks/>
            <a:stCxn id="28" idx="2"/>
            <a:endCxn id="64" idx="6"/>
          </p:cNvCxnSpPr>
          <p:nvPr/>
        </p:nvCxnSpPr>
        <p:spPr>
          <a:xfrm flipH="1" flipV="1">
            <a:off x="1902290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66FF239-D5B9-914D-AC86-71A0931AEF91}"/>
              </a:ext>
            </a:extLst>
          </p:cNvPr>
          <p:cNvSpPr txBox="1"/>
          <p:nvPr/>
        </p:nvSpPr>
        <p:spPr>
          <a:xfrm rot="720000">
            <a:off x="2511523" y="1348519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F8F5156-63E1-5042-B465-01948E18893E}"/>
              </a:ext>
            </a:extLst>
          </p:cNvPr>
          <p:cNvSpPr txBox="1"/>
          <p:nvPr/>
        </p:nvSpPr>
        <p:spPr>
          <a:xfrm rot="720000">
            <a:off x="2500395" y="2001320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m2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C01F08E-565E-5540-BAB7-63AB0534A2C2}"/>
              </a:ext>
            </a:extLst>
          </p:cNvPr>
          <p:cNvSpPr txBox="1"/>
          <p:nvPr/>
        </p:nvSpPr>
        <p:spPr>
          <a:xfrm>
            <a:off x="2926914" y="2866099"/>
            <a:ext cx="4503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lost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5806CD4-CA98-B74A-A498-F6802A9C83EC}"/>
              </a:ext>
            </a:extLst>
          </p:cNvPr>
          <p:cNvSpPr txBox="1"/>
          <p:nvPr/>
        </p:nvSpPr>
        <p:spPr>
          <a:xfrm>
            <a:off x="3633748" y="1637968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5F9C93-812C-0E49-9CBB-4F6CD2018E01}"/>
              </a:ext>
            </a:extLst>
          </p:cNvPr>
          <p:cNvSpPr txBox="1"/>
          <p:nvPr/>
        </p:nvSpPr>
        <p:spPr>
          <a:xfrm>
            <a:off x="3633748" y="2313829"/>
            <a:ext cx="108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Delivered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92DB8DA-98E3-6541-A5C3-8F27D1D4CB04}"/>
              </a:ext>
            </a:extLst>
          </p:cNvPr>
          <p:cNvSpPr>
            <a:spLocks noChangeAspect="1"/>
          </p:cNvSpPr>
          <p:nvPr/>
        </p:nvSpPr>
        <p:spPr>
          <a:xfrm>
            <a:off x="3504693" y="4372289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8A89209-E683-884B-A8BE-05B26FC9537F}"/>
              </a:ext>
            </a:extLst>
          </p:cNvPr>
          <p:cNvSpPr txBox="1"/>
          <p:nvPr/>
        </p:nvSpPr>
        <p:spPr>
          <a:xfrm>
            <a:off x="3631984" y="3608885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3C9C46A-A91E-884C-98BE-AAF7617027C4}"/>
              </a:ext>
            </a:extLst>
          </p:cNvPr>
          <p:cNvSpPr txBox="1"/>
          <p:nvPr/>
        </p:nvSpPr>
        <p:spPr>
          <a:xfrm>
            <a:off x="3632820" y="427762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Queued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3368FA-78E5-E343-A641-6568A5D1CB9A}"/>
              </a:ext>
            </a:extLst>
          </p:cNvPr>
          <p:cNvSpPr txBox="1"/>
          <p:nvPr/>
        </p:nvSpPr>
        <p:spPr>
          <a:xfrm rot="720000">
            <a:off x="2500395" y="266358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0694253-FF01-A74A-93F7-EF47F0BC3140}"/>
              </a:ext>
            </a:extLst>
          </p:cNvPr>
          <p:cNvSpPr txBox="1"/>
          <p:nvPr/>
        </p:nvSpPr>
        <p:spPr>
          <a:xfrm rot="720000">
            <a:off x="2500395" y="3309048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m4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DA72344-1A9E-DD45-BB3B-9D10BAC8E801}"/>
              </a:ext>
            </a:extLst>
          </p:cNvPr>
          <p:cNvSpPr txBox="1"/>
          <p:nvPr/>
        </p:nvSpPr>
        <p:spPr>
          <a:xfrm rot="720000">
            <a:off x="2500395" y="3988125"/>
            <a:ext cx="3994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165712A-C0F6-BD4C-B448-6FA8E21D7733}"/>
              </a:ext>
            </a:extLst>
          </p:cNvPr>
          <p:cNvSpPr txBox="1"/>
          <p:nvPr/>
        </p:nvSpPr>
        <p:spPr>
          <a:xfrm>
            <a:off x="6881369" y="93921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8AA895-7EDD-784B-AA63-755FFCF0DCE8}"/>
              </a:ext>
            </a:extLst>
          </p:cNvPr>
          <p:cNvSpPr txBox="1"/>
          <p:nvPr/>
        </p:nvSpPr>
        <p:spPr>
          <a:xfrm>
            <a:off x="8701048" y="9392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6C597D8-FE65-9849-9E1D-1D1A073C94BE}"/>
              </a:ext>
            </a:extLst>
          </p:cNvPr>
          <p:cNvCxnSpPr/>
          <p:nvPr/>
        </p:nvCxnSpPr>
        <p:spPr>
          <a:xfrm>
            <a:off x="8977726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7BF7421-AB87-024F-8BDF-B5EA0CC45FA0}"/>
              </a:ext>
            </a:extLst>
          </p:cNvPr>
          <p:cNvCxnSpPr/>
          <p:nvPr/>
        </p:nvCxnSpPr>
        <p:spPr>
          <a:xfrm>
            <a:off x="7199725" y="1328030"/>
            <a:ext cx="0" cy="304426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1DC1744-FCA2-F844-B7CD-FB2078E0AAF6}"/>
              </a:ext>
            </a:extLst>
          </p:cNvPr>
          <p:cNvCxnSpPr>
            <a:cxnSpLocks/>
            <a:stCxn id="102" idx="6"/>
            <a:endCxn id="111" idx="2"/>
          </p:cNvCxnSpPr>
          <p:nvPr/>
        </p:nvCxnSpPr>
        <p:spPr>
          <a:xfrm>
            <a:off x="7285323" y="1483585"/>
            <a:ext cx="1602403" cy="3359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10A4F97D-56FF-7749-862A-09AAE55CECD6}"/>
              </a:ext>
            </a:extLst>
          </p:cNvPr>
          <p:cNvSpPr>
            <a:spLocks noChangeAspect="1"/>
          </p:cNvSpPr>
          <p:nvPr/>
        </p:nvSpPr>
        <p:spPr>
          <a:xfrm>
            <a:off x="7105323" y="13935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23372409-2773-604D-B40C-20ACEA17919B}"/>
              </a:ext>
            </a:extLst>
          </p:cNvPr>
          <p:cNvSpPr>
            <a:spLocks noChangeAspect="1"/>
          </p:cNvSpPr>
          <p:nvPr/>
        </p:nvSpPr>
        <p:spPr>
          <a:xfrm>
            <a:off x="8887726" y="240068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757C7FEA-7F32-4E4C-89FE-67A86BDD789F}"/>
              </a:ext>
            </a:extLst>
          </p:cNvPr>
          <p:cNvSpPr>
            <a:spLocks noChangeAspect="1"/>
          </p:cNvSpPr>
          <p:nvPr/>
        </p:nvSpPr>
        <p:spPr>
          <a:xfrm>
            <a:off x="8887726" y="37923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E2A0008-C786-3E47-B6A3-99FE368D6C88}"/>
              </a:ext>
            </a:extLst>
          </p:cNvPr>
          <p:cNvCxnSpPr>
            <a:cxnSpLocks/>
            <a:stCxn id="108" idx="6"/>
            <a:endCxn id="104" idx="2"/>
          </p:cNvCxnSpPr>
          <p:nvPr/>
        </p:nvCxnSpPr>
        <p:spPr>
          <a:xfrm>
            <a:off x="7285323" y="2909096"/>
            <a:ext cx="1602403" cy="97327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38CEFD8-DA21-2646-964E-0903D909E4AB}"/>
              </a:ext>
            </a:extLst>
          </p:cNvPr>
          <p:cNvSpPr>
            <a:spLocks noChangeAspect="1"/>
          </p:cNvSpPr>
          <p:nvPr/>
        </p:nvSpPr>
        <p:spPr>
          <a:xfrm>
            <a:off x="7105323" y="281909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D9948077-B874-F64C-99C4-277DE44E394A}"/>
              </a:ext>
            </a:extLst>
          </p:cNvPr>
          <p:cNvSpPr>
            <a:spLocks noChangeAspect="1"/>
          </p:cNvSpPr>
          <p:nvPr/>
        </p:nvSpPr>
        <p:spPr>
          <a:xfrm>
            <a:off x="7109725" y="350546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48B886F-3318-D040-B1B5-36A93AFA69C2}"/>
              </a:ext>
            </a:extLst>
          </p:cNvPr>
          <p:cNvCxnSpPr>
            <a:cxnSpLocks/>
            <a:stCxn id="109" idx="6"/>
            <a:endCxn id="119" idx="2"/>
          </p:cNvCxnSpPr>
          <p:nvPr/>
        </p:nvCxnSpPr>
        <p:spPr>
          <a:xfrm flipV="1">
            <a:off x="7289725" y="3260431"/>
            <a:ext cx="1598001" cy="3350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>
            <a:extLst>
              <a:ext uri="{FF2B5EF4-FFF2-40B4-BE49-F238E27FC236}">
                <a16:creationId xmlns:a16="http://schemas.microsoft.com/office/drawing/2014/main" id="{1CBEC0F4-63FA-3C46-8777-7B3933A48AE5}"/>
              </a:ext>
            </a:extLst>
          </p:cNvPr>
          <p:cNvSpPr>
            <a:spLocks noChangeAspect="1"/>
          </p:cNvSpPr>
          <p:nvPr/>
        </p:nvSpPr>
        <p:spPr>
          <a:xfrm>
            <a:off x="8887726" y="1729538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0679C92-B341-2D45-BADB-1B55AE9CD805}"/>
              </a:ext>
            </a:extLst>
          </p:cNvPr>
          <p:cNvSpPr>
            <a:spLocks noChangeAspect="1"/>
          </p:cNvSpPr>
          <p:nvPr/>
        </p:nvSpPr>
        <p:spPr>
          <a:xfrm>
            <a:off x="7105323" y="205398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BEC35FC-66D2-CC44-80F8-B70980C8AACB}"/>
              </a:ext>
            </a:extLst>
          </p:cNvPr>
          <p:cNvCxnSpPr>
            <a:cxnSpLocks/>
            <a:stCxn id="103" idx="2"/>
            <a:endCxn id="112" idx="6"/>
          </p:cNvCxnSpPr>
          <p:nvPr/>
        </p:nvCxnSpPr>
        <p:spPr>
          <a:xfrm flipH="1" flipV="1">
            <a:off x="7285323" y="2143980"/>
            <a:ext cx="1602403" cy="3467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67C0F152-0E47-BB4C-AA9E-22E37E8D3F2F}"/>
              </a:ext>
            </a:extLst>
          </p:cNvPr>
          <p:cNvSpPr txBox="1"/>
          <p:nvPr/>
        </p:nvSpPr>
        <p:spPr>
          <a:xfrm>
            <a:off x="9016781" y="163796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9C7507-5B1D-DD45-A134-F88937596407}"/>
              </a:ext>
            </a:extLst>
          </p:cNvPr>
          <p:cNvSpPr txBox="1"/>
          <p:nvPr/>
        </p:nvSpPr>
        <p:spPr>
          <a:xfrm>
            <a:off x="9016781" y="2313829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BAD3C3C-375A-0548-AA17-5F075E0F1BC3}"/>
              </a:ext>
            </a:extLst>
          </p:cNvPr>
          <p:cNvSpPr>
            <a:spLocks noChangeAspect="1"/>
          </p:cNvSpPr>
          <p:nvPr/>
        </p:nvSpPr>
        <p:spPr>
          <a:xfrm>
            <a:off x="8887726" y="31704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003C165-06CB-AF4F-81A2-4336633BEEB4}"/>
              </a:ext>
            </a:extLst>
          </p:cNvPr>
          <p:cNvSpPr txBox="1"/>
          <p:nvPr/>
        </p:nvSpPr>
        <p:spPr>
          <a:xfrm>
            <a:off x="9015017" y="3700628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93E2792-DDA5-1546-BF4B-D796931C5A79}"/>
              </a:ext>
            </a:extLst>
          </p:cNvPr>
          <p:cNvSpPr txBox="1"/>
          <p:nvPr/>
        </p:nvSpPr>
        <p:spPr>
          <a:xfrm>
            <a:off x="9015853" y="3075765"/>
            <a:ext cx="647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42664423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thinks that Bob has problem with personal hygiene and sends a broadcast message to Bob and Carol informing them of her opinion…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C86B388-3565-4E44-890F-EF2812B55020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C374A62E-F859-D44B-882A-F11D6D2B1B2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73D4E6B-1F6B-9948-AE45-256062B86016}"/>
              </a:ext>
            </a:extLst>
          </p:cNvPr>
          <p:cNvSpPr txBox="1"/>
          <p:nvPr/>
        </p:nvSpPr>
        <p:spPr>
          <a:xfrm rot="759551">
            <a:off x="7475108" y="1570152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ECE7307-A6F4-914E-AA38-7B0DC69B2A2F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8205909-FB1D-B74E-9BEB-307B649F292E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3F30029-B6CF-E64A-B139-12E63D1A6187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8377F920-24C9-4A44-B9FF-49877DADA3B2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C06DD54-A399-5D48-B01B-3826F30C1B3B}"/>
              </a:ext>
            </a:extLst>
          </p:cNvPr>
          <p:cNvCxnSpPr>
            <a:cxnSpLocks/>
            <a:stCxn id="79" idx="6"/>
            <a:endCxn id="90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18AB307-2C1E-0E4D-9B80-772AFD50A9B2}"/>
              </a:ext>
            </a:extLst>
          </p:cNvPr>
          <p:cNvCxnSpPr>
            <a:cxnSpLocks/>
            <a:stCxn id="79" idx="6"/>
            <a:endCxn id="116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Oval 115">
            <a:extLst>
              <a:ext uri="{FF2B5EF4-FFF2-40B4-BE49-F238E27FC236}">
                <a16:creationId xmlns:a16="http://schemas.microsoft.com/office/drawing/2014/main" id="{8C03EB85-5D29-0243-96DD-88028A4E07AD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BBEEA5C-4756-9341-828D-E9A55643376C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1DCDA27-227C-5544-975C-2CBE5B9D9C1A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937D868-5146-B546-AEA8-DD912818BA28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EA4A0A1F-0319-024B-980E-99B84CEBE94F}"/>
              </a:ext>
            </a:extLst>
          </p:cNvPr>
          <p:cNvSpPr txBox="1"/>
          <p:nvPr/>
        </p:nvSpPr>
        <p:spPr>
          <a:xfrm rot="2507039">
            <a:off x="8857931" y="3139948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AE2DEAB8-B581-6045-B3B4-5F42F7000738}"/>
              </a:ext>
            </a:extLst>
          </p:cNvPr>
          <p:cNvSpPr txBox="1"/>
          <p:nvPr/>
        </p:nvSpPr>
        <p:spPr>
          <a:xfrm>
            <a:off x="8822279" y="1869717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A3F73A-2D69-9342-87B0-0F9E816A7F07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</p:spTree>
    <p:extLst>
      <p:ext uri="{BB962C8B-B14F-4D97-AF65-F5344CB8AC3E}">
        <p14:creationId xmlns:p14="http://schemas.microsoft.com/office/powerpoint/2010/main" val="562258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3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max(0,3)+1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1A0510-D55E-8540-A9B1-1A6B27FA5CD7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DE3622-4172-8045-ACA1-4A5336789AB3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14EE66-CEEF-F043-86E8-8E2D4CE2149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71A4CB-83EA-5040-868D-59F31677FA32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BB29A7B-6293-F042-BBF9-14D328C002F4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038E65-E259-674C-A848-8A3A43FD6786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12E7A9-6134-E340-AF37-5245F40BD56E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{3,msg}</a:t>
            </a:r>
          </a:p>
        </p:txBody>
      </p:sp>
    </p:spTree>
    <p:extLst>
      <p:ext uri="{BB962C8B-B14F-4D97-AF65-F5344CB8AC3E}">
        <p14:creationId xmlns:p14="http://schemas.microsoft.com/office/powerpoint/2010/main" val="29578209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5936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5936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454840" y="1586132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16619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93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6218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6218" y="3933303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2661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5936" y="1740021"/>
            <a:ext cx="2580282" cy="22832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5936" y="1740021"/>
            <a:ext cx="1240683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6218" y="30641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906619" y="2452977"/>
            <a:ext cx="1159599" cy="701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 rot="19880621">
            <a:off x="7605059" y="2778787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936" y="2452977"/>
            <a:ext cx="124068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26619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81455" y="1046374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47691" y="104637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Bob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1287" y="1046374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Bob is offended and sends a broadcast message back to Alice and Carol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C8E5D0-978D-FD4E-9A74-4C5C4A379DC1}"/>
              </a:ext>
            </a:extLst>
          </p:cNvPr>
          <p:cNvSpPr txBox="1"/>
          <p:nvPr/>
        </p:nvSpPr>
        <p:spPr>
          <a:xfrm rot="1866037">
            <a:off x="8840561" y="278788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A05288-77E8-6A4A-91A5-EF04A415824C}"/>
              </a:ext>
            </a:extLst>
          </p:cNvPr>
          <p:cNvSpPr txBox="1"/>
          <p:nvPr/>
        </p:nvSpPr>
        <p:spPr>
          <a:xfrm>
            <a:off x="8820133" y="223059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B523FD-E8A8-9642-97AE-E07351C0FABD}"/>
              </a:ext>
            </a:extLst>
          </p:cNvPr>
          <p:cNvSpPr txBox="1"/>
          <p:nvPr/>
        </p:nvSpPr>
        <p:spPr>
          <a:xfrm>
            <a:off x="10156217" y="3869414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[1,0,0]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ED762A-AD35-B341-AC1F-4DCD2C628F43}"/>
              </a:ext>
            </a:extLst>
          </p:cNvPr>
          <p:cNvSpPr txBox="1"/>
          <p:nvPr/>
        </p:nvSpPr>
        <p:spPr>
          <a:xfrm>
            <a:off x="6455152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996FE59-614E-814A-9D81-410054C7E2EE}"/>
              </a:ext>
            </a:extLst>
          </p:cNvPr>
          <p:cNvSpPr txBox="1"/>
          <p:nvPr/>
        </p:nvSpPr>
        <p:spPr>
          <a:xfrm>
            <a:off x="10156217" y="300025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[1,1,0]</a:t>
            </a:r>
          </a:p>
        </p:txBody>
      </p:sp>
    </p:spTree>
    <p:extLst>
      <p:ext uri="{BB962C8B-B14F-4D97-AF65-F5344CB8AC3E}">
        <p14:creationId xmlns:p14="http://schemas.microsoft.com/office/powerpoint/2010/main" val="254547547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D6AED00-9699-854C-9E6B-17240A1F279A}"/>
              </a:ext>
            </a:extLst>
          </p:cNvPr>
          <p:cNvCxnSpPr/>
          <p:nvPr/>
        </p:nvCxnSpPr>
        <p:spPr>
          <a:xfrm>
            <a:off x="739622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1D056235-0392-E242-8F51-90B060BC9893}"/>
              </a:ext>
            </a:extLst>
          </p:cNvPr>
          <p:cNvSpPr>
            <a:spLocks noChangeAspect="1"/>
          </p:cNvSpPr>
          <p:nvPr/>
        </p:nvSpPr>
        <p:spPr>
          <a:xfrm>
            <a:off x="7306225" y="165002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D46EC4-6C77-944F-AEAC-8E5E6BB8BB58}"/>
              </a:ext>
            </a:extLst>
          </p:cNvPr>
          <p:cNvSpPr txBox="1"/>
          <p:nvPr/>
        </p:nvSpPr>
        <p:spPr>
          <a:xfrm>
            <a:off x="6042416" y="1555355"/>
            <a:ext cx="12569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47EA7D7-A48E-5645-88D4-6B0FAA03F079}"/>
              </a:ext>
            </a:extLst>
          </p:cNvPr>
          <p:cNvSpPr txBox="1"/>
          <p:nvPr/>
        </p:nvSpPr>
        <p:spPr>
          <a:xfrm>
            <a:off x="6927699" y="107408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[0,0,0]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36510AC-BBAD-B142-8DA6-935C9B8B8A16}"/>
              </a:ext>
            </a:extLst>
          </p:cNvPr>
          <p:cNvCxnSpPr/>
          <p:nvPr/>
        </p:nvCxnSpPr>
        <p:spPr>
          <a:xfrm>
            <a:off x="8807425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DEC92883-3B25-D046-A2FB-CCCB7EB5CB3F}"/>
              </a:ext>
            </a:extLst>
          </p:cNvPr>
          <p:cNvSpPr>
            <a:spLocks noChangeAspect="1"/>
          </p:cNvSpPr>
          <p:nvPr/>
        </p:nvSpPr>
        <p:spPr>
          <a:xfrm>
            <a:off x="7305386" y="304347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3910012-9E98-AE44-AA94-41BE1312FACF}"/>
              </a:ext>
            </a:extLst>
          </p:cNvPr>
          <p:cNvSpPr txBox="1"/>
          <p:nvPr/>
        </p:nvSpPr>
        <p:spPr>
          <a:xfrm>
            <a:off x="8348382" y="107408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[0,0,0]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64FC42B-77CD-E04C-9DA3-9C730007403B}"/>
              </a:ext>
            </a:extLst>
          </p:cNvPr>
          <p:cNvCxnSpPr/>
          <p:nvPr/>
        </p:nvCxnSpPr>
        <p:spPr>
          <a:xfrm>
            <a:off x="10154671" y="1403973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4D75ACC4-427D-1344-A3D9-D441A9F517F0}"/>
              </a:ext>
            </a:extLst>
          </p:cNvPr>
          <p:cNvSpPr>
            <a:spLocks noChangeAspect="1"/>
          </p:cNvSpPr>
          <p:nvPr/>
        </p:nvSpPr>
        <p:spPr>
          <a:xfrm>
            <a:off x="10064671" y="392661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34CE2DA-CFEF-1441-9B23-E94DC124AF36}"/>
              </a:ext>
            </a:extLst>
          </p:cNvPr>
          <p:cNvSpPr txBox="1"/>
          <p:nvPr/>
        </p:nvSpPr>
        <p:spPr>
          <a:xfrm>
            <a:off x="9687981" y="1074086"/>
            <a:ext cx="936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[0,0,0]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2915B6A-EE85-4F43-B89D-2226824CCEAC}"/>
              </a:ext>
            </a:extLst>
          </p:cNvPr>
          <p:cNvSpPr>
            <a:spLocks noChangeAspect="1"/>
          </p:cNvSpPr>
          <p:nvPr/>
        </p:nvSpPr>
        <p:spPr>
          <a:xfrm>
            <a:off x="8719029" y="23629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8BC7219-5C41-0042-A6C8-1EB890723324}"/>
              </a:ext>
            </a:extLst>
          </p:cNvPr>
          <p:cNvCxnSpPr>
            <a:cxnSpLocks/>
            <a:stCxn id="51" idx="6"/>
            <a:endCxn id="58" idx="2"/>
          </p:cNvCxnSpPr>
          <p:nvPr/>
        </p:nvCxnSpPr>
        <p:spPr>
          <a:xfrm>
            <a:off x="7486225" y="1740021"/>
            <a:ext cx="2578446" cy="22765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6B2EBEF-17BD-5E4F-BD01-7C506F1B7234}"/>
              </a:ext>
            </a:extLst>
          </p:cNvPr>
          <p:cNvCxnSpPr>
            <a:cxnSpLocks/>
            <a:stCxn id="51" idx="6"/>
            <a:endCxn id="73" idx="2"/>
          </p:cNvCxnSpPr>
          <p:nvPr/>
        </p:nvCxnSpPr>
        <p:spPr>
          <a:xfrm>
            <a:off x="7486225" y="1740021"/>
            <a:ext cx="1248707" cy="28358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9F7C016-1FC6-3B4D-B618-E3C6A39D2347}"/>
              </a:ext>
            </a:extLst>
          </p:cNvPr>
          <p:cNvSpPr>
            <a:spLocks noChangeAspect="1"/>
          </p:cNvSpPr>
          <p:nvPr/>
        </p:nvSpPr>
        <p:spPr>
          <a:xfrm>
            <a:off x="10064671" y="3048645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AD0B4CE-D62C-1849-8A4C-FF00A3EF31B6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8899029" y="2452977"/>
            <a:ext cx="1165642" cy="6856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9E47B78-1F3B-B046-92DF-2C562AF9480D}"/>
              </a:ext>
            </a:extLst>
          </p:cNvPr>
          <p:cNvSpPr txBox="1"/>
          <p:nvPr/>
        </p:nvSpPr>
        <p:spPr>
          <a:xfrm>
            <a:off x="6138141" y="2983226"/>
            <a:ext cx="116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90686AD-DFCC-C544-9A81-E2EE2D8E8D9F}"/>
              </a:ext>
            </a:extLst>
          </p:cNvPr>
          <p:cNvCxnSpPr>
            <a:cxnSpLocks/>
            <a:stCxn id="60" idx="2"/>
            <a:endCxn id="55" idx="6"/>
          </p:cNvCxnSpPr>
          <p:nvPr/>
        </p:nvCxnSpPr>
        <p:spPr>
          <a:xfrm flipH="1">
            <a:off x="7485386" y="2452977"/>
            <a:ext cx="1233643" cy="680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943000D-0F70-4442-AB5B-229812147E11}"/>
              </a:ext>
            </a:extLst>
          </p:cNvPr>
          <p:cNvSpPr txBox="1"/>
          <p:nvPr/>
        </p:nvSpPr>
        <p:spPr>
          <a:xfrm>
            <a:off x="10262535" y="2983226"/>
            <a:ext cx="1166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“Up yours!”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372338E-06B3-E84F-82BE-C479529DA5A5}"/>
              </a:ext>
            </a:extLst>
          </p:cNvPr>
          <p:cNvSpPr txBox="1"/>
          <p:nvPr/>
        </p:nvSpPr>
        <p:spPr>
          <a:xfrm>
            <a:off x="10257045" y="3860357"/>
            <a:ext cx="12448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“Bob smells!”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005369C-E6CA-F742-9F2C-F8BB4C7C8002}"/>
              </a:ext>
            </a:extLst>
          </p:cNvPr>
          <p:cNvSpPr>
            <a:spLocks noChangeAspect="1"/>
          </p:cNvSpPr>
          <p:nvPr/>
        </p:nvSpPr>
        <p:spPr>
          <a:xfrm>
            <a:off x="8734932" y="1933606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F51862-E54F-8242-B236-098766608EF9}"/>
              </a:ext>
            </a:extLst>
          </p:cNvPr>
          <p:cNvSpPr txBox="1"/>
          <p:nvPr/>
        </p:nvSpPr>
        <p:spPr>
          <a:xfrm>
            <a:off x="7078768" y="70832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Alice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8CB4820-90AF-8145-A762-B68ED16390EC}"/>
              </a:ext>
            </a:extLst>
          </p:cNvPr>
          <p:cNvSpPr txBox="1"/>
          <p:nvPr/>
        </p:nvSpPr>
        <p:spPr>
          <a:xfrm>
            <a:off x="8539206" y="708325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Bob</a:t>
            </a:r>
            <a:endParaRPr lang="en-GB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BE136C-D286-AD4E-B0F8-63D83B35C1E4}"/>
              </a:ext>
            </a:extLst>
          </p:cNvPr>
          <p:cNvSpPr txBox="1"/>
          <p:nvPr/>
        </p:nvSpPr>
        <p:spPr>
          <a:xfrm>
            <a:off x="9823148" y="708325"/>
            <a:ext cx="669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Carol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99948CC-715F-1649-9E70-FFFDC6E57FE2}"/>
              </a:ext>
            </a:extLst>
          </p:cNvPr>
          <p:cNvSpPr txBox="1"/>
          <p:nvPr/>
        </p:nvSpPr>
        <p:spPr>
          <a:xfrm>
            <a:off x="818986" y="1332584"/>
            <a:ext cx="48719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Alice sends a broadcast message to Bob and Carol</a:t>
            </a:r>
          </a:p>
          <a:p>
            <a:endParaRPr lang="en-GB" dirty="0"/>
          </a:p>
          <a:p>
            <a:pPr>
              <a:tabLst>
                <a:tab pos="1282700" algn="ctr"/>
                <a:tab pos="2170113" algn="ctr"/>
              </a:tabLst>
            </a:pPr>
            <a:r>
              <a:rPr lang="en-GB" dirty="0"/>
              <a:t>	 Before	 After</a:t>
            </a:r>
          </a:p>
          <a:p>
            <a:r>
              <a:rPr lang="en-GB" dirty="0"/>
              <a:t>Alice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[1,0,0]</a:t>
            </a:r>
            <a:r>
              <a:rPr lang="en-GB" dirty="0"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BC Send</a:t>
            </a:r>
            <a:endParaRPr lang="en-GB" sz="1400" dirty="0"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  <a:p>
            <a:r>
              <a:rPr lang="en-GB" dirty="0">
                <a:ea typeface="Menlo" panose="020B0609030804020204" pitchFamily="49" charset="0"/>
                <a:cs typeface="Menlo" panose="020B0609030804020204" pitchFamily="49" charset="0"/>
              </a:rPr>
              <a:t>Bob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 	Receive</a:t>
            </a:r>
            <a:endParaRPr lang="en-GB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lvl="0"/>
            <a:r>
              <a:rPr lang="en-GB" dirty="0">
                <a:solidFill>
                  <a:prstClr val="black"/>
                </a:solidFill>
                <a:ea typeface="Menlo" panose="020B0609030804020204" pitchFamily="49" charset="0"/>
                <a:cs typeface="Menlo" panose="020B0609030804020204" pitchFamily="49" charset="0"/>
              </a:rPr>
              <a:t>Carol</a:t>
            </a:r>
            <a:r>
              <a:rPr lang="en-GB" sz="1400" dirty="0">
                <a:solidFill>
                  <a:prstClr val="black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[0,0,0]	[0,0,0]</a:t>
            </a:r>
            <a:r>
              <a:rPr lang="en-GB" dirty="0">
                <a:solidFill>
                  <a:prstClr val="black"/>
                </a:solidFill>
                <a:latin typeface="Calibri" panose="020F0502020204030204" pitchFamily="34" charset="0"/>
                <a:ea typeface="Menlo" panose="020B0609030804020204" pitchFamily="49" charset="0"/>
                <a:cs typeface="Calibri" panose="020F0502020204030204" pitchFamily="34" charset="0"/>
              </a:rPr>
              <a:t>	Receive</a:t>
            </a:r>
            <a:endParaRPr lang="en-GB" sz="1400" dirty="0">
              <a:solidFill>
                <a:prstClr val="black"/>
              </a:solidFill>
              <a:latin typeface="Calibri" panose="020F0502020204030204" pitchFamily="34" charset="0"/>
              <a:ea typeface="Menlo" panose="020B060903080402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74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920AADF7-A114-1E4A-A5AF-5104A6F691B5}"/>
              </a:ext>
            </a:extLst>
          </p:cNvPr>
          <p:cNvSpPr>
            <a:spLocks noChangeAspect="1"/>
          </p:cNvSpPr>
          <p:nvPr/>
        </p:nvSpPr>
        <p:spPr>
          <a:xfrm>
            <a:off x="1068581" y="3930700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41C4618-DDC6-C147-B056-2E1251839060}"/>
              </a:ext>
            </a:extLst>
          </p:cNvPr>
          <p:cNvCxnSpPr>
            <a:cxnSpLocks/>
            <a:stCxn id="72" idx="2"/>
            <a:endCxn id="60" idx="6"/>
          </p:cNvCxnSpPr>
          <p:nvPr/>
        </p:nvCxnSpPr>
        <p:spPr>
          <a:xfrm flipH="1">
            <a:off x="1248581" y="3502291"/>
            <a:ext cx="2575456" cy="5184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35867FD-88B5-AF49-872B-BC71DA147C51}"/>
              </a:ext>
            </a:extLst>
          </p:cNvPr>
          <p:cNvCxnSpPr>
            <a:cxnSpLocks/>
            <a:stCxn id="48" idx="6"/>
            <a:endCxn id="63" idx="2"/>
          </p:cNvCxnSpPr>
          <p:nvPr/>
        </p:nvCxnSpPr>
        <p:spPr>
          <a:xfrm>
            <a:off x="1245591" y="1664077"/>
            <a:ext cx="1232804" cy="5500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AC66444B-5A6D-3F45-9DD7-31D19FC7F1F6}"/>
              </a:ext>
            </a:extLst>
          </p:cNvPr>
          <p:cNvSpPr>
            <a:spLocks noChangeAspect="1"/>
          </p:cNvSpPr>
          <p:nvPr/>
        </p:nvSpPr>
        <p:spPr>
          <a:xfrm>
            <a:off x="3824037" y="341229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C sends a message to process A</a:t>
            </a:r>
          </a:p>
          <a:p>
            <a:endParaRPr lang="en-GB" dirty="0"/>
          </a:p>
          <a:p>
            <a:r>
              <a:rPr lang="en-GB" dirty="0"/>
              <a:t>Process C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5</a:t>
            </a:r>
          </a:p>
          <a:p>
            <a:r>
              <a:rPr lang="en-GB" dirty="0"/>
              <a:t>Process A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max(LC(A),LC(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max(1,5)+1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4ADCD5-9790-314E-B645-F95C5A222D31}"/>
              </a:ext>
            </a:extLst>
          </p:cNvPr>
          <p:cNvSpPr txBox="1"/>
          <p:nvPr/>
        </p:nvSpPr>
        <p:spPr>
          <a:xfrm rot="20880000">
            <a:off x="1488731" y="3645377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{5,msg}</a:t>
            </a:r>
          </a:p>
        </p:txBody>
      </p:sp>
    </p:spTree>
    <p:extLst>
      <p:ext uri="{BB962C8B-B14F-4D97-AF65-F5344CB8AC3E}">
        <p14:creationId xmlns:p14="http://schemas.microsoft.com/office/powerpoint/2010/main" val="1091604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 internal event E1 takes places within process A</a:t>
            </a:r>
          </a:p>
          <a:p>
            <a:endParaRPr lang="en-GB" dirty="0"/>
          </a:p>
          <a:p>
            <a:r>
              <a:rPr lang="en-GB" dirty="0"/>
              <a:t>Process A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LC(A) =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14FD12-3B17-A745-B30F-6D31A7683A9C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</p:spTree>
    <p:extLst>
      <p:ext uri="{BB962C8B-B14F-4D97-AF65-F5344CB8AC3E}">
        <p14:creationId xmlns:p14="http://schemas.microsoft.com/office/powerpoint/2010/main" val="101924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1A8080-C19E-6748-8A7B-898320DF67EF}"/>
              </a:ext>
            </a:extLst>
          </p:cNvPr>
          <p:cNvCxnSpPr/>
          <p:nvPr/>
        </p:nvCxnSpPr>
        <p:spPr>
          <a:xfrm>
            <a:off x="11555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8FFAF02-F10F-194B-8D8C-D7D565F1C848}"/>
              </a:ext>
            </a:extLst>
          </p:cNvPr>
          <p:cNvSpPr>
            <a:spLocks noChangeAspect="1"/>
          </p:cNvSpPr>
          <p:nvPr/>
        </p:nvSpPr>
        <p:spPr>
          <a:xfrm>
            <a:off x="1065591" y="1574077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449BF3-102F-7241-8254-EB233F760FD6}"/>
              </a:ext>
            </a:extLst>
          </p:cNvPr>
          <p:cNvCxnSpPr/>
          <p:nvPr/>
        </p:nvCxnSpPr>
        <p:spPr>
          <a:xfrm>
            <a:off x="2566791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5CC7DA-FC9A-1B4F-B4B9-AA5C06BE2A53}"/>
              </a:ext>
            </a:extLst>
          </p:cNvPr>
          <p:cNvCxnSpPr/>
          <p:nvPr/>
        </p:nvCxnSpPr>
        <p:spPr>
          <a:xfrm>
            <a:off x="3914037" y="1328029"/>
            <a:ext cx="0" cy="3593989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9904C032-96EC-4846-8EC1-C8D52166940B}"/>
              </a:ext>
            </a:extLst>
          </p:cNvPr>
          <p:cNvSpPr>
            <a:spLocks noChangeAspect="1"/>
          </p:cNvSpPr>
          <p:nvPr/>
        </p:nvSpPr>
        <p:spPr>
          <a:xfrm>
            <a:off x="2478395" y="2124131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11BADEE-2FB5-D84E-9567-A330D1EB6A87}"/>
              </a:ext>
            </a:extLst>
          </p:cNvPr>
          <p:cNvSpPr>
            <a:spLocks noChangeAspect="1"/>
          </p:cNvSpPr>
          <p:nvPr/>
        </p:nvSpPr>
        <p:spPr>
          <a:xfrm>
            <a:off x="3819881" y="2782874"/>
            <a:ext cx="180000" cy="18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011685-462C-5A46-B519-FA2A5AFA1F09}"/>
              </a:ext>
            </a:extLst>
          </p:cNvPr>
          <p:cNvCxnSpPr>
            <a:cxnSpLocks/>
            <a:stCxn id="63" idx="6"/>
            <a:endCxn id="19" idx="2"/>
          </p:cNvCxnSpPr>
          <p:nvPr/>
        </p:nvCxnSpPr>
        <p:spPr>
          <a:xfrm>
            <a:off x="2658395" y="2214131"/>
            <a:ext cx="1161486" cy="6587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BC417B7-34CB-3F43-9735-87317CC9BBFB}"/>
              </a:ext>
            </a:extLst>
          </p:cNvPr>
          <p:cNvSpPr txBox="1"/>
          <p:nvPr/>
        </p:nvSpPr>
        <p:spPr>
          <a:xfrm>
            <a:off x="588097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EC1971-5118-6C43-AD05-2E5F0190CED0}"/>
              </a:ext>
            </a:extLst>
          </p:cNvPr>
          <p:cNvSpPr txBox="1"/>
          <p:nvPr/>
        </p:nvSpPr>
        <p:spPr>
          <a:xfrm>
            <a:off x="1984243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A198B0-C72E-6147-A72A-EABF3A233A45}"/>
              </a:ext>
            </a:extLst>
          </p:cNvPr>
          <p:cNvSpPr txBox="1"/>
          <p:nvPr/>
        </p:nvSpPr>
        <p:spPr>
          <a:xfrm>
            <a:off x="3339624" y="1001076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7C7279-4FE7-3042-A72B-1694657D82D3}"/>
              </a:ext>
            </a:extLst>
          </p:cNvPr>
          <p:cNvSpPr txBox="1"/>
          <p:nvPr/>
        </p:nvSpPr>
        <p:spPr>
          <a:xfrm>
            <a:off x="4364826" y="2207418"/>
            <a:ext cx="719374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Process B sends a message to process C</a:t>
            </a:r>
          </a:p>
          <a:p>
            <a:endParaRPr lang="en-GB" dirty="0"/>
          </a:p>
          <a:p>
            <a:r>
              <a:rPr lang="en-GB" dirty="0"/>
              <a:t>Process B increments its clock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+= 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LC(B) = 1</a:t>
            </a:r>
          </a:p>
          <a:p>
            <a:r>
              <a:rPr lang="en-GB" dirty="0"/>
              <a:t>Process C sets its clock to		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max(LC(C),LC(</a:t>
            </a:r>
            <a:r>
              <a:rPr lang="en-GB" sz="1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msg</a:t>
            </a:r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max(0,1)+1</a:t>
            </a:r>
          </a:p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LC(C) = 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14D5C2-E02E-E746-9097-69AF99F441D3}"/>
              </a:ext>
            </a:extLst>
          </p:cNvPr>
          <p:cNvSpPr txBox="1"/>
          <p:nvPr/>
        </p:nvSpPr>
        <p:spPr>
          <a:xfrm>
            <a:off x="1002442" y="54296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5F0E39-87FB-8A45-BB4D-84FEF75140D5}"/>
              </a:ext>
            </a:extLst>
          </p:cNvPr>
          <p:cNvSpPr txBox="1"/>
          <p:nvPr/>
        </p:nvSpPr>
        <p:spPr>
          <a:xfrm>
            <a:off x="2405731" y="54296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7925B8-268F-5246-BAC1-16EF115B35B8}"/>
              </a:ext>
            </a:extLst>
          </p:cNvPr>
          <p:cNvSpPr txBox="1"/>
          <p:nvPr/>
        </p:nvSpPr>
        <p:spPr>
          <a:xfrm>
            <a:off x="3753967" y="5429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576BFC-2356-B749-B82D-4DA7D0DF9EEC}"/>
              </a:ext>
            </a:extLst>
          </p:cNvPr>
          <p:cNvSpPr txBox="1"/>
          <p:nvPr/>
        </p:nvSpPr>
        <p:spPr>
          <a:xfrm>
            <a:off x="588097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LC(A) =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EF4AD7-8564-1846-9994-14CA2CEF7568}"/>
              </a:ext>
            </a:extLst>
          </p:cNvPr>
          <p:cNvSpPr txBox="1"/>
          <p:nvPr/>
        </p:nvSpPr>
        <p:spPr>
          <a:xfrm>
            <a:off x="1984243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LC(B) =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BD9252-69EC-F748-B305-807B1C6EFF34}"/>
              </a:ext>
            </a:extLst>
          </p:cNvPr>
          <p:cNvSpPr txBox="1"/>
          <p:nvPr/>
        </p:nvSpPr>
        <p:spPr>
          <a:xfrm>
            <a:off x="3339624" y="4937280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LC(C) = 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69A423-EE3C-9346-8017-034C16358F65}"/>
              </a:ext>
            </a:extLst>
          </p:cNvPr>
          <p:cNvSpPr txBox="1"/>
          <p:nvPr/>
        </p:nvSpPr>
        <p:spPr>
          <a:xfrm>
            <a:off x="607220" y="147875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A6163DA-BD36-7C4E-A6EE-647B8A5E737B}"/>
              </a:ext>
            </a:extLst>
          </p:cNvPr>
          <p:cNvSpPr txBox="1"/>
          <p:nvPr/>
        </p:nvSpPr>
        <p:spPr>
          <a:xfrm rot="1800000">
            <a:off x="2897212" y="2281506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{1,msg}</a:t>
            </a:r>
          </a:p>
        </p:txBody>
      </p:sp>
    </p:spTree>
    <p:extLst>
      <p:ext uri="{BB962C8B-B14F-4D97-AF65-F5344CB8AC3E}">
        <p14:creationId xmlns:p14="http://schemas.microsoft.com/office/powerpoint/2010/main" val="115771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6375</TotalTime>
  <Words>3343</Words>
  <Application>Microsoft Macintosh PowerPoint</Application>
  <PresentationFormat>Widescreen</PresentationFormat>
  <Paragraphs>847</Paragraphs>
  <Slides>61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Whealy</dc:creator>
  <cp:lastModifiedBy>Chris Whealy</cp:lastModifiedBy>
  <cp:revision>58</cp:revision>
  <dcterms:created xsi:type="dcterms:W3CDTF">2020-04-15T11:07:56Z</dcterms:created>
  <dcterms:modified xsi:type="dcterms:W3CDTF">2020-04-19T21:24:15Z</dcterms:modified>
</cp:coreProperties>
</file>