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5"/>
  </p:notesMasterIdLst>
  <p:sldIdLst>
    <p:sldId id="291" r:id="rId2"/>
    <p:sldId id="426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8" r:id="rId47"/>
    <p:sldId id="335" r:id="rId48"/>
    <p:sldId id="336" r:id="rId49"/>
    <p:sldId id="339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66" r:id="rId76"/>
    <p:sldId id="367" r:id="rId77"/>
    <p:sldId id="368" r:id="rId78"/>
    <p:sldId id="369" r:id="rId79"/>
    <p:sldId id="370" r:id="rId80"/>
    <p:sldId id="371" r:id="rId81"/>
    <p:sldId id="372" r:id="rId82"/>
    <p:sldId id="373" r:id="rId83"/>
    <p:sldId id="374" r:id="rId84"/>
    <p:sldId id="375" r:id="rId85"/>
    <p:sldId id="376" r:id="rId86"/>
    <p:sldId id="377" r:id="rId87"/>
    <p:sldId id="379" r:id="rId88"/>
    <p:sldId id="380" r:id="rId89"/>
    <p:sldId id="381" r:id="rId90"/>
    <p:sldId id="382" r:id="rId91"/>
    <p:sldId id="383" r:id="rId92"/>
    <p:sldId id="384" r:id="rId93"/>
    <p:sldId id="385" r:id="rId94"/>
    <p:sldId id="386" r:id="rId95"/>
    <p:sldId id="387" r:id="rId96"/>
    <p:sldId id="388" r:id="rId97"/>
    <p:sldId id="389" r:id="rId98"/>
    <p:sldId id="390" r:id="rId99"/>
    <p:sldId id="391" r:id="rId100"/>
    <p:sldId id="392" r:id="rId101"/>
    <p:sldId id="393" r:id="rId102"/>
    <p:sldId id="394" r:id="rId103"/>
    <p:sldId id="395" r:id="rId104"/>
    <p:sldId id="396" r:id="rId105"/>
    <p:sldId id="397" r:id="rId106"/>
    <p:sldId id="398" r:id="rId107"/>
    <p:sldId id="399" r:id="rId108"/>
    <p:sldId id="400" r:id="rId109"/>
    <p:sldId id="401" r:id="rId110"/>
    <p:sldId id="402" r:id="rId111"/>
    <p:sldId id="403" r:id="rId112"/>
    <p:sldId id="404" r:id="rId113"/>
    <p:sldId id="405" r:id="rId114"/>
    <p:sldId id="406" r:id="rId115"/>
    <p:sldId id="407" r:id="rId116"/>
    <p:sldId id="408" r:id="rId117"/>
    <p:sldId id="409" r:id="rId118"/>
    <p:sldId id="410" r:id="rId119"/>
    <p:sldId id="411" r:id="rId120"/>
    <p:sldId id="412" r:id="rId121"/>
    <p:sldId id="413" r:id="rId122"/>
    <p:sldId id="414" r:id="rId123"/>
    <p:sldId id="415" r:id="rId124"/>
    <p:sldId id="416" r:id="rId125"/>
    <p:sldId id="417" r:id="rId126"/>
    <p:sldId id="418" r:id="rId127"/>
    <p:sldId id="419" r:id="rId128"/>
    <p:sldId id="420" r:id="rId129"/>
    <p:sldId id="421" r:id="rId130"/>
    <p:sldId id="423" r:id="rId131"/>
    <p:sldId id="422" r:id="rId132"/>
    <p:sldId id="424" r:id="rId133"/>
    <p:sldId id="425" r:id="rId1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9DE"/>
    <a:srgbClr val="FFF9E6"/>
    <a:srgbClr val="FAFDFF"/>
    <a:srgbClr val="F8DBC6"/>
    <a:srgbClr val="FFFFEE"/>
    <a:srgbClr val="F8DFDF"/>
    <a:srgbClr val="EAF0E5"/>
    <a:srgbClr val="F2F5F8"/>
    <a:srgbClr val="EBF2F8"/>
    <a:srgbClr val="FF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3"/>
    <p:restoredTop sz="94712"/>
  </p:normalViewPr>
  <p:slideViewPr>
    <p:cSldViewPr snapToGrid="0" snapToObjects="1">
      <p:cViewPr varScale="1">
        <p:scale>
          <a:sx n="137" d="100"/>
          <a:sy n="137" d="100"/>
        </p:scale>
        <p:origin x="456" y="19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18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5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2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4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9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19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85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28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0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65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7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34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6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35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7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09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66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202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955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3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84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26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43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720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84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986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12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6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646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9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337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055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849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624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686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489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769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4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88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443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369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90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E9EF1B5-E518-C246-BBB2-B044FB72DFA2}"/>
              </a:ext>
            </a:extLst>
          </p:cNvPr>
          <p:cNvSpPr txBox="1"/>
          <p:nvPr/>
        </p:nvSpPr>
        <p:spPr>
          <a:xfrm>
            <a:off x="913862" y="1379715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876463-E410-9F4F-B106-661764819C4D}"/>
              </a:ext>
            </a:extLst>
          </p:cNvPr>
          <p:cNvSpPr txBox="1"/>
          <p:nvPr/>
        </p:nvSpPr>
        <p:spPr>
          <a:xfrm>
            <a:off x="4406362" y="1392415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39DE86-FBCD-C045-ADA5-D5A3893AC9CC}"/>
              </a:ext>
            </a:extLst>
          </p:cNvPr>
          <p:cNvCxnSpPr>
            <a:cxnSpLocks/>
            <a:stCxn id="25" idx="0"/>
            <a:endCxn id="26" idx="0"/>
          </p:cNvCxnSpPr>
          <p:nvPr/>
        </p:nvCxnSpPr>
        <p:spPr>
          <a:xfrm rot="16200000" flipH="1">
            <a:off x="2883953" y="-360185"/>
            <a:ext cx="12700" cy="3492500"/>
          </a:xfrm>
          <a:prstGeom prst="curvedConnector3">
            <a:avLst>
              <a:gd name="adj1" fmla="val -33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D66F78-D0E9-1148-9CF7-87420F3ACAF3}"/>
              </a:ext>
            </a:extLst>
          </p:cNvPr>
          <p:cNvSpPr txBox="1"/>
          <p:nvPr/>
        </p:nvSpPr>
        <p:spPr>
          <a:xfrm>
            <a:off x="2700329" y="603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x?</a:t>
            </a:r>
          </a:p>
        </p:txBody>
      </p:sp>
      <p:cxnSp>
        <p:nvCxnSpPr>
          <p:cNvPr id="48" name="Straight Arrow Connector 2">
            <a:extLst>
              <a:ext uri="{FF2B5EF4-FFF2-40B4-BE49-F238E27FC236}">
                <a16:creationId xmlns:a16="http://schemas.microsoft.com/office/drawing/2014/main" id="{83C50CB6-A646-3548-A9F9-D931180DBFB0}"/>
              </a:ext>
            </a:extLst>
          </p:cNvPr>
          <p:cNvCxnSpPr>
            <a:cxnSpLocks/>
            <a:stCxn id="26" idx="2"/>
            <a:endCxn id="25" idx="2"/>
          </p:cNvCxnSpPr>
          <p:nvPr/>
        </p:nvCxnSpPr>
        <p:spPr>
          <a:xfrm rot="5400000" flipH="1">
            <a:off x="2883953" y="9147"/>
            <a:ext cx="12700" cy="3492500"/>
          </a:xfrm>
          <a:prstGeom prst="curvedConnector3">
            <a:avLst>
              <a:gd name="adj1" fmla="val -340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99FBBD7-56D9-4E44-A21E-9B1ACE6F723A}"/>
              </a:ext>
            </a:extLst>
          </p:cNvPr>
          <p:cNvSpPr txBox="1"/>
          <p:nvPr/>
        </p:nvSpPr>
        <p:spPr>
          <a:xfrm>
            <a:off x="2637812" y="22352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283528" y="195524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622468" y="25178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41374" y="3727162"/>
            <a:ext cx="356887" cy="725074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8B64FF4C-58EF-5A40-A7E6-CA98816B0997}"/>
              </a:ext>
            </a:extLst>
          </p:cNvPr>
          <p:cNvSpPr/>
          <p:nvPr/>
        </p:nvSpPr>
        <p:spPr>
          <a:xfrm rot="16200000">
            <a:off x="5756657" y="941904"/>
            <a:ext cx="440564" cy="1153929"/>
          </a:xfrm>
          <a:prstGeom prst="borderCallout2">
            <a:avLst>
              <a:gd name="adj1" fmla="val -1428"/>
              <a:gd name="adj2" fmla="val 51533"/>
              <a:gd name="adj3" fmla="val -13340"/>
              <a:gd name="adj4" fmla="val 51206"/>
              <a:gd name="adj5" fmla="val -42244"/>
              <a:gd name="adj6" fmla="val -62617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Apply, but do not commit</a:t>
            </a:r>
          </a:p>
        </p:txBody>
      </p:sp>
    </p:spTree>
    <p:extLst>
      <p:ext uri="{BB962C8B-B14F-4D97-AF65-F5344CB8AC3E}">
        <p14:creationId xmlns:p14="http://schemas.microsoft.com/office/powerpoint/2010/main" val="40070302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36DE86-14DB-0047-87F7-F3A3AEC3F9AB}"/>
              </a:ext>
            </a:extLst>
          </p:cNvPr>
          <p:cNvSpPr/>
          <p:nvPr/>
        </p:nvSpPr>
        <p:spPr>
          <a:xfrm>
            <a:off x="444704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8DC3C-9A6F-1E42-BE9E-572F597C424B}"/>
              </a:ext>
            </a:extLst>
          </p:cNvPr>
          <p:cNvSpPr/>
          <p:nvPr/>
        </p:nvSpPr>
        <p:spPr>
          <a:xfrm>
            <a:off x="698069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9AD83-C622-3B49-AD5F-736477A33A7A}"/>
              </a:ext>
            </a:extLst>
          </p:cNvPr>
          <p:cNvSpPr txBox="1"/>
          <p:nvPr/>
        </p:nvSpPr>
        <p:spPr>
          <a:xfrm>
            <a:off x="5659361" y="50007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Uh oh!</a:t>
            </a:r>
          </a:p>
        </p:txBody>
      </p:sp>
    </p:spTree>
    <p:extLst>
      <p:ext uri="{BB962C8B-B14F-4D97-AF65-F5344CB8AC3E}">
        <p14:creationId xmlns:p14="http://schemas.microsoft.com/office/powerpoint/2010/main" val="22220880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181440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{x=3, y=4}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715726" y="502294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{y=4, x=3}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2A91-D7B5-3B4D-80DC-71947E4AE667}"/>
              </a:ext>
            </a:extLst>
          </p:cNvPr>
          <p:cNvSpPr txBox="1"/>
          <p:nvPr/>
        </p:nvSpPr>
        <p:spPr>
          <a:xfrm>
            <a:off x="3488021" y="5591131"/>
            <a:ext cx="53715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Although the updates arrive in a different order on each replica, the same state is eventually achieved</a:t>
            </a:r>
          </a:p>
        </p:txBody>
      </p:sp>
    </p:spTree>
    <p:extLst>
      <p:ext uri="{BB962C8B-B14F-4D97-AF65-F5344CB8AC3E}">
        <p14:creationId xmlns:p14="http://schemas.microsoft.com/office/powerpoint/2010/main" val="8500104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331550" y="502623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867792" y="502294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522795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863313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</p:spTree>
    <p:extLst>
      <p:ext uri="{BB962C8B-B14F-4D97-AF65-F5344CB8AC3E}">
        <p14:creationId xmlns:p14="http://schemas.microsoft.com/office/powerpoint/2010/main" val="6117035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</p:spTree>
    <p:extLst>
      <p:ext uri="{BB962C8B-B14F-4D97-AF65-F5344CB8AC3E}">
        <p14:creationId xmlns:p14="http://schemas.microsoft.com/office/powerpoint/2010/main" val="361155171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488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FDF645-5D2E-BA41-8391-3728AA3781F1}"/>
              </a:ext>
            </a:extLst>
          </p:cNvPr>
          <p:cNvSpPr txBox="1"/>
          <p:nvPr/>
        </p:nvSpPr>
        <p:spPr>
          <a:xfrm>
            <a:off x="1783834" y="5132520"/>
            <a:ext cx="84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2E3109F3-7477-884E-B6C2-3ED2FABB6019}"/>
              </a:ext>
            </a:extLst>
          </p:cNvPr>
          <p:cNvSpPr/>
          <p:nvPr/>
        </p:nvSpPr>
        <p:spPr>
          <a:xfrm rot="16200000">
            <a:off x="3455068" y="4925575"/>
            <a:ext cx="440564" cy="2167513"/>
          </a:xfrm>
          <a:prstGeom prst="borderCallout2">
            <a:avLst>
              <a:gd name="adj1" fmla="val -1428"/>
              <a:gd name="adj2" fmla="val 51533"/>
              <a:gd name="adj3" fmla="val -8945"/>
              <a:gd name="adj4" fmla="val 51205"/>
              <a:gd name="adj5" fmla="val -16179"/>
              <a:gd name="adj6" fmla="val 189616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Shopping cart versions are merged by the client</a:t>
            </a:r>
          </a:p>
        </p:txBody>
      </p:sp>
    </p:spTree>
    <p:extLst>
      <p:ext uri="{BB962C8B-B14F-4D97-AF65-F5344CB8AC3E}">
        <p14:creationId xmlns:p14="http://schemas.microsoft.com/office/powerpoint/2010/main" val="25065206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790566-B64B-C347-87C5-420ED9C3ACEF}"/>
              </a:ext>
            </a:extLst>
          </p:cNvPr>
          <p:cNvSpPr/>
          <p:nvPr/>
        </p:nvSpPr>
        <p:spPr>
          <a:xfrm>
            <a:off x="2862195" y="234257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865C8-E2A5-DD46-A78D-DF36413F565E}"/>
              </a:ext>
            </a:extLst>
          </p:cNvPr>
          <p:cNvSpPr/>
          <p:nvPr/>
        </p:nvSpPr>
        <p:spPr>
          <a:xfrm>
            <a:off x="3818181" y="17010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78D064B4-B688-3646-8C24-FFC7E67AFAD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0800000" flipV="1">
            <a:off x="3111009" y="1957256"/>
            <a:ext cx="707173" cy="385316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6AD3D1-AFAC-784B-8241-40905C25F0F8}"/>
              </a:ext>
            </a:extLst>
          </p:cNvPr>
          <p:cNvSpPr/>
          <p:nvPr/>
        </p:nvSpPr>
        <p:spPr>
          <a:xfrm>
            <a:off x="4192740" y="2570639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8">
            <a:extLst>
              <a:ext uri="{FF2B5EF4-FFF2-40B4-BE49-F238E27FC236}">
                <a16:creationId xmlns:a16="http://schemas.microsoft.com/office/drawing/2014/main" id="{6214F614-D933-004F-8CE2-197F05758B7E}"/>
              </a:ext>
            </a:extLst>
          </p:cNvPr>
          <p:cNvCxnSpPr>
            <a:cxnSpLocks/>
            <a:stCxn id="5" idx="6"/>
            <a:endCxn id="15" idx="7"/>
          </p:cNvCxnSpPr>
          <p:nvPr/>
        </p:nvCxnSpPr>
        <p:spPr>
          <a:xfrm>
            <a:off x="4315806" y="1957256"/>
            <a:ext cx="301684" cy="688420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C9B67C14-B95C-2F4B-A1CD-D02638C7F6FD}"/>
              </a:ext>
            </a:extLst>
          </p:cNvPr>
          <p:cNvCxnSpPr>
            <a:cxnSpLocks/>
            <a:stCxn id="15" idx="2"/>
            <a:endCxn id="4" idx="6"/>
          </p:cNvCxnSpPr>
          <p:nvPr/>
        </p:nvCxnSpPr>
        <p:spPr>
          <a:xfrm rot="10800000">
            <a:off x="3359820" y="2598765"/>
            <a:ext cx="832920" cy="228067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EFAACAE-35F3-ED4B-8098-481C444EE76B}"/>
              </a:ext>
            </a:extLst>
          </p:cNvPr>
          <p:cNvSpPr/>
          <p:nvPr/>
        </p:nvSpPr>
        <p:spPr>
          <a:xfrm>
            <a:off x="4866562" y="423026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D5BD3F-127E-0048-BCAF-5FD905E5570C}"/>
              </a:ext>
            </a:extLst>
          </p:cNvPr>
          <p:cNvSpPr/>
          <p:nvPr/>
        </p:nvSpPr>
        <p:spPr>
          <a:xfrm>
            <a:off x="5459009" y="30574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3B532E3D-7283-0944-A04B-10C10E8AE8A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10800000" flipV="1">
            <a:off x="5115375" y="3313670"/>
            <a:ext cx="343634" cy="916592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A828B35-1B73-5D4C-A575-13F4B35671B4}"/>
              </a:ext>
            </a:extLst>
          </p:cNvPr>
          <p:cNvSpPr/>
          <p:nvPr/>
        </p:nvSpPr>
        <p:spPr>
          <a:xfrm>
            <a:off x="6267765" y="37178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80007A83-DBED-4D43-BC0B-F14C7F862419}"/>
              </a:ext>
            </a:extLst>
          </p:cNvPr>
          <p:cNvCxnSpPr>
            <a:cxnSpLocks/>
            <a:stCxn id="33" idx="6"/>
            <a:endCxn id="35" idx="0"/>
          </p:cNvCxnSpPr>
          <p:nvPr/>
        </p:nvCxnSpPr>
        <p:spPr>
          <a:xfrm>
            <a:off x="5956634" y="3313670"/>
            <a:ext cx="559944" cy="404208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C4C396A5-C68A-7649-9CDA-775BCBDAB0C2}"/>
              </a:ext>
            </a:extLst>
          </p:cNvPr>
          <p:cNvCxnSpPr>
            <a:cxnSpLocks/>
            <a:stCxn id="35" idx="4"/>
            <a:endCxn id="32" idx="5"/>
          </p:cNvCxnSpPr>
          <p:nvPr/>
        </p:nvCxnSpPr>
        <p:spPr>
          <a:xfrm rot="5400000">
            <a:off x="5685272" y="3836302"/>
            <a:ext cx="437347" cy="1225266"/>
          </a:xfrm>
          <a:prstGeom prst="curvedConnector3">
            <a:avLst>
              <a:gd name="adj1" fmla="val 147648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9C294A5B-1B13-E445-9759-4AA4DBFEC846}"/>
              </a:ext>
            </a:extLst>
          </p:cNvPr>
          <p:cNvSpPr/>
          <p:nvPr/>
        </p:nvSpPr>
        <p:spPr>
          <a:xfrm>
            <a:off x="3841751" y="1238250"/>
            <a:ext cx="1854916" cy="3504396"/>
          </a:xfrm>
          <a:custGeom>
            <a:avLst/>
            <a:gdLst>
              <a:gd name="connsiteX0" fmla="*/ 1530350 w 1772835"/>
              <a:gd name="connsiteY0" fmla="*/ 0 h 3530600"/>
              <a:gd name="connsiteX1" fmla="*/ 1720850 w 1772835"/>
              <a:gd name="connsiteY1" fmla="*/ 1270000 h 3530600"/>
              <a:gd name="connsiteX2" fmla="*/ 698500 w 1772835"/>
              <a:gd name="connsiteY2" fmla="*/ 2266950 h 3530600"/>
              <a:gd name="connsiteX3" fmla="*/ 0 w 1772835"/>
              <a:gd name="connsiteY3" fmla="*/ 3530600 h 3530600"/>
              <a:gd name="connsiteX0" fmla="*/ 831850 w 1721335"/>
              <a:gd name="connsiteY0" fmla="*/ 0 h 3486150"/>
              <a:gd name="connsiteX1" fmla="*/ 1720850 w 1721335"/>
              <a:gd name="connsiteY1" fmla="*/ 1225550 h 3486150"/>
              <a:gd name="connsiteX2" fmla="*/ 698500 w 1721335"/>
              <a:gd name="connsiteY2" fmla="*/ 2222500 h 3486150"/>
              <a:gd name="connsiteX3" fmla="*/ 0 w 1721335"/>
              <a:gd name="connsiteY3" fmla="*/ 3486150 h 3486150"/>
              <a:gd name="connsiteX0" fmla="*/ 831850 w 1721566"/>
              <a:gd name="connsiteY0" fmla="*/ 0 h 3486150"/>
              <a:gd name="connsiteX1" fmla="*/ 1720850 w 1721566"/>
              <a:gd name="connsiteY1" fmla="*/ 1225550 h 3486150"/>
              <a:gd name="connsiteX2" fmla="*/ 698500 w 1721566"/>
              <a:gd name="connsiteY2" fmla="*/ 2222500 h 3486150"/>
              <a:gd name="connsiteX3" fmla="*/ 0 w 1721566"/>
              <a:gd name="connsiteY3" fmla="*/ 3486150 h 3486150"/>
              <a:gd name="connsiteX0" fmla="*/ 965200 w 1854916"/>
              <a:gd name="connsiteY0" fmla="*/ 0 h 3905250"/>
              <a:gd name="connsiteX1" fmla="*/ 1854200 w 1854916"/>
              <a:gd name="connsiteY1" fmla="*/ 1225550 h 3905250"/>
              <a:gd name="connsiteX2" fmla="*/ 831850 w 1854916"/>
              <a:gd name="connsiteY2" fmla="*/ 2222500 h 3905250"/>
              <a:gd name="connsiteX3" fmla="*/ 0 w 1854916"/>
              <a:gd name="connsiteY3" fmla="*/ 390525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916" h="3905250">
                <a:moveTo>
                  <a:pt x="965200" y="0"/>
                </a:moveTo>
                <a:cubicBezTo>
                  <a:pt x="1377421" y="249237"/>
                  <a:pt x="1876425" y="855133"/>
                  <a:pt x="1854200" y="1225550"/>
                </a:cubicBezTo>
                <a:cubicBezTo>
                  <a:pt x="1831975" y="1595967"/>
                  <a:pt x="1140883" y="1775883"/>
                  <a:pt x="831850" y="2222500"/>
                </a:cubicBezTo>
                <a:cubicBezTo>
                  <a:pt x="522817" y="2669117"/>
                  <a:pt x="117475" y="3695700"/>
                  <a:pt x="0" y="390525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A8ED3B-D009-D847-A95F-5CA453805C40}"/>
              </a:ext>
            </a:extLst>
          </p:cNvPr>
          <p:cNvSpPr txBox="1"/>
          <p:nvPr/>
        </p:nvSpPr>
        <p:spPr>
          <a:xfrm>
            <a:off x="4315806" y="822177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Partition</a:t>
            </a:r>
          </a:p>
        </p:txBody>
      </p:sp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DBC5699-2DC6-DB48-86CB-9C21D794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07" y="4869257"/>
            <a:ext cx="771543" cy="771543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479CCE-6CE4-ED4C-BBCC-6A7D09D4AFBB}"/>
              </a:ext>
            </a:extLst>
          </p:cNvPr>
          <p:cNvCxnSpPr>
            <a:cxnSpLocks/>
          </p:cNvCxnSpPr>
          <p:nvPr/>
        </p:nvCxnSpPr>
        <p:spPr>
          <a:xfrm flipH="1" flipV="1">
            <a:off x="3134908" y="2953444"/>
            <a:ext cx="311310" cy="17892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0BF91D-C0B6-D14A-B9A3-87E7113849A9}"/>
              </a:ext>
            </a:extLst>
          </p:cNvPr>
          <p:cNvCxnSpPr>
            <a:cxnSpLocks/>
          </p:cNvCxnSpPr>
          <p:nvPr/>
        </p:nvCxnSpPr>
        <p:spPr>
          <a:xfrm flipV="1">
            <a:off x="3841751" y="4667610"/>
            <a:ext cx="987985" cy="4297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108774B-C047-3344-B1D4-D9FAB10C99F1}"/>
              </a:ext>
            </a:extLst>
          </p:cNvPr>
          <p:cNvSpPr txBox="1"/>
          <p:nvPr/>
        </p:nvSpPr>
        <p:spPr>
          <a:xfrm>
            <a:off x="1634148" y="5793476"/>
            <a:ext cx="367392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sz="1400" dirty="0"/>
              <a:t>A client might be able to communicate with machines on both sides of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3927356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2612238" y="1701800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428874" y="16347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06527" y="265350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2613273" y="2459869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5814989" y="539750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606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</p:spTree>
    <p:extLst>
      <p:ext uri="{BB962C8B-B14F-4D97-AF65-F5344CB8AC3E}">
        <p14:creationId xmlns:p14="http://schemas.microsoft.com/office/powerpoint/2010/main" val="399824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1BA4BB-F00E-5340-BF61-5ADF9CE72162}"/>
              </a:ext>
            </a:extLst>
          </p:cNvPr>
          <p:cNvCxnSpPr>
            <a:cxnSpLocks/>
          </p:cNvCxnSpPr>
          <p:nvPr/>
        </p:nvCxnSpPr>
        <p:spPr>
          <a:xfrm>
            <a:off x="1259688" y="3152775"/>
            <a:ext cx="4339603" cy="59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8A95AF-F6EE-5843-B82F-993B454B1F2F}"/>
              </a:ext>
            </a:extLst>
          </p:cNvPr>
          <p:cNvSpPr txBox="1"/>
          <p:nvPr/>
        </p:nvSpPr>
        <p:spPr>
          <a:xfrm rot="480000">
            <a:off x="2122811" y="30159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7FD5C-49BB-3344-81DA-AC0D05D64759}"/>
              </a:ext>
            </a:extLst>
          </p:cNvPr>
          <p:cNvSpPr txBox="1"/>
          <p:nvPr/>
        </p:nvSpPr>
        <p:spPr>
          <a:xfrm>
            <a:off x="5613400" y="359092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Uh?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9DE0A-7F56-E349-95F0-7DD1B4ECDBE4}"/>
              </a:ext>
            </a:extLst>
          </p:cNvPr>
          <p:cNvCxnSpPr>
            <a:cxnSpLocks/>
          </p:cNvCxnSpPr>
          <p:nvPr/>
        </p:nvCxnSpPr>
        <p:spPr>
          <a:xfrm>
            <a:off x="7124700" y="2991471"/>
            <a:ext cx="40767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F0ACE-5C8B-9B4E-8B14-B4BCCC6684B3}"/>
              </a:ext>
            </a:extLst>
          </p:cNvPr>
          <p:cNvSpPr txBox="1"/>
          <p:nvPr/>
        </p:nvSpPr>
        <p:spPr>
          <a:xfrm>
            <a:off x="10417114" y="3148077"/>
            <a:ext cx="156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availability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849BE-F26B-E147-A5F3-03AFFF4CC64D}"/>
              </a:ext>
            </a:extLst>
          </p:cNvPr>
          <p:cNvSpPr txBox="1"/>
          <p:nvPr/>
        </p:nvSpPr>
        <p:spPr>
          <a:xfrm>
            <a:off x="6300243" y="3148077"/>
            <a:ext cx="1648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C39A4-7AE3-2F44-8B52-3B6735F5B522}"/>
              </a:ext>
            </a:extLst>
          </p:cNvPr>
          <p:cNvSpPr txBox="1"/>
          <p:nvPr/>
        </p:nvSpPr>
        <p:spPr>
          <a:xfrm>
            <a:off x="9772650" y="233680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Dynamo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F9A173-5782-D948-8392-4736090B0169}"/>
              </a:ext>
            </a:extLst>
          </p:cNvPr>
          <p:cNvSpPr/>
          <p:nvPr/>
        </p:nvSpPr>
        <p:spPr>
          <a:xfrm>
            <a:off x="10090980" y="2662046"/>
            <a:ext cx="158750" cy="304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000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5060950" y="177800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 = hash(H5, H6)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2679923" y="4070350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4755034" y="4070350"/>
            <a:ext cx="542136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997934" y="3334782"/>
            <a:ext cx="191412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 = hash(“A=1”)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4062973" y="3333750"/>
            <a:ext cx="19262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 = hash(“B=2”)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2982641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 = hash(H1, H2)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2954998" y="3673336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5026102" y="3672304"/>
            <a:ext cx="1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3273120" y="2617582"/>
            <a:ext cx="399078" cy="1035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4309189" y="2616836"/>
            <a:ext cx="398046" cy="10357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6828254" y="4070350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8893413" y="4070350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6136248" y="3334782"/>
            <a:ext cx="1924545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 = hash(“C=3”)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8200744" y="3333750"/>
            <a:ext cx="1945107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 = hash(“D=4”)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7130443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 = hash(H3, H4)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7098521" y="3673336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9173298" y="3672304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7418783" y="2615442"/>
            <a:ext cx="399078" cy="1039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8456688" y="2617139"/>
            <a:ext cx="398046" cy="1035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4789177" y="1317698"/>
            <a:ext cx="480596" cy="2078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6863079" y="1322105"/>
            <a:ext cx="480596" cy="20694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55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B5CEA48-8028-E94A-BDBE-1730EB4D0FF6}"/>
              </a:ext>
            </a:extLst>
          </p:cNvPr>
          <p:cNvGrpSpPr/>
          <p:nvPr/>
        </p:nvGrpSpPr>
        <p:grpSpPr>
          <a:xfrm>
            <a:off x="1275496" y="939284"/>
            <a:ext cx="3880897" cy="3779282"/>
            <a:chOff x="1275496" y="660400"/>
            <a:chExt cx="3880897" cy="37792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D4857E-6744-B540-BC17-D997D7C6B900}"/>
                </a:ext>
              </a:extLst>
            </p:cNvPr>
            <p:cNvSpPr txBox="1"/>
            <p:nvPr/>
          </p:nvSpPr>
          <p:spPr>
            <a:xfrm>
              <a:off x="2945944" y="1778000"/>
              <a:ext cx="540000" cy="338554"/>
            </a:xfrm>
            <a:prstGeom prst="rect">
              <a:avLst/>
            </a:prstGeom>
            <a:solidFill>
              <a:srgbClr val="EAF0E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H7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0997916-F616-0840-91E0-26A8BEB62BDC}"/>
                </a:ext>
              </a:extLst>
            </p:cNvPr>
            <p:cNvGrpSpPr/>
            <p:nvPr/>
          </p:nvGrpSpPr>
          <p:grpSpPr>
            <a:xfrm>
              <a:off x="1275496" y="2597150"/>
              <a:ext cx="3880897" cy="1842532"/>
              <a:chOff x="4520346" y="2597150"/>
              <a:chExt cx="3880897" cy="18425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C20305-2243-8540-8E8D-8731F2431AE1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H5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582A221-0C21-0644-8F9D-3C6D975454A9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447A412-1116-8448-B21D-3C28855C1FDC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798E7B-02F5-F745-8554-1ACAECFD91A2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02D4FBA-D74D-AD4D-8726-65CF81EBFA9B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FAC870-C2A0-204D-A70E-07A3EBCC11BD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D303A577-CD4A-9B4F-8F8C-31AD6C6F7D9F}"/>
                    </a:ext>
                  </a:extLst>
                </p:cNvPr>
                <p:cNvCxnSpPr>
                  <a:cxnSpLocks/>
                  <a:stCxn id="2" idx="0"/>
                  <a:endCxn id="28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0C8EB3B-6113-9D47-9CCC-B3AC813923A2}"/>
                    </a:ext>
                  </a:extLst>
                </p:cNvPr>
                <p:cNvCxnSpPr>
                  <a:cxnSpLocks/>
                  <a:stCxn id="24" idx="0"/>
                  <a:endCxn id="29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41FBC38-FBE4-B14F-AA02-5D87DB693AF0}"/>
                  </a:ext>
                </a:extLst>
              </p:cNvPr>
              <p:cNvCxnSpPr>
                <a:cxnSpLocks/>
                <a:stCxn id="28" idx="0"/>
                <a:endCxn id="32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38">
                <a:extLst>
                  <a:ext uri="{FF2B5EF4-FFF2-40B4-BE49-F238E27FC236}">
                    <a16:creationId xmlns:a16="http://schemas.microsoft.com/office/drawing/2014/main" id="{2DF3EFFE-38A6-4544-A9B4-A6DFCF413723}"/>
                  </a:ext>
                </a:extLst>
              </p:cNvPr>
              <p:cNvCxnSpPr>
                <a:cxnSpLocks/>
                <a:stCxn id="29" idx="0"/>
                <a:endCxn id="32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B0F8FF-FF71-B84D-97F9-F4EEFD437147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262B145-C0A2-9B4C-ABFC-F8DEE6FD609E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20AAA5-8B9F-3B4B-853B-14A9D70E511B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02076DA-D044-CA41-8D7C-B5C48A73C5E9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4424E43-90DC-A348-83BD-03C104F89E21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5A289F9-64E8-4447-AA61-2FA579E91797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F8267B4C-FFF4-274E-9522-8E7D49759546}"/>
                    </a:ext>
                  </a:extLst>
                </p:cNvPr>
                <p:cNvCxnSpPr>
                  <a:cxnSpLocks/>
                  <a:stCxn id="56" idx="0"/>
                  <a:endCxn id="61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5D1D1A0-8740-0147-82F9-A0FF235773CD}"/>
                    </a:ext>
                  </a:extLst>
                </p:cNvPr>
                <p:cNvCxnSpPr>
                  <a:cxnSpLocks/>
                  <a:stCxn id="58" idx="0"/>
                  <a:endCxn id="62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Arrow Connector 38">
                <a:extLst>
                  <a:ext uri="{FF2B5EF4-FFF2-40B4-BE49-F238E27FC236}">
                    <a16:creationId xmlns:a16="http://schemas.microsoft.com/office/drawing/2014/main" id="{49238189-5370-E740-8F35-9FD7FBCA8422}"/>
                  </a:ext>
                </a:extLst>
              </p:cNvPr>
              <p:cNvCxnSpPr>
                <a:cxnSpLocks/>
                <a:stCxn id="61" idx="0"/>
                <a:endCxn id="63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38">
                <a:extLst>
                  <a:ext uri="{FF2B5EF4-FFF2-40B4-BE49-F238E27FC236}">
                    <a16:creationId xmlns:a16="http://schemas.microsoft.com/office/drawing/2014/main" id="{1357747C-3765-884D-8788-D823A1245BCB}"/>
                  </a:ext>
                </a:extLst>
              </p:cNvPr>
              <p:cNvCxnSpPr>
                <a:cxnSpLocks/>
                <a:stCxn id="62" idx="0"/>
                <a:endCxn id="63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38">
              <a:extLst>
                <a:ext uri="{FF2B5EF4-FFF2-40B4-BE49-F238E27FC236}">
                  <a16:creationId xmlns:a16="http://schemas.microsoft.com/office/drawing/2014/main" id="{A5CE3684-1B52-4E4D-86F3-E59779E6CA1E}"/>
                </a:ext>
              </a:extLst>
            </p:cNvPr>
            <p:cNvCxnSpPr>
              <a:cxnSpLocks/>
              <a:stCxn id="32" idx="0"/>
              <a:endCxn id="30" idx="2"/>
            </p:cNvCxnSpPr>
            <p:nvPr/>
          </p:nvCxnSpPr>
          <p:spPr>
            <a:xfrm rot="5400000" flipH="1" flipV="1">
              <a:off x="23993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38">
              <a:extLst>
                <a:ext uri="{FF2B5EF4-FFF2-40B4-BE49-F238E27FC236}">
                  <a16:creationId xmlns:a16="http://schemas.microsoft.com/office/drawing/2014/main" id="{EAD19F78-AFC2-7846-84EF-5CBB4243F374}"/>
                </a:ext>
              </a:extLst>
            </p:cNvPr>
            <p:cNvCxnSpPr>
              <a:cxnSpLocks/>
              <a:stCxn id="63" idx="0"/>
              <a:endCxn id="30" idx="2"/>
            </p:cNvCxnSpPr>
            <p:nvPr/>
          </p:nvCxnSpPr>
          <p:spPr>
            <a:xfrm rot="16200000" flipV="1">
              <a:off x="35526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ED6879-68FB-F042-9378-A149CFB8662A}"/>
                </a:ext>
              </a:extLst>
            </p:cNvPr>
            <p:cNvSpPr txBox="1"/>
            <p:nvPr/>
          </p:nvSpPr>
          <p:spPr>
            <a:xfrm>
              <a:off x="27033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34384A-5F2F-E243-87D7-2534AB65C4A3}"/>
              </a:ext>
            </a:extLst>
          </p:cNvPr>
          <p:cNvGrpSpPr/>
          <p:nvPr/>
        </p:nvGrpSpPr>
        <p:grpSpPr>
          <a:xfrm>
            <a:off x="6774596" y="939284"/>
            <a:ext cx="3880897" cy="3779282"/>
            <a:chOff x="6774596" y="660400"/>
            <a:chExt cx="3880897" cy="377928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A1BEFF-3261-D243-B59C-C6A914F3C064}"/>
                </a:ext>
              </a:extLst>
            </p:cNvPr>
            <p:cNvSpPr txBox="1"/>
            <p:nvPr/>
          </p:nvSpPr>
          <p:spPr>
            <a:xfrm>
              <a:off x="8445044" y="1778000"/>
              <a:ext cx="540000" cy="338554"/>
            </a:xfrm>
            <a:prstGeom prst="rect">
              <a:avLst/>
            </a:prstGeom>
            <a:solidFill>
              <a:srgbClr val="FFC0C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/>
              </a:lvl1pPr>
            </a:lstStyle>
            <a:p>
              <a:r>
                <a:rPr lang="en-GB" dirty="0"/>
                <a:t>H7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E27D64D-582D-6E4C-AD1F-BE0CE1D8D1B4}"/>
                </a:ext>
              </a:extLst>
            </p:cNvPr>
            <p:cNvGrpSpPr/>
            <p:nvPr/>
          </p:nvGrpSpPr>
          <p:grpSpPr>
            <a:xfrm>
              <a:off x="6774596" y="2597150"/>
              <a:ext cx="3880897" cy="1842532"/>
              <a:chOff x="4520346" y="2597150"/>
              <a:chExt cx="3880897" cy="184253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CEF641-3EFD-2145-A893-025560754B53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FFC0C1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/>
                </a:lvl1pPr>
              </a:lstStyle>
              <a:p>
                <a:r>
                  <a:rPr lang="en-GB" dirty="0"/>
                  <a:t>H5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86D94FA-55A5-B149-B509-1F4BA8DB5A7E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4D67B0-F47D-CA47-8D37-52B6A0905C4A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ABBB203-26EA-C747-885C-B945AF25CD89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B=9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01525F0-84F1-0349-82F9-CF14FFF4855C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534F94F-71E8-0A4E-B8EE-ADF551A4CD39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EC40A2F-9545-6044-86FE-A4E7EE88920B}"/>
                    </a:ext>
                  </a:extLst>
                </p:cNvPr>
                <p:cNvCxnSpPr>
                  <a:cxnSpLocks/>
                  <a:stCxn id="87" idx="0"/>
                  <a:endCxn id="89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883096C0-89F6-504C-8A73-D69A04E3BCBB}"/>
                    </a:ext>
                  </a:extLst>
                </p:cNvPr>
                <p:cNvCxnSpPr>
                  <a:cxnSpLocks/>
                  <a:stCxn id="88" idx="0"/>
                  <a:endCxn id="90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38">
                <a:extLst>
                  <a:ext uri="{FF2B5EF4-FFF2-40B4-BE49-F238E27FC236}">
                    <a16:creationId xmlns:a16="http://schemas.microsoft.com/office/drawing/2014/main" id="{21F88CCE-E31E-0C44-B802-46422637A4ED}"/>
                  </a:ext>
                </a:extLst>
              </p:cNvPr>
              <p:cNvCxnSpPr>
                <a:cxnSpLocks/>
                <a:stCxn id="89" idx="0"/>
                <a:endCxn id="73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38">
                <a:extLst>
                  <a:ext uri="{FF2B5EF4-FFF2-40B4-BE49-F238E27FC236}">
                    <a16:creationId xmlns:a16="http://schemas.microsoft.com/office/drawing/2014/main" id="{7FA43633-F358-FF4A-8567-0C781131BA08}"/>
                  </a:ext>
                </a:extLst>
              </p:cNvPr>
              <p:cNvCxnSpPr>
                <a:cxnSpLocks/>
                <a:stCxn id="90" idx="0"/>
                <a:endCxn id="73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D66971-5A43-E447-B241-52B52FF4BE1C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9713483-5BFA-CF45-B967-4EDB98CAF3C4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20B5A94-B183-614C-B84B-AF4731040780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967F735-BFDB-C34F-AD04-58D16A83D22A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0A2E164-D37B-DC4B-92FA-CD5BFB8EE3AF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B4CD9D2-67DB-9944-9102-91DCE99C3B33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5583740D-598D-7C4A-98AA-F0A1609BDA1F}"/>
                    </a:ext>
                  </a:extLst>
                </p:cNvPr>
                <p:cNvCxnSpPr>
                  <a:cxnSpLocks/>
                  <a:stCxn id="81" idx="0"/>
                  <a:endCxn id="83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A80E39D1-5C61-8C48-BA0D-75FA9B399378}"/>
                    </a:ext>
                  </a:extLst>
                </p:cNvPr>
                <p:cNvCxnSpPr>
                  <a:cxnSpLocks/>
                  <a:stCxn id="82" idx="0"/>
                  <a:endCxn id="84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Arrow Connector 38">
                <a:extLst>
                  <a:ext uri="{FF2B5EF4-FFF2-40B4-BE49-F238E27FC236}">
                    <a16:creationId xmlns:a16="http://schemas.microsoft.com/office/drawing/2014/main" id="{4F244297-BF27-2E47-AAAE-343B6E7EC4FA}"/>
                  </a:ext>
                </a:extLst>
              </p:cNvPr>
              <p:cNvCxnSpPr>
                <a:cxnSpLocks/>
                <a:stCxn id="83" idx="0"/>
                <a:endCxn id="77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38">
                <a:extLst>
                  <a:ext uri="{FF2B5EF4-FFF2-40B4-BE49-F238E27FC236}">
                    <a16:creationId xmlns:a16="http://schemas.microsoft.com/office/drawing/2014/main" id="{DD16D2E8-DC4C-734C-9F60-AEB7D302A274}"/>
                  </a:ext>
                </a:extLst>
              </p:cNvPr>
              <p:cNvCxnSpPr>
                <a:cxnSpLocks/>
                <a:stCxn id="84" idx="0"/>
                <a:endCxn id="77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38">
              <a:extLst>
                <a:ext uri="{FF2B5EF4-FFF2-40B4-BE49-F238E27FC236}">
                  <a16:creationId xmlns:a16="http://schemas.microsoft.com/office/drawing/2014/main" id="{668DB177-D896-E543-BEA9-4F20F261BB79}"/>
                </a:ext>
              </a:extLst>
            </p:cNvPr>
            <p:cNvCxnSpPr>
              <a:cxnSpLocks/>
              <a:stCxn id="73" idx="0"/>
              <a:endCxn id="70" idx="2"/>
            </p:cNvCxnSpPr>
            <p:nvPr/>
          </p:nvCxnSpPr>
          <p:spPr>
            <a:xfrm rot="5400000" flipH="1" flipV="1">
              <a:off x="78984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8">
              <a:extLst>
                <a:ext uri="{FF2B5EF4-FFF2-40B4-BE49-F238E27FC236}">
                  <a16:creationId xmlns:a16="http://schemas.microsoft.com/office/drawing/2014/main" id="{CB2D6DD7-0880-5545-9E4C-5B614D1D6085}"/>
                </a:ext>
              </a:extLst>
            </p:cNvPr>
            <p:cNvCxnSpPr>
              <a:cxnSpLocks/>
              <a:stCxn id="77" idx="0"/>
              <a:endCxn id="70" idx="2"/>
            </p:cNvCxnSpPr>
            <p:nvPr/>
          </p:nvCxnSpPr>
          <p:spPr>
            <a:xfrm rot="16200000" flipV="1">
              <a:off x="90517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3D72CF-5648-104E-B9CD-E1033F8249EB}"/>
                </a:ext>
              </a:extLst>
            </p:cNvPr>
            <p:cNvSpPr txBox="1"/>
            <p:nvPr/>
          </p:nvSpPr>
          <p:spPr>
            <a:xfrm>
              <a:off x="82024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2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390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D2A85A5-8A54-294D-BF71-030F4AD7FB4B}"/>
              </a:ext>
            </a:extLst>
          </p:cNvPr>
          <p:cNvSpPr/>
          <p:nvPr/>
        </p:nvSpPr>
        <p:spPr>
          <a:xfrm>
            <a:off x="736600" y="434838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 below H5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947A04-F0E3-5240-839F-FA7029F7B8E4}"/>
              </a:ext>
            </a:extLst>
          </p:cNvPr>
          <p:cNvSpPr/>
          <p:nvPr/>
        </p:nvSpPr>
        <p:spPr>
          <a:xfrm>
            <a:off x="736600" y="319903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node H5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528523-F798-174D-9114-23DAEEDD9BB5}"/>
              </a:ext>
            </a:extLst>
          </p:cNvPr>
          <p:cNvSpPr/>
          <p:nvPr/>
        </p:nvSpPr>
        <p:spPr>
          <a:xfrm>
            <a:off x="736600" y="204968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root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4CC11-473A-E348-AA63-87D0DE49ED13}"/>
              </a:ext>
            </a:extLst>
          </p:cNvPr>
          <p:cNvSpPr/>
          <p:nvPr/>
        </p:nvSpPr>
        <p:spPr>
          <a:xfrm>
            <a:off x="736600" y="150993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B4C4C-DE0B-DC4C-83B0-50AA2ACC959E}"/>
              </a:ext>
            </a:extLst>
          </p:cNvPr>
          <p:cNvSpPr txBox="1"/>
          <p:nvPr/>
        </p:nvSpPr>
        <p:spPr>
          <a:xfrm>
            <a:off x="5397981" y="1556722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2B4A51-B597-B543-A8AC-5A62F258C760}"/>
              </a:ext>
            </a:extLst>
          </p:cNvPr>
          <p:cNvSpPr txBox="1"/>
          <p:nvPr/>
        </p:nvSpPr>
        <p:spPr>
          <a:xfrm>
            <a:off x="5397981" y="2157494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8F484B-D6EA-004D-BAC4-8CCD6B529E9F}"/>
              </a:ext>
            </a:extLst>
          </p:cNvPr>
          <p:cNvSpPr txBox="1"/>
          <p:nvPr/>
        </p:nvSpPr>
        <p:spPr>
          <a:xfrm>
            <a:off x="5397981" y="2596329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3006539" y="15648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3006539" y="2162909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3006539" y="4396174"/>
            <a:ext cx="540000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3006539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63995" y="1158676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259BD9-3E1D-F24F-8BEF-43F2D167162A}"/>
              </a:ext>
            </a:extLst>
          </p:cNvPr>
          <p:cNvSpPr txBox="1"/>
          <p:nvPr/>
        </p:nvSpPr>
        <p:spPr>
          <a:xfrm>
            <a:off x="3006539" y="3749448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E736A0-5E1A-074E-929A-6749899874E9}"/>
              </a:ext>
            </a:extLst>
          </p:cNvPr>
          <p:cNvSpPr txBox="1"/>
          <p:nvPr/>
        </p:nvSpPr>
        <p:spPr>
          <a:xfrm>
            <a:off x="3006539" y="3306323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4234933" y="1564834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4234933" y="2162909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4232797" y="4392830"/>
            <a:ext cx="540000" cy="369332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4234933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3992389" y="115329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07BDC56-5BBB-B54B-8EE4-4104E70B6756}"/>
              </a:ext>
            </a:extLst>
          </p:cNvPr>
          <p:cNvSpPr txBox="1"/>
          <p:nvPr/>
        </p:nvSpPr>
        <p:spPr>
          <a:xfrm>
            <a:off x="4234933" y="3749448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AFCBEB-BDD3-EC4F-8AAE-8B5C41A7E5A0}"/>
              </a:ext>
            </a:extLst>
          </p:cNvPr>
          <p:cNvSpPr txBox="1"/>
          <p:nvPr/>
        </p:nvSpPr>
        <p:spPr>
          <a:xfrm>
            <a:off x="4234933" y="3326277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89B2E-E8DD-BE41-80D6-0560225A4FFC}"/>
              </a:ext>
            </a:extLst>
          </p:cNvPr>
          <p:cNvSpPr txBox="1"/>
          <p:nvPr/>
        </p:nvSpPr>
        <p:spPr>
          <a:xfrm>
            <a:off x="3740696" y="1556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4290CA-5A5F-5240-A195-ADDB0AE47FA9}"/>
              </a:ext>
            </a:extLst>
          </p:cNvPr>
          <p:cNvSpPr txBox="1"/>
          <p:nvPr/>
        </p:nvSpPr>
        <p:spPr>
          <a:xfrm>
            <a:off x="3740696" y="2151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7A37DA-3E7A-AA40-B215-3F5C4827DADE}"/>
              </a:ext>
            </a:extLst>
          </p:cNvPr>
          <p:cNvSpPr txBox="1"/>
          <p:nvPr/>
        </p:nvSpPr>
        <p:spPr>
          <a:xfrm>
            <a:off x="3740696" y="2596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8C5CEE-3E5F-8349-80BB-1BA9D80ECFA8}"/>
              </a:ext>
            </a:extLst>
          </p:cNvPr>
          <p:cNvSpPr txBox="1"/>
          <p:nvPr/>
        </p:nvSpPr>
        <p:spPr>
          <a:xfrm>
            <a:off x="3740696" y="3719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3D9EB1-1469-C24C-8F94-766ED8FF8FA4}"/>
              </a:ext>
            </a:extLst>
          </p:cNvPr>
          <p:cNvSpPr txBox="1"/>
          <p:nvPr/>
        </p:nvSpPr>
        <p:spPr>
          <a:xfrm>
            <a:off x="3740696" y="3298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259C15-8EB6-6345-9F0B-6CEEF39B1721}"/>
              </a:ext>
            </a:extLst>
          </p:cNvPr>
          <p:cNvSpPr txBox="1"/>
          <p:nvPr/>
        </p:nvSpPr>
        <p:spPr>
          <a:xfrm>
            <a:off x="5397981" y="3298211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2B2995-C56C-C84C-91F2-3B86A821FAD7}"/>
              </a:ext>
            </a:extLst>
          </p:cNvPr>
          <p:cNvSpPr txBox="1"/>
          <p:nvPr/>
        </p:nvSpPr>
        <p:spPr>
          <a:xfrm>
            <a:off x="5397981" y="3741336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6751DB-4489-9B4C-9BE3-6E63C4679D81}"/>
              </a:ext>
            </a:extLst>
          </p:cNvPr>
          <p:cNvSpPr txBox="1"/>
          <p:nvPr/>
        </p:nvSpPr>
        <p:spPr>
          <a:xfrm>
            <a:off x="5397981" y="4381808"/>
            <a:ext cx="511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Children are leaf nodes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Differing value discovered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68B5DA-0A5A-8A41-A2DF-E07867C03C15}"/>
              </a:ext>
            </a:extLst>
          </p:cNvPr>
          <p:cNvSpPr txBox="1"/>
          <p:nvPr/>
        </p:nvSpPr>
        <p:spPr>
          <a:xfrm>
            <a:off x="3740696" y="43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41148163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29459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17933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12754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21495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B={2,9}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2817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23095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15505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25800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16074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21226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40998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35834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45966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35834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46033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38536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48765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39122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44241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23993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35526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033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84450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72924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4D67B0-F47D-CA47-8D37-52B6A0905C4A}"/>
              </a:ext>
            </a:extLst>
          </p:cNvPr>
          <p:cNvSpPr txBox="1"/>
          <p:nvPr/>
        </p:nvSpPr>
        <p:spPr>
          <a:xfrm>
            <a:off x="67745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76486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dirty="0"/>
              <a:t>B={2,9}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1525F0-84F1-0349-82F9-CF14FFF4855C}"/>
              </a:ext>
            </a:extLst>
          </p:cNvPr>
          <p:cNvSpPr txBox="1"/>
          <p:nvPr/>
        </p:nvSpPr>
        <p:spPr>
          <a:xfrm>
            <a:off x="67808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34F94F-71E8-0A4E-B8EE-ADF551A4CD39}"/>
              </a:ext>
            </a:extLst>
          </p:cNvPr>
          <p:cNvSpPr txBox="1"/>
          <p:nvPr/>
        </p:nvSpPr>
        <p:spPr>
          <a:xfrm>
            <a:off x="78086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C40A2F-9545-6044-86FE-A4E7EE88920B}"/>
              </a:ext>
            </a:extLst>
          </p:cNvPr>
          <p:cNvCxnSpPr>
            <a:cxnSpLocks/>
            <a:stCxn id="87" idx="0"/>
            <a:endCxn id="89" idx="2"/>
          </p:cNvCxnSpPr>
          <p:nvPr/>
        </p:nvCxnSpPr>
        <p:spPr>
          <a:xfrm flipH="1" flipV="1">
            <a:off x="70496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83096C0-89F6-504C-8A73-D69A04E3BCBB}"/>
              </a:ext>
            </a:extLst>
          </p:cNvPr>
          <p:cNvCxnSpPr>
            <a:cxnSpLocks/>
            <a:stCxn id="88" idx="0"/>
            <a:endCxn id="90" idx="2"/>
          </p:cNvCxnSpPr>
          <p:nvPr/>
        </p:nvCxnSpPr>
        <p:spPr>
          <a:xfrm flipV="1">
            <a:off x="80791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8">
            <a:extLst>
              <a:ext uri="{FF2B5EF4-FFF2-40B4-BE49-F238E27FC236}">
                <a16:creationId xmlns:a16="http://schemas.microsoft.com/office/drawing/2014/main" id="{21F88CCE-E31E-0C44-B802-46422637A4ED}"/>
              </a:ext>
            </a:extLst>
          </p:cNvPr>
          <p:cNvCxnSpPr>
            <a:cxnSpLocks/>
            <a:stCxn id="89" idx="0"/>
            <a:endCxn id="73" idx="2"/>
          </p:cNvCxnSpPr>
          <p:nvPr/>
        </p:nvCxnSpPr>
        <p:spPr>
          <a:xfrm rot="5400000" flipH="1" flipV="1">
            <a:off x="71065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8">
            <a:extLst>
              <a:ext uri="{FF2B5EF4-FFF2-40B4-BE49-F238E27FC236}">
                <a16:creationId xmlns:a16="http://schemas.microsoft.com/office/drawing/2014/main" id="{7FA43633-F358-FF4A-8567-0C781131BA08}"/>
              </a:ext>
            </a:extLst>
          </p:cNvPr>
          <p:cNvCxnSpPr>
            <a:cxnSpLocks/>
            <a:stCxn id="90" idx="0"/>
            <a:endCxn id="73" idx="2"/>
          </p:cNvCxnSpPr>
          <p:nvPr/>
        </p:nvCxnSpPr>
        <p:spPr>
          <a:xfrm rot="16200000" flipV="1">
            <a:off x="76217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95989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0B5A94-B183-614C-B84B-AF4731040780}"/>
              </a:ext>
            </a:extLst>
          </p:cNvPr>
          <p:cNvSpPr txBox="1"/>
          <p:nvPr/>
        </p:nvSpPr>
        <p:spPr>
          <a:xfrm>
            <a:off x="90825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67F735-BFDB-C34F-AD04-58D16A83D22A}"/>
              </a:ext>
            </a:extLst>
          </p:cNvPr>
          <p:cNvSpPr txBox="1"/>
          <p:nvPr/>
        </p:nvSpPr>
        <p:spPr>
          <a:xfrm>
            <a:off x="100957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A2E164-D37B-DC4B-92FA-CD5BFB8EE3AF}"/>
              </a:ext>
            </a:extLst>
          </p:cNvPr>
          <p:cNvSpPr txBox="1"/>
          <p:nvPr/>
        </p:nvSpPr>
        <p:spPr>
          <a:xfrm>
            <a:off x="90825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4CD9D2-67DB-9944-9102-91DCE99C3B33}"/>
              </a:ext>
            </a:extLst>
          </p:cNvPr>
          <p:cNvSpPr txBox="1"/>
          <p:nvPr/>
        </p:nvSpPr>
        <p:spPr>
          <a:xfrm>
            <a:off x="101024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83740D-598D-7C4A-98AA-F0A1609BDA1F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3527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80E39D1-5C61-8C48-BA0D-75FA9B399378}"/>
              </a:ext>
            </a:extLst>
          </p:cNvPr>
          <p:cNvCxnSpPr>
            <a:cxnSpLocks/>
            <a:stCxn id="82" idx="0"/>
            <a:endCxn id="84" idx="2"/>
          </p:cNvCxnSpPr>
          <p:nvPr/>
        </p:nvCxnSpPr>
        <p:spPr>
          <a:xfrm flipV="1">
            <a:off x="103756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8">
            <a:extLst>
              <a:ext uri="{FF2B5EF4-FFF2-40B4-BE49-F238E27FC236}">
                <a16:creationId xmlns:a16="http://schemas.microsoft.com/office/drawing/2014/main" id="{4F244297-BF27-2E47-AAAE-343B6E7EC4FA}"/>
              </a:ext>
            </a:extLst>
          </p:cNvPr>
          <p:cNvCxnSpPr>
            <a:cxnSpLocks/>
            <a:stCxn id="83" idx="0"/>
            <a:endCxn id="77" idx="2"/>
          </p:cNvCxnSpPr>
          <p:nvPr/>
        </p:nvCxnSpPr>
        <p:spPr>
          <a:xfrm rot="5400000" flipH="1" flipV="1">
            <a:off x="94113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38">
            <a:extLst>
              <a:ext uri="{FF2B5EF4-FFF2-40B4-BE49-F238E27FC236}">
                <a16:creationId xmlns:a16="http://schemas.microsoft.com/office/drawing/2014/main" id="{DD16D2E8-DC4C-734C-9F60-AEB7D302A274}"/>
              </a:ext>
            </a:extLst>
          </p:cNvPr>
          <p:cNvCxnSpPr>
            <a:cxnSpLocks/>
            <a:stCxn id="84" idx="0"/>
            <a:endCxn id="77" idx="2"/>
          </p:cNvCxnSpPr>
          <p:nvPr/>
        </p:nvCxnSpPr>
        <p:spPr>
          <a:xfrm rot="16200000" flipV="1">
            <a:off x="99232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8">
            <a:extLst>
              <a:ext uri="{FF2B5EF4-FFF2-40B4-BE49-F238E27FC236}">
                <a16:creationId xmlns:a16="http://schemas.microsoft.com/office/drawing/2014/main" id="{668DB177-D896-E543-BEA9-4F20F261BB79}"/>
              </a:ext>
            </a:extLst>
          </p:cNvPr>
          <p:cNvCxnSpPr>
            <a:cxnSpLocks/>
            <a:stCxn id="73" idx="0"/>
            <a:endCxn id="70" idx="2"/>
          </p:cNvCxnSpPr>
          <p:nvPr/>
        </p:nvCxnSpPr>
        <p:spPr>
          <a:xfrm rot="5400000" flipH="1" flipV="1">
            <a:off x="78984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38">
            <a:extLst>
              <a:ext uri="{FF2B5EF4-FFF2-40B4-BE49-F238E27FC236}">
                <a16:creationId xmlns:a16="http://schemas.microsoft.com/office/drawing/2014/main" id="{CB2D6DD7-0880-5545-9E4C-5B614D1D6085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16200000" flipV="1">
            <a:off x="90517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82024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062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56900" y="1034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7997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5864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143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24387" y="23645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010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22149" cy="71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07549" cy="139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09787" y="17894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670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5367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44377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6095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360000">
            <a:off x="3449765" y="1698810"/>
            <a:ext cx="506870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17239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23006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A9CBA-17E1-2D4B-860E-A57B6A16C852}"/>
              </a:ext>
            </a:extLst>
          </p:cNvPr>
          <p:cNvSpPr txBox="1"/>
          <p:nvPr/>
        </p:nvSpPr>
        <p:spPr>
          <a:xfrm>
            <a:off x="45463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0654D4-D370-844E-AA8D-5F0837881909}"/>
              </a:ext>
            </a:extLst>
          </p:cNvPr>
          <p:cNvSpPr txBox="1"/>
          <p:nvPr/>
        </p:nvSpPr>
        <p:spPr>
          <a:xfrm>
            <a:off x="70609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EC10C-4C1F-4940-9C50-54809B93FD55}"/>
              </a:ext>
            </a:extLst>
          </p:cNvPr>
          <p:cNvSpPr txBox="1"/>
          <p:nvPr/>
        </p:nvSpPr>
        <p:spPr>
          <a:xfrm>
            <a:off x="921360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74AA35-150F-5243-A4B8-D6A77B57F8F1}"/>
              </a:ext>
            </a:extLst>
          </p:cNvPr>
          <p:cNvSpPr>
            <a:spLocks noChangeAspect="1"/>
          </p:cNvSpPr>
          <p:nvPr/>
        </p:nvSpPr>
        <p:spPr>
          <a:xfrm>
            <a:off x="2522238" y="30394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6A97E8-A7D8-7947-B57E-875F54913A1A}"/>
              </a:ext>
            </a:extLst>
          </p:cNvPr>
          <p:cNvSpPr>
            <a:spLocks noChangeAspect="1"/>
          </p:cNvSpPr>
          <p:nvPr/>
        </p:nvSpPr>
        <p:spPr>
          <a:xfrm>
            <a:off x="9377037" y="35710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5531D3-D2F6-B045-93B0-34FA7A03DAA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2702238" y="3129401"/>
            <a:ext cx="6674799" cy="531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C6E265-C393-AC4E-9299-1E1E58B9ED2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2702238" y="3129401"/>
            <a:ext cx="4522149" cy="63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7461AFC-0A33-4A43-BFB4-66713B6E400F}"/>
              </a:ext>
            </a:extLst>
          </p:cNvPr>
          <p:cNvSpPr>
            <a:spLocks noChangeAspect="1"/>
          </p:cNvSpPr>
          <p:nvPr/>
        </p:nvSpPr>
        <p:spPr>
          <a:xfrm>
            <a:off x="7224387" y="31029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045453-E36D-8544-BFE2-92C92FE5046D}"/>
              </a:ext>
            </a:extLst>
          </p:cNvPr>
          <p:cNvSpPr txBox="1"/>
          <p:nvPr/>
        </p:nvSpPr>
        <p:spPr>
          <a:xfrm rot="240000">
            <a:off x="3506278" y="3019792"/>
            <a:ext cx="399468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73025-779E-0040-9E50-60314F8BA116}"/>
              </a:ext>
            </a:extLst>
          </p:cNvPr>
          <p:cNvSpPr txBox="1"/>
          <p:nvPr/>
        </p:nvSpPr>
        <p:spPr>
          <a:xfrm>
            <a:off x="7435066" y="30374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D66427-78B9-5F44-B2B0-5859616203AF}"/>
              </a:ext>
            </a:extLst>
          </p:cNvPr>
          <p:cNvSpPr txBox="1"/>
          <p:nvPr/>
        </p:nvSpPr>
        <p:spPr>
          <a:xfrm rot="20820000">
            <a:off x="2835936" y="20518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94466-1C8E-7947-9D9D-D61D2382A818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612238" y="1943057"/>
            <a:ext cx="2123909" cy="455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DEC934-F877-5D4C-9B0F-077B5E8CD9A9}"/>
              </a:ext>
            </a:extLst>
          </p:cNvPr>
          <p:cNvSpPr txBox="1"/>
          <p:nvPr/>
        </p:nvSpPr>
        <p:spPr>
          <a:xfrm rot="21420000">
            <a:off x="3431670" y="23880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C3BDE2-1DD4-4E40-AC90-375B74212592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610949" y="2518150"/>
            <a:ext cx="4639798" cy="1743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2C1780-D85D-214E-8039-F312609D247E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2610949" y="3256546"/>
            <a:ext cx="4639798" cy="3947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1E8258-ACBB-F644-B5F2-342129DEA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2610949" y="3724650"/>
            <a:ext cx="6792448" cy="39657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F0F65D-C72B-7749-9CE9-D99DA3EDA03E}"/>
              </a:ext>
            </a:extLst>
          </p:cNvPr>
          <p:cNvSpPr txBox="1"/>
          <p:nvPr/>
        </p:nvSpPr>
        <p:spPr>
          <a:xfrm>
            <a:off x="2094716" y="34946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985EDD-826B-6D45-B909-066564EEF5D9}"/>
              </a:ext>
            </a:extLst>
          </p:cNvPr>
          <p:cNvSpPr txBox="1"/>
          <p:nvPr/>
        </p:nvSpPr>
        <p:spPr>
          <a:xfrm>
            <a:off x="2094716" y="39709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DB3CA-88E4-DE45-9F96-6B0BEE348217}"/>
              </a:ext>
            </a:extLst>
          </p:cNvPr>
          <p:cNvSpPr txBox="1"/>
          <p:nvPr/>
        </p:nvSpPr>
        <p:spPr>
          <a:xfrm>
            <a:off x="921360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67F3869-812C-2E45-BF27-88AB4BADC6CE}"/>
              </a:ext>
            </a:extLst>
          </p:cNvPr>
          <p:cNvSpPr/>
          <p:nvPr/>
        </p:nvSpPr>
        <p:spPr>
          <a:xfrm>
            <a:off x="1911729" y="3651322"/>
            <a:ext cx="232409" cy="4699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F93638-892C-6C4B-82F8-12926DD679BC}"/>
              </a:ext>
            </a:extLst>
          </p:cNvPr>
          <p:cNvSpPr txBox="1"/>
          <p:nvPr/>
        </p:nvSpPr>
        <p:spPr>
          <a:xfrm>
            <a:off x="1615043" y="37006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4F259-5663-C34C-8AB3-171FD4644910}"/>
              </a:ext>
            </a:extLst>
          </p:cNvPr>
          <p:cNvSpPr txBox="1"/>
          <p:nvPr/>
        </p:nvSpPr>
        <p:spPr>
          <a:xfrm>
            <a:off x="1096602" y="635000"/>
            <a:ext cx="72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N = 3</a:t>
            </a:r>
          </a:p>
          <a:p>
            <a:pPr algn="r"/>
            <a:r>
              <a:rPr lang="en-GB" dirty="0"/>
              <a:t>R = 2</a:t>
            </a:r>
          </a:p>
          <a:p>
            <a:pPr algn="r"/>
            <a:r>
              <a:rPr lang="en-GB" dirty="0"/>
              <a:t>W = 2</a:t>
            </a:r>
          </a:p>
        </p:txBody>
      </p:sp>
    </p:spTree>
    <p:extLst>
      <p:ext uri="{BB962C8B-B14F-4D97-AF65-F5344CB8AC3E}">
        <p14:creationId xmlns:p14="http://schemas.microsoft.com/office/powerpoint/2010/main" val="36160420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F0AEFC30-84F7-A249-B58A-DF8F7D33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05" y="853858"/>
            <a:ext cx="771543" cy="771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08F054-7855-4C4B-9E4C-853D25A6273E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EE6B6-2C45-EF4A-B8D8-7CD02A1F5AEF}"/>
              </a:ext>
            </a:extLst>
          </p:cNvPr>
          <p:cNvSpPr txBox="1"/>
          <p:nvPr/>
        </p:nvSpPr>
        <p:spPr>
          <a:xfrm>
            <a:off x="2952749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938EC8-512C-584B-9C47-6FEBF0A3DB5A}"/>
              </a:ext>
            </a:extLst>
          </p:cNvPr>
          <p:cNvSpPr txBox="1"/>
          <p:nvPr/>
        </p:nvSpPr>
        <p:spPr>
          <a:xfrm>
            <a:off x="4427598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49BE1-A0CC-904D-94D1-E7ADF0E5F270}"/>
              </a:ext>
            </a:extLst>
          </p:cNvPr>
          <p:cNvSpPr txBox="1"/>
          <p:nvPr/>
        </p:nvSpPr>
        <p:spPr>
          <a:xfrm>
            <a:off x="4427598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9AAF-F368-CC43-8758-62E7B25D2028}"/>
              </a:ext>
            </a:extLst>
          </p:cNvPr>
          <p:cNvSpPr txBox="1"/>
          <p:nvPr/>
        </p:nvSpPr>
        <p:spPr>
          <a:xfrm>
            <a:off x="5897302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497D8-C9FF-114A-885B-DB33AE7DF5EA}"/>
              </a:ext>
            </a:extLst>
          </p:cNvPr>
          <p:cNvSpPr txBox="1"/>
          <p:nvPr/>
        </p:nvSpPr>
        <p:spPr>
          <a:xfrm>
            <a:off x="5897302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63CF3D-5362-F74D-844C-DBD45D4297AE}"/>
              </a:ext>
            </a:extLst>
          </p:cNvPr>
          <p:cNvGrpSpPr/>
          <p:nvPr/>
        </p:nvGrpSpPr>
        <p:grpSpPr>
          <a:xfrm>
            <a:off x="1843058" y="573166"/>
            <a:ext cx="1236559" cy="1318062"/>
            <a:chOff x="3322608" y="573166"/>
            <a:chExt cx="1236559" cy="1318062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6B541AA9-7C87-A947-885A-B9954587A1F7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52A24345-FBCA-9D48-84E7-16CB53EAC717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D24F06-086B-E046-B4D0-CB118CE690E3}"/>
              </a:ext>
            </a:extLst>
          </p:cNvPr>
          <p:cNvGrpSpPr/>
          <p:nvPr/>
        </p:nvGrpSpPr>
        <p:grpSpPr>
          <a:xfrm>
            <a:off x="3316258" y="573166"/>
            <a:ext cx="1236559" cy="1318062"/>
            <a:chOff x="3322608" y="573166"/>
            <a:chExt cx="1236559" cy="1318062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4C406E3-4D0C-3F44-8A88-EDE50C44C8C8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B9C024EF-3B71-784B-A197-B521BDF26C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B46C00-0AA6-F645-9770-F0FBBC47FFFE}"/>
              </a:ext>
            </a:extLst>
          </p:cNvPr>
          <p:cNvGrpSpPr/>
          <p:nvPr/>
        </p:nvGrpSpPr>
        <p:grpSpPr>
          <a:xfrm>
            <a:off x="4789458" y="573166"/>
            <a:ext cx="1236559" cy="1318062"/>
            <a:chOff x="3322608" y="573166"/>
            <a:chExt cx="1236559" cy="1318062"/>
          </a:xfrm>
        </p:grpSpPr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A6F7AC9-16F0-4247-A7FB-93F827B071E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F89F570-E857-8145-92CD-D60AC2E145B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D8F3D3-CF0C-374B-B6E9-E64A046EEC95}"/>
              </a:ext>
            </a:extLst>
          </p:cNvPr>
          <p:cNvSpPr txBox="1"/>
          <p:nvPr/>
        </p:nvSpPr>
        <p:spPr>
          <a:xfrm>
            <a:off x="363621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19FE9C-5B42-5A4F-993E-3746584ADB47}"/>
              </a:ext>
            </a:extLst>
          </p:cNvPr>
          <p:cNvSpPr txBox="1"/>
          <p:nvPr/>
        </p:nvSpPr>
        <p:spPr>
          <a:xfrm>
            <a:off x="512376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9D8A6-7110-9D4E-89C4-22D5DB50FB8A}"/>
              </a:ext>
            </a:extLst>
          </p:cNvPr>
          <p:cNvSpPr txBox="1"/>
          <p:nvPr/>
        </p:nvSpPr>
        <p:spPr>
          <a:xfrm>
            <a:off x="2200204" y="105088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r/w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DE850A-7B31-9745-B7C2-38746763C969}"/>
              </a:ext>
            </a:extLst>
          </p:cNvPr>
          <p:cNvSpPr txBox="1"/>
          <p:nvPr/>
        </p:nvSpPr>
        <p:spPr>
          <a:xfrm>
            <a:off x="2333667" y="389890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9AD02-9A3D-D14D-9FB0-14C17A278BC8}"/>
              </a:ext>
            </a:extLst>
          </p:cNvPr>
          <p:cNvSpPr txBox="1"/>
          <p:nvPr/>
        </p:nvSpPr>
        <p:spPr>
          <a:xfrm>
            <a:off x="2837667" y="38989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36BF23-FE3D-3F48-B675-339772C5C751}"/>
              </a:ext>
            </a:extLst>
          </p:cNvPr>
          <p:cNvSpPr txBox="1"/>
          <p:nvPr/>
        </p:nvSpPr>
        <p:spPr>
          <a:xfrm>
            <a:off x="2333667" y="47625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F6E114-51A6-7447-88C3-FE80387326A7}"/>
              </a:ext>
            </a:extLst>
          </p:cNvPr>
          <p:cNvSpPr txBox="1"/>
          <p:nvPr/>
        </p:nvSpPr>
        <p:spPr>
          <a:xfrm>
            <a:off x="2837667" y="47625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68E805-9F31-024C-A684-9D01751F9816}"/>
              </a:ext>
            </a:extLst>
          </p:cNvPr>
          <p:cNvSpPr txBox="1"/>
          <p:nvPr/>
        </p:nvSpPr>
        <p:spPr>
          <a:xfrm>
            <a:off x="2333667" y="56261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DCEE1B-4798-694E-9E6C-2017826D1C0D}"/>
              </a:ext>
            </a:extLst>
          </p:cNvPr>
          <p:cNvSpPr txBox="1"/>
          <p:nvPr/>
        </p:nvSpPr>
        <p:spPr>
          <a:xfrm>
            <a:off x="2837667" y="56261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BEF2CDC-BE3F-C24C-AEA1-91267B367F7E}"/>
              </a:ext>
            </a:extLst>
          </p:cNvPr>
          <p:cNvGrpSpPr/>
          <p:nvPr/>
        </p:nvGrpSpPr>
        <p:grpSpPr>
          <a:xfrm>
            <a:off x="545183" y="4392098"/>
            <a:ext cx="895350" cy="1111250"/>
            <a:chOff x="952500" y="2673350"/>
            <a:chExt cx="895350" cy="111125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6024204-6C1D-A144-B63E-3955F615CE3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6" name="Picture 175" descr="A close up of a logo&#10;&#10;Description automatically generated">
              <a:extLst>
                <a:ext uri="{FF2B5EF4-FFF2-40B4-BE49-F238E27FC236}">
                  <a16:creationId xmlns:a16="http://schemas.microsoft.com/office/drawing/2014/main" id="{2610B6AD-DBBC-D644-AC0C-D1007B3F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77" name="Straight Arrow Connector 3">
            <a:extLst>
              <a:ext uri="{FF2B5EF4-FFF2-40B4-BE49-F238E27FC236}">
                <a16:creationId xmlns:a16="http://schemas.microsoft.com/office/drawing/2014/main" id="{72ED819E-0A0E-E949-811B-B1AB4194E9B8}"/>
              </a:ext>
            </a:extLst>
          </p:cNvPr>
          <p:cNvCxnSpPr>
            <a:cxnSpLocks/>
            <a:stCxn id="175" idx="0"/>
            <a:endCxn id="91" idx="1"/>
          </p:cNvCxnSpPr>
          <p:nvPr/>
        </p:nvCxnSpPr>
        <p:spPr>
          <a:xfrm rot="5400000" flipH="1" flipV="1">
            <a:off x="1508996" y="3567428"/>
            <a:ext cx="308532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3">
            <a:extLst>
              <a:ext uri="{FF2B5EF4-FFF2-40B4-BE49-F238E27FC236}">
                <a16:creationId xmlns:a16="http://schemas.microsoft.com/office/drawing/2014/main" id="{E2D9CF77-D4A3-BB4E-8E55-6332DF81BC4C}"/>
              </a:ext>
            </a:extLst>
          </p:cNvPr>
          <p:cNvCxnSpPr>
            <a:cxnSpLocks/>
            <a:stCxn id="176" idx="3"/>
            <a:endCxn id="93" idx="1"/>
          </p:cNvCxnSpPr>
          <p:nvPr/>
        </p:nvCxnSpPr>
        <p:spPr>
          <a:xfrm flipV="1">
            <a:off x="1378630" y="4947166"/>
            <a:ext cx="955037" cy="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3">
            <a:extLst>
              <a:ext uri="{FF2B5EF4-FFF2-40B4-BE49-F238E27FC236}">
                <a16:creationId xmlns:a16="http://schemas.microsoft.com/office/drawing/2014/main" id="{60AE5CC2-0135-8348-B4BF-EBAC08D3AADF}"/>
              </a:ext>
            </a:extLst>
          </p:cNvPr>
          <p:cNvCxnSpPr>
            <a:cxnSpLocks/>
            <a:stCxn id="175" idx="2"/>
            <a:endCxn id="95" idx="1"/>
          </p:cNvCxnSpPr>
          <p:nvPr/>
        </p:nvCxnSpPr>
        <p:spPr>
          <a:xfrm rot="16200000" flipH="1">
            <a:off x="1509553" y="4986652"/>
            <a:ext cx="307418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86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5738099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4869362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3983821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85B59F-84A5-C84A-A27F-09AE4E13A6BE}"/>
              </a:ext>
            </a:extLst>
          </p:cNvPr>
          <p:cNvSpPr txBox="1"/>
          <p:nvPr/>
        </p:nvSpPr>
        <p:spPr>
          <a:xfrm>
            <a:off x="2903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D770D90-0CF7-714B-A402-C2DC1FD89F0D}"/>
              </a:ext>
            </a:extLst>
          </p:cNvPr>
          <p:cNvSpPr txBox="1"/>
          <p:nvPr/>
        </p:nvSpPr>
        <p:spPr>
          <a:xfrm>
            <a:off x="3519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3E1003-E348-2B4B-853F-F42A11952ABE}"/>
              </a:ext>
            </a:extLst>
          </p:cNvPr>
          <p:cNvSpPr txBox="1"/>
          <p:nvPr/>
        </p:nvSpPr>
        <p:spPr>
          <a:xfrm>
            <a:off x="2903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ABE6A6-F8E7-F741-8797-D26E7B73C8CF}"/>
              </a:ext>
            </a:extLst>
          </p:cNvPr>
          <p:cNvSpPr txBox="1"/>
          <p:nvPr/>
        </p:nvSpPr>
        <p:spPr>
          <a:xfrm>
            <a:off x="3519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156D17-F07D-5D43-B5FE-8186795912A1}"/>
              </a:ext>
            </a:extLst>
          </p:cNvPr>
          <p:cNvSpPr txBox="1"/>
          <p:nvPr/>
        </p:nvSpPr>
        <p:spPr>
          <a:xfrm>
            <a:off x="2903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A4A07B-1501-574A-BFD2-DEB224A52068}"/>
              </a:ext>
            </a:extLst>
          </p:cNvPr>
          <p:cNvSpPr txBox="1"/>
          <p:nvPr/>
        </p:nvSpPr>
        <p:spPr>
          <a:xfrm>
            <a:off x="3519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9E1FD21-2C5C-9D4F-8D9A-54879F36D673}"/>
              </a:ext>
            </a:extLst>
          </p:cNvPr>
          <p:cNvGrpSpPr/>
          <p:nvPr/>
        </p:nvGrpSpPr>
        <p:grpSpPr>
          <a:xfrm>
            <a:off x="3889749" y="242966"/>
            <a:ext cx="1236559" cy="1318062"/>
            <a:chOff x="3322608" y="573166"/>
            <a:chExt cx="1236559" cy="1318062"/>
          </a:xfrm>
        </p:grpSpPr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2E9D379F-0C81-E140-B940-1F34079120E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9E9CBDB3-4722-A34E-B143-6557259FB0B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F1B54523-D4B4-1B48-BC87-C032F7D22C6D}"/>
              </a:ext>
            </a:extLst>
          </p:cNvPr>
          <p:cNvSpPr txBox="1"/>
          <p:nvPr/>
        </p:nvSpPr>
        <p:spPr>
          <a:xfrm>
            <a:off x="42240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A45D5E3-8C7B-2341-86F5-53E9127911F8}"/>
              </a:ext>
            </a:extLst>
          </p:cNvPr>
          <p:cNvGrpSpPr/>
          <p:nvPr/>
        </p:nvGrpSpPr>
        <p:grpSpPr>
          <a:xfrm>
            <a:off x="3889749" y="1119266"/>
            <a:ext cx="1236559" cy="1318062"/>
            <a:chOff x="3322608" y="573166"/>
            <a:chExt cx="1236559" cy="1318062"/>
          </a:xfrm>
        </p:grpSpPr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EEA12BFF-1590-F64B-8B2E-4470F019ED3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DD23B541-8269-B244-9CF2-930FE2CA34C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B838BA7F-0FE8-E844-9777-0FF20DC9F9D6}"/>
              </a:ext>
            </a:extLst>
          </p:cNvPr>
          <p:cNvSpPr txBox="1"/>
          <p:nvPr/>
        </p:nvSpPr>
        <p:spPr>
          <a:xfrm>
            <a:off x="42240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8429DD4-3057-E142-9743-A0059ED88136}"/>
              </a:ext>
            </a:extLst>
          </p:cNvPr>
          <p:cNvGrpSpPr/>
          <p:nvPr/>
        </p:nvGrpSpPr>
        <p:grpSpPr>
          <a:xfrm>
            <a:off x="3889749" y="2002672"/>
            <a:ext cx="1236559" cy="1318062"/>
            <a:chOff x="3322608" y="573166"/>
            <a:chExt cx="1236559" cy="1318062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5911D36F-1443-6E4D-9313-BF6A19AC840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1FE7A911-6620-A742-A173-44E6DB293609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58470F7E-6807-1946-9697-4BE8F188DDB3}"/>
              </a:ext>
            </a:extLst>
          </p:cNvPr>
          <p:cNvSpPr txBox="1"/>
          <p:nvPr/>
        </p:nvSpPr>
        <p:spPr>
          <a:xfrm>
            <a:off x="42240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F18A20-9CE3-9E4E-A2DC-19FB7A7965E7}"/>
              </a:ext>
            </a:extLst>
          </p:cNvPr>
          <p:cNvSpPr txBox="1"/>
          <p:nvPr/>
        </p:nvSpPr>
        <p:spPr>
          <a:xfrm>
            <a:off x="49994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A7F0C2D-3E8E-B14D-866F-5C015BA1E259}"/>
              </a:ext>
            </a:extLst>
          </p:cNvPr>
          <p:cNvSpPr txBox="1"/>
          <p:nvPr/>
        </p:nvSpPr>
        <p:spPr>
          <a:xfrm>
            <a:off x="56153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E67F70-1205-EC44-9EEE-DA27AFC4EE37}"/>
              </a:ext>
            </a:extLst>
          </p:cNvPr>
          <p:cNvSpPr txBox="1"/>
          <p:nvPr/>
        </p:nvSpPr>
        <p:spPr>
          <a:xfrm>
            <a:off x="49994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E03D65-1962-9742-9B68-3CE6C9EC88F9}"/>
              </a:ext>
            </a:extLst>
          </p:cNvPr>
          <p:cNvSpPr txBox="1"/>
          <p:nvPr/>
        </p:nvSpPr>
        <p:spPr>
          <a:xfrm>
            <a:off x="56153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F56825-75B9-0B41-BC86-441B1AC28740}"/>
              </a:ext>
            </a:extLst>
          </p:cNvPr>
          <p:cNvSpPr txBox="1"/>
          <p:nvPr/>
        </p:nvSpPr>
        <p:spPr>
          <a:xfrm>
            <a:off x="49994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984B1-05C1-1142-908B-A1F5A47165B3}"/>
              </a:ext>
            </a:extLst>
          </p:cNvPr>
          <p:cNvSpPr txBox="1"/>
          <p:nvPr/>
        </p:nvSpPr>
        <p:spPr>
          <a:xfrm>
            <a:off x="56153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63D0173-C671-1746-B413-B0CA0BCB15A4}"/>
              </a:ext>
            </a:extLst>
          </p:cNvPr>
          <p:cNvGrpSpPr/>
          <p:nvPr/>
        </p:nvGrpSpPr>
        <p:grpSpPr>
          <a:xfrm>
            <a:off x="5985249" y="242966"/>
            <a:ext cx="1236559" cy="1318062"/>
            <a:chOff x="3322608" y="573166"/>
            <a:chExt cx="1236559" cy="1318062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C79C3A5-BBDA-624B-8354-0B98BE17EBE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32EC9EFC-AA4F-D34B-833C-BD4613226E6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036C2332-D36A-2742-806D-7175F0B7253D}"/>
              </a:ext>
            </a:extLst>
          </p:cNvPr>
          <p:cNvSpPr txBox="1"/>
          <p:nvPr/>
        </p:nvSpPr>
        <p:spPr>
          <a:xfrm>
            <a:off x="63195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497573A-33D9-EC4E-A549-7E243F128CEF}"/>
              </a:ext>
            </a:extLst>
          </p:cNvPr>
          <p:cNvGrpSpPr/>
          <p:nvPr/>
        </p:nvGrpSpPr>
        <p:grpSpPr>
          <a:xfrm>
            <a:off x="5985249" y="1119266"/>
            <a:ext cx="1236559" cy="1318062"/>
            <a:chOff x="3322608" y="573166"/>
            <a:chExt cx="1236559" cy="1318062"/>
          </a:xfrm>
        </p:grpSpPr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F74CEEA9-C1AE-7546-A747-E597A963FC6A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3073EDE-889C-6B4D-AF54-1C866A2CD53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E45F42C2-DE94-254B-9524-5F8263E23AF2}"/>
              </a:ext>
            </a:extLst>
          </p:cNvPr>
          <p:cNvSpPr txBox="1"/>
          <p:nvPr/>
        </p:nvSpPr>
        <p:spPr>
          <a:xfrm>
            <a:off x="63195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482D3A5-7915-2A4A-8BE0-8CAD7F2490B9}"/>
              </a:ext>
            </a:extLst>
          </p:cNvPr>
          <p:cNvSpPr txBox="1"/>
          <p:nvPr/>
        </p:nvSpPr>
        <p:spPr>
          <a:xfrm>
            <a:off x="63195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6F8C0AB-2B7B-4944-9811-657EE3401D43}"/>
              </a:ext>
            </a:extLst>
          </p:cNvPr>
          <p:cNvSpPr txBox="1"/>
          <p:nvPr/>
        </p:nvSpPr>
        <p:spPr>
          <a:xfrm>
            <a:off x="7094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B73D62-1980-D14A-B69D-E2C5E5391944}"/>
              </a:ext>
            </a:extLst>
          </p:cNvPr>
          <p:cNvSpPr txBox="1"/>
          <p:nvPr/>
        </p:nvSpPr>
        <p:spPr>
          <a:xfrm>
            <a:off x="7710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D25173F-C1AE-9141-9BB3-683626DC20D0}"/>
              </a:ext>
            </a:extLst>
          </p:cNvPr>
          <p:cNvSpPr txBox="1"/>
          <p:nvPr/>
        </p:nvSpPr>
        <p:spPr>
          <a:xfrm>
            <a:off x="7094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9F6F8AB-5810-554C-AA6C-F1EC43AD0AA3}"/>
              </a:ext>
            </a:extLst>
          </p:cNvPr>
          <p:cNvSpPr txBox="1"/>
          <p:nvPr/>
        </p:nvSpPr>
        <p:spPr>
          <a:xfrm>
            <a:off x="7710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66A0B33-491C-0F46-8313-50A5041D4B58}"/>
              </a:ext>
            </a:extLst>
          </p:cNvPr>
          <p:cNvSpPr txBox="1"/>
          <p:nvPr/>
        </p:nvSpPr>
        <p:spPr>
          <a:xfrm>
            <a:off x="7094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885E730-A284-E84B-B937-71EEB7045F4E}"/>
              </a:ext>
            </a:extLst>
          </p:cNvPr>
          <p:cNvSpPr txBox="1"/>
          <p:nvPr/>
        </p:nvSpPr>
        <p:spPr>
          <a:xfrm>
            <a:off x="7710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AC3011-0D08-584A-BC58-94F3AE49F64A}"/>
              </a:ext>
            </a:extLst>
          </p:cNvPr>
          <p:cNvGrpSpPr/>
          <p:nvPr/>
        </p:nvGrpSpPr>
        <p:grpSpPr>
          <a:xfrm>
            <a:off x="5985249" y="1992607"/>
            <a:ext cx="1236559" cy="1318062"/>
            <a:chOff x="3322608" y="573166"/>
            <a:chExt cx="1236559" cy="1318062"/>
          </a:xfrm>
        </p:grpSpPr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E2DC47C8-01F0-A94A-A0DA-C6365FDB6C9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161FFD9E-8221-3D49-A2FE-B7584C121F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362751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450381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538722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362751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450381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537715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A5CC09D-ED64-E341-9A08-C9AA603C3A36}"/>
              </a:ext>
            </a:extLst>
          </p:cNvPr>
          <p:cNvGrpSpPr/>
          <p:nvPr/>
        </p:nvGrpSpPr>
        <p:grpSpPr>
          <a:xfrm>
            <a:off x="1122753" y="1219318"/>
            <a:ext cx="895350" cy="1111250"/>
            <a:chOff x="952500" y="2673350"/>
            <a:chExt cx="895350" cy="111125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ECA4284-3B3D-7B49-9479-C4B7B53D4B63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4" name="Picture 223" descr="A close up of a logo&#10;&#10;Description automatically generated">
              <a:extLst>
                <a:ext uri="{FF2B5EF4-FFF2-40B4-BE49-F238E27FC236}">
                  <a16:creationId xmlns:a16="http://schemas.microsoft.com/office/drawing/2014/main" id="{4C4F1BD9-B066-D241-8B8B-DF9DBA488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25" name="Straight Arrow Connector 3">
            <a:extLst>
              <a:ext uri="{FF2B5EF4-FFF2-40B4-BE49-F238E27FC236}">
                <a16:creationId xmlns:a16="http://schemas.microsoft.com/office/drawing/2014/main" id="{F0CBD777-6F7B-CC4C-9B5F-8CCF7089E352}"/>
              </a:ext>
            </a:extLst>
          </p:cNvPr>
          <p:cNvCxnSpPr>
            <a:cxnSpLocks/>
            <a:stCxn id="223" idx="0"/>
            <a:endCxn id="113" idx="1"/>
          </p:cNvCxnSpPr>
          <p:nvPr/>
        </p:nvCxnSpPr>
        <p:spPr>
          <a:xfrm rot="5400000" flipH="1" flipV="1">
            <a:off x="2084983" y="4003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3">
            <a:extLst>
              <a:ext uri="{FF2B5EF4-FFF2-40B4-BE49-F238E27FC236}">
                <a16:creationId xmlns:a16="http://schemas.microsoft.com/office/drawing/2014/main" id="{B54FD555-981F-6B41-BC44-C709F244BBF5}"/>
              </a:ext>
            </a:extLst>
          </p:cNvPr>
          <p:cNvCxnSpPr>
            <a:cxnSpLocks/>
            <a:stCxn id="224" idx="3"/>
            <a:endCxn id="115" idx="1"/>
          </p:cNvCxnSpPr>
          <p:nvPr/>
        </p:nvCxnSpPr>
        <p:spPr>
          <a:xfrm>
            <a:off x="1956200" y="17749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3">
            <a:extLst>
              <a:ext uri="{FF2B5EF4-FFF2-40B4-BE49-F238E27FC236}">
                <a16:creationId xmlns:a16="http://schemas.microsoft.com/office/drawing/2014/main" id="{8694CA79-F7BA-AC47-9510-AB8B7EFCE32B}"/>
              </a:ext>
            </a:extLst>
          </p:cNvPr>
          <p:cNvCxnSpPr>
            <a:cxnSpLocks/>
            <a:stCxn id="223" idx="2"/>
            <a:endCxn id="117" idx="1"/>
          </p:cNvCxnSpPr>
          <p:nvPr/>
        </p:nvCxnSpPr>
        <p:spPr>
          <a:xfrm rot="16200000" flipH="1">
            <a:off x="2081410" y="18195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460386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378491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515949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520413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4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222">
            <a:extLst>
              <a:ext uri="{FF2B5EF4-FFF2-40B4-BE49-F238E27FC236}">
                <a16:creationId xmlns:a16="http://schemas.microsoft.com/office/drawing/2014/main" id="{B4BF96A7-4E43-224C-A778-570E3F8E0D3D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D272026-ADEC-F84E-976C-53C20DF20AA0}"/>
              </a:ext>
            </a:extLst>
          </p:cNvPr>
          <p:cNvSpPr txBox="1"/>
          <p:nvPr/>
        </p:nvSpPr>
        <p:spPr>
          <a:xfrm>
            <a:off x="295430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DEFE33F-88C7-224D-A406-C0BD5A97FA64}"/>
              </a:ext>
            </a:extLst>
          </p:cNvPr>
          <p:cNvSpPr txBox="1"/>
          <p:nvPr/>
        </p:nvSpPr>
        <p:spPr>
          <a:xfrm>
            <a:off x="295274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30956D-EECB-4D46-A3BB-709620FD68BD}"/>
              </a:ext>
            </a:extLst>
          </p:cNvPr>
          <p:cNvCxnSpPr>
            <a:cxnSpLocks/>
            <a:stCxn id="5" idx="0"/>
            <a:endCxn id="223" idx="1"/>
          </p:cNvCxnSpPr>
          <p:nvPr/>
        </p:nvCxnSpPr>
        <p:spPr>
          <a:xfrm rot="5400000" flipH="1" flipV="1">
            <a:off x="1434286" y="1198306"/>
            <a:ext cx="1484353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0B5C6-A3E8-F547-8081-F385650F7799}"/>
              </a:ext>
            </a:extLst>
          </p:cNvPr>
          <p:cNvGrpSpPr/>
          <p:nvPr/>
        </p:nvGrpSpPr>
        <p:grpSpPr>
          <a:xfrm>
            <a:off x="952500" y="2716769"/>
            <a:ext cx="895350" cy="1111250"/>
            <a:chOff x="952500" y="2673350"/>
            <a:chExt cx="895350" cy="11112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5F9F65-F38C-7E43-A772-41145C7B3D04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2" name="Picture 221" descr="A close up of a logo&#10;&#10;Description automatically generated">
              <a:extLst>
                <a:ext uri="{FF2B5EF4-FFF2-40B4-BE49-F238E27FC236}">
                  <a16:creationId xmlns:a16="http://schemas.microsoft.com/office/drawing/2014/main" id="{95F98FF4-4E62-5F42-8E0A-8DC709D3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1" name="Straight Arrow Connector 3">
            <a:extLst>
              <a:ext uri="{FF2B5EF4-FFF2-40B4-BE49-F238E27FC236}">
                <a16:creationId xmlns:a16="http://schemas.microsoft.com/office/drawing/2014/main" id="{11A50D95-CF46-A94B-A29C-05F195DD670E}"/>
              </a:ext>
            </a:extLst>
          </p:cNvPr>
          <p:cNvCxnSpPr>
            <a:cxnSpLocks/>
            <a:stCxn id="5" idx="2"/>
            <a:endCxn id="227" idx="1"/>
          </p:cNvCxnSpPr>
          <p:nvPr/>
        </p:nvCxnSpPr>
        <p:spPr>
          <a:xfrm rot="16200000" flipH="1">
            <a:off x="176611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3">
            <a:extLst>
              <a:ext uri="{FF2B5EF4-FFF2-40B4-BE49-F238E27FC236}">
                <a16:creationId xmlns:a16="http://schemas.microsoft.com/office/drawing/2014/main" id="{B9297F08-DBD4-3344-B0B4-9B705A0FD0AF}"/>
              </a:ext>
            </a:extLst>
          </p:cNvPr>
          <p:cNvCxnSpPr>
            <a:cxnSpLocks/>
            <a:stCxn id="222" idx="3"/>
            <a:endCxn id="225" idx="1"/>
          </p:cNvCxnSpPr>
          <p:nvPr/>
        </p:nvCxnSpPr>
        <p:spPr>
          <a:xfrm flipV="1">
            <a:off x="178594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92EC02CD-D737-6A46-9FC8-24FF7993A409}"/>
              </a:ext>
            </a:extLst>
          </p:cNvPr>
          <p:cNvSpPr txBox="1"/>
          <p:nvPr/>
        </p:nvSpPr>
        <p:spPr>
          <a:xfrm>
            <a:off x="6934200" y="10477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8C8F9E4-2F11-F14C-80F9-BEC52FA615E0}"/>
              </a:ext>
            </a:extLst>
          </p:cNvPr>
          <p:cNvSpPr txBox="1"/>
          <p:nvPr/>
        </p:nvSpPr>
        <p:spPr>
          <a:xfrm>
            <a:off x="6935757" y="275590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337246C-2E5A-A145-A373-645FDEC011C3}"/>
              </a:ext>
            </a:extLst>
          </p:cNvPr>
          <p:cNvSpPr txBox="1"/>
          <p:nvPr/>
        </p:nvSpPr>
        <p:spPr>
          <a:xfrm>
            <a:off x="6934199" y="44640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279" name="Straight Arrow Connector 3">
            <a:extLst>
              <a:ext uri="{FF2B5EF4-FFF2-40B4-BE49-F238E27FC236}">
                <a16:creationId xmlns:a16="http://schemas.microsoft.com/office/drawing/2014/main" id="{3FA28C7C-8172-6342-B906-7EF19B149014}"/>
              </a:ext>
            </a:extLst>
          </p:cNvPr>
          <p:cNvCxnSpPr>
            <a:cxnSpLocks/>
            <a:stCxn id="281" idx="0"/>
            <a:endCxn id="273" idx="1"/>
          </p:cNvCxnSpPr>
          <p:nvPr/>
        </p:nvCxnSpPr>
        <p:spPr>
          <a:xfrm rot="5400000" flipH="1" flipV="1">
            <a:off x="5415736" y="1198306"/>
            <a:ext cx="1484353" cy="1552575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19428A7-B823-A148-B9F7-B2C88F2EAF15}"/>
              </a:ext>
            </a:extLst>
          </p:cNvPr>
          <p:cNvGrpSpPr/>
          <p:nvPr/>
        </p:nvGrpSpPr>
        <p:grpSpPr>
          <a:xfrm>
            <a:off x="4933950" y="2716769"/>
            <a:ext cx="895350" cy="1111250"/>
            <a:chOff x="952500" y="2673350"/>
            <a:chExt cx="895350" cy="1111250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2F92363C-7791-E84F-9935-DE40C76FF2C7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2" name="Picture 281" descr="A close up of a logo&#10;&#10;Description automatically generated">
              <a:extLst>
                <a:ext uri="{FF2B5EF4-FFF2-40B4-BE49-F238E27FC236}">
                  <a16:creationId xmlns:a16="http://schemas.microsoft.com/office/drawing/2014/main" id="{A732A5F1-87FB-C148-B262-EFC6DC1A5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83" name="Straight Arrow Connector 3">
            <a:extLst>
              <a:ext uri="{FF2B5EF4-FFF2-40B4-BE49-F238E27FC236}">
                <a16:creationId xmlns:a16="http://schemas.microsoft.com/office/drawing/2014/main" id="{864723C2-6275-764B-AD39-FFE3FCB8CFBF}"/>
              </a:ext>
            </a:extLst>
          </p:cNvPr>
          <p:cNvCxnSpPr>
            <a:cxnSpLocks/>
            <a:stCxn id="281" idx="2"/>
            <a:endCxn id="277" idx="1"/>
          </p:cNvCxnSpPr>
          <p:nvPr/>
        </p:nvCxnSpPr>
        <p:spPr>
          <a:xfrm rot="16200000" flipH="1">
            <a:off x="574756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3">
            <a:extLst>
              <a:ext uri="{FF2B5EF4-FFF2-40B4-BE49-F238E27FC236}">
                <a16:creationId xmlns:a16="http://schemas.microsoft.com/office/drawing/2014/main" id="{5B9E41A5-5981-6241-BFD6-401695922376}"/>
              </a:ext>
            </a:extLst>
          </p:cNvPr>
          <p:cNvCxnSpPr>
            <a:cxnSpLocks/>
            <a:stCxn id="282" idx="3"/>
            <a:endCxn id="275" idx="1"/>
          </p:cNvCxnSpPr>
          <p:nvPr/>
        </p:nvCxnSpPr>
        <p:spPr>
          <a:xfrm flipV="1">
            <a:off x="576739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">
            <a:extLst>
              <a:ext uri="{FF2B5EF4-FFF2-40B4-BE49-F238E27FC236}">
                <a16:creationId xmlns:a16="http://schemas.microsoft.com/office/drawing/2014/main" id="{BC64A746-02BA-F84E-A503-165283D726DD}"/>
              </a:ext>
            </a:extLst>
          </p:cNvPr>
          <p:cNvCxnSpPr>
            <a:cxnSpLocks/>
            <a:stCxn id="24" idx="3"/>
            <a:endCxn id="291" idx="3"/>
          </p:cNvCxnSpPr>
          <p:nvPr/>
        </p:nvCxnSpPr>
        <p:spPr>
          <a:xfrm>
            <a:off x="7438198" y="1563106"/>
            <a:ext cx="12700" cy="2014373"/>
          </a:xfrm>
          <a:prstGeom prst="curvedConnector3">
            <a:avLst>
              <a:gd name="adj1" fmla="val 44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3">
            <a:extLst>
              <a:ext uri="{FF2B5EF4-FFF2-40B4-BE49-F238E27FC236}">
                <a16:creationId xmlns:a16="http://schemas.microsoft.com/office/drawing/2014/main" id="{DFFFF005-6EA5-3247-AB4E-5BF5EA8E643E}"/>
              </a:ext>
            </a:extLst>
          </p:cNvPr>
          <p:cNvCxnSpPr>
            <a:cxnSpLocks/>
            <a:stCxn id="290" idx="3"/>
            <a:endCxn id="293" idx="3"/>
          </p:cNvCxnSpPr>
          <p:nvPr/>
        </p:nvCxnSpPr>
        <p:spPr>
          <a:xfrm>
            <a:off x="7438198" y="3271256"/>
            <a:ext cx="12700" cy="2014373"/>
          </a:xfrm>
          <a:prstGeom prst="curvedConnector3">
            <a:avLst>
              <a:gd name="adj1" fmla="val 4375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246D1-EAAB-1E44-B240-36D233DEE38C}"/>
              </a:ext>
            </a:extLst>
          </p:cNvPr>
          <p:cNvSpPr/>
          <p:nvPr/>
        </p:nvSpPr>
        <p:spPr>
          <a:xfrm>
            <a:off x="6939343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0955E50-C865-5146-8C30-7270BAA5E810}"/>
              </a:ext>
            </a:extLst>
          </p:cNvPr>
          <p:cNvSpPr/>
          <p:nvPr/>
        </p:nvSpPr>
        <p:spPr>
          <a:xfrm>
            <a:off x="693934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D329C90-ACEA-9E4B-BE9E-6E3DE1CAF17D}"/>
              </a:ext>
            </a:extLst>
          </p:cNvPr>
          <p:cNvSpPr/>
          <p:nvPr/>
        </p:nvSpPr>
        <p:spPr>
          <a:xfrm>
            <a:off x="6939343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01923E2-96AA-D744-943B-B7DBC06503B6}"/>
              </a:ext>
            </a:extLst>
          </p:cNvPr>
          <p:cNvSpPr/>
          <p:nvPr/>
        </p:nvSpPr>
        <p:spPr>
          <a:xfrm>
            <a:off x="693934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8B9E570-F959-D549-995A-FC382CAC2951}"/>
              </a:ext>
            </a:extLst>
          </p:cNvPr>
          <p:cNvSpPr/>
          <p:nvPr/>
        </p:nvSpPr>
        <p:spPr>
          <a:xfrm>
            <a:off x="6939343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66A141A-F1F5-AF47-9241-39EDC91938DA}"/>
              </a:ext>
            </a:extLst>
          </p:cNvPr>
          <p:cNvSpPr/>
          <p:nvPr/>
        </p:nvSpPr>
        <p:spPr>
          <a:xfrm>
            <a:off x="693934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cxnSp>
        <p:nvCxnSpPr>
          <p:cNvPr id="294" name="Straight Arrow Connector 3">
            <a:extLst>
              <a:ext uri="{FF2B5EF4-FFF2-40B4-BE49-F238E27FC236}">
                <a16:creationId xmlns:a16="http://schemas.microsoft.com/office/drawing/2014/main" id="{0563887A-3F6A-F446-B3AE-EB03D3773D88}"/>
              </a:ext>
            </a:extLst>
          </p:cNvPr>
          <p:cNvCxnSpPr>
            <a:cxnSpLocks/>
            <a:stCxn id="292" idx="3"/>
            <a:endCxn id="289" idx="3"/>
          </p:cNvCxnSpPr>
          <p:nvPr/>
        </p:nvCxnSpPr>
        <p:spPr>
          <a:xfrm flipV="1">
            <a:off x="7438198" y="1869329"/>
            <a:ext cx="12700" cy="3110077"/>
          </a:xfrm>
          <a:prstGeom prst="curvedConnector3">
            <a:avLst>
              <a:gd name="adj1" fmla="val 89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757B9D4-F116-FA4F-B630-18E3D40847F7}"/>
              </a:ext>
            </a:extLst>
          </p:cNvPr>
          <p:cNvSpPr/>
          <p:nvPr/>
        </p:nvSpPr>
        <p:spPr>
          <a:xfrm>
            <a:off x="295274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3D95F81-F678-FF46-B683-F0CA045E9A6D}"/>
              </a:ext>
            </a:extLst>
          </p:cNvPr>
          <p:cNvSpPr/>
          <p:nvPr/>
        </p:nvSpPr>
        <p:spPr>
          <a:xfrm>
            <a:off x="2952749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DD190EA-4D98-7C45-83FF-8B24BA45E0FB}"/>
              </a:ext>
            </a:extLst>
          </p:cNvPr>
          <p:cNvSpPr/>
          <p:nvPr/>
        </p:nvSpPr>
        <p:spPr>
          <a:xfrm>
            <a:off x="295274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8DCB54B-9D1B-D940-8BDE-4737C0360FF9}"/>
              </a:ext>
            </a:extLst>
          </p:cNvPr>
          <p:cNvSpPr/>
          <p:nvPr/>
        </p:nvSpPr>
        <p:spPr>
          <a:xfrm>
            <a:off x="2952749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D5F6C57-9BD5-8848-ADD9-577330001011}"/>
              </a:ext>
            </a:extLst>
          </p:cNvPr>
          <p:cNvSpPr/>
          <p:nvPr/>
        </p:nvSpPr>
        <p:spPr>
          <a:xfrm>
            <a:off x="295274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E3360E1-EBD9-D743-A229-71F61AFD21CE}"/>
              </a:ext>
            </a:extLst>
          </p:cNvPr>
          <p:cNvSpPr/>
          <p:nvPr/>
        </p:nvSpPr>
        <p:spPr>
          <a:xfrm>
            <a:off x="2952749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41FA0B-5ECB-9143-BA7E-BAEE0B8BE1A7}"/>
              </a:ext>
            </a:extLst>
          </p:cNvPr>
          <p:cNvSpPr txBox="1"/>
          <p:nvPr/>
        </p:nvSpPr>
        <p:spPr>
          <a:xfrm>
            <a:off x="8591550" y="3181350"/>
            <a:ext cx="9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276CBF5-FDBF-6C43-8E3B-2FF0E7EC3D85}"/>
              </a:ext>
            </a:extLst>
          </p:cNvPr>
          <p:cNvSpPr txBox="1"/>
          <p:nvPr/>
        </p:nvSpPr>
        <p:spPr>
          <a:xfrm>
            <a:off x="6934200" y="2293732"/>
            <a:ext cx="97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x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89761A2-EF1A-8248-A32E-0EABA40A9751}"/>
              </a:ext>
            </a:extLst>
          </p:cNvPr>
          <p:cNvSpPr txBox="1"/>
          <p:nvPr/>
        </p:nvSpPr>
        <p:spPr>
          <a:xfrm>
            <a:off x="6934200" y="3970665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z</a:t>
            </a:r>
          </a:p>
        </p:txBody>
      </p:sp>
    </p:spTree>
    <p:extLst>
      <p:ext uri="{BB962C8B-B14F-4D97-AF65-F5344CB8AC3E}">
        <p14:creationId xmlns:p14="http://schemas.microsoft.com/office/powerpoint/2010/main" val="126407328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256">
            <a:extLst>
              <a:ext uri="{FF2B5EF4-FFF2-40B4-BE49-F238E27FC236}">
                <a16:creationId xmlns:a16="http://schemas.microsoft.com/office/drawing/2014/main" id="{AB1D4498-092B-3C42-8588-0AB0C5ED2E9A}"/>
              </a:ext>
            </a:extLst>
          </p:cNvPr>
          <p:cNvSpPr/>
          <p:nvPr/>
        </p:nvSpPr>
        <p:spPr>
          <a:xfrm>
            <a:off x="3663950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A576007-758D-FB49-B384-467BA1878A43}"/>
              </a:ext>
            </a:extLst>
          </p:cNvPr>
          <p:cNvSpPr/>
          <p:nvPr/>
        </p:nvSpPr>
        <p:spPr>
          <a:xfrm>
            <a:off x="3663950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D861096-BE04-834D-8905-9BCE733B6D92}"/>
              </a:ext>
            </a:extLst>
          </p:cNvPr>
          <p:cNvSpPr/>
          <p:nvPr/>
        </p:nvSpPr>
        <p:spPr>
          <a:xfrm>
            <a:off x="3663950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987A93E9-EBD2-5441-BD3B-B1C978E6F71B}"/>
              </a:ext>
            </a:extLst>
          </p:cNvPr>
          <p:cNvCxnSpPr>
            <a:cxnSpLocks/>
            <a:stCxn id="251" idx="0"/>
            <a:endCxn id="44" idx="1"/>
          </p:cNvCxnSpPr>
          <p:nvPr/>
        </p:nvCxnSpPr>
        <p:spPr>
          <a:xfrm rot="5400000" flipH="1" flipV="1">
            <a:off x="2342256" y="1198386"/>
            <a:ext cx="1484353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0D3E43C-B9D9-B742-B845-7AE0678AC3D1}"/>
              </a:ext>
            </a:extLst>
          </p:cNvPr>
          <p:cNvGrpSpPr/>
          <p:nvPr/>
        </p:nvGrpSpPr>
        <p:grpSpPr>
          <a:xfrm>
            <a:off x="1860550" y="2716769"/>
            <a:ext cx="895350" cy="1111250"/>
            <a:chOff x="952500" y="2673350"/>
            <a:chExt cx="895350" cy="1111250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72109EA-E8D9-C645-9B44-77F9D399E14C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2" name="Picture 251" descr="A close up of a logo&#10;&#10;Description automatically generated">
              <a:extLst>
                <a:ext uri="{FF2B5EF4-FFF2-40B4-BE49-F238E27FC236}">
                  <a16:creationId xmlns:a16="http://schemas.microsoft.com/office/drawing/2014/main" id="{32868366-520F-9D4D-ABBF-300917227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53" name="Straight Arrow Connector 3">
            <a:extLst>
              <a:ext uri="{FF2B5EF4-FFF2-40B4-BE49-F238E27FC236}">
                <a16:creationId xmlns:a16="http://schemas.microsoft.com/office/drawing/2014/main" id="{A3305250-4E42-5449-82E1-99EB7551A99A}"/>
              </a:ext>
            </a:extLst>
          </p:cNvPr>
          <p:cNvCxnSpPr>
            <a:cxnSpLocks/>
            <a:stCxn id="251" idx="2"/>
            <a:endCxn id="46" idx="1"/>
          </p:cNvCxnSpPr>
          <p:nvPr/>
        </p:nvCxnSpPr>
        <p:spPr>
          <a:xfrm rot="16200000" flipH="1">
            <a:off x="2674084" y="3462160"/>
            <a:ext cx="820697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3">
            <a:extLst>
              <a:ext uri="{FF2B5EF4-FFF2-40B4-BE49-F238E27FC236}">
                <a16:creationId xmlns:a16="http://schemas.microsoft.com/office/drawing/2014/main" id="{EDDEDE6B-2CC2-934B-9FFD-D47914E1E719}"/>
              </a:ext>
            </a:extLst>
          </p:cNvPr>
          <p:cNvCxnSpPr>
            <a:cxnSpLocks/>
            <a:stCxn id="252" idx="3"/>
            <a:endCxn id="45" idx="1"/>
          </p:cNvCxnSpPr>
          <p:nvPr/>
        </p:nvCxnSpPr>
        <p:spPr>
          <a:xfrm flipV="1">
            <a:off x="2693997" y="2940566"/>
            <a:ext cx="116820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BD379E0-2A44-A240-82DC-8C4ADCE48C43}"/>
              </a:ext>
            </a:extLst>
          </p:cNvPr>
          <p:cNvSpPr/>
          <p:nvPr/>
        </p:nvSpPr>
        <p:spPr>
          <a:xfrm>
            <a:off x="8618528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CB8615D-D8C9-B947-8FDE-562C1BCB8684}"/>
              </a:ext>
            </a:extLst>
          </p:cNvPr>
          <p:cNvSpPr/>
          <p:nvPr/>
        </p:nvSpPr>
        <p:spPr>
          <a:xfrm>
            <a:off x="8618528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B4EFDC4-7812-234C-AE0A-46789FAA0674}"/>
              </a:ext>
            </a:extLst>
          </p:cNvPr>
          <p:cNvSpPr/>
          <p:nvPr/>
        </p:nvSpPr>
        <p:spPr>
          <a:xfrm>
            <a:off x="8618528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cxnSp>
        <p:nvCxnSpPr>
          <p:cNvPr id="267" name="Straight Arrow Connector 3">
            <a:extLst>
              <a:ext uri="{FF2B5EF4-FFF2-40B4-BE49-F238E27FC236}">
                <a16:creationId xmlns:a16="http://schemas.microsoft.com/office/drawing/2014/main" id="{2198721D-305B-9648-88C6-ED06FE8FFDEE}"/>
              </a:ext>
            </a:extLst>
          </p:cNvPr>
          <p:cNvCxnSpPr>
            <a:cxnSpLocks/>
            <a:stCxn id="269" idx="0"/>
            <a:endCxn id="53" idx="1"/>
          </p:cNvCxnSpPr>
          <p:nvPr/>
        </p:nvCxnSpPr>
        <p:spPr>
          <a:xfrm rot="5400000" flipH="1" flipV="1">
            <a:off x="7301677" y="1193543"/>
            <a:ext cx="1484353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4822389-B10D-9F47-9CC9-5396D01B22F0}"/>
              </a:ext>
            </a:extLst>
          </p:cNvPr>
          <p:cNvGrpSpPr/>
          <p:nvPr/>
        </p:nvGrpSpPr>
        <p:grpSpPr>
          <a:xfrm>
            <a:off x="6815128" y="2716769"/>
            <a:ext cx="895350" cy="1111250"/>
            <a:chOff x="952500" y="2673350"/>
            <a:chExt cx="895350" cy="1111250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18B9C14-FA2C-DC4B-A8DA-7FEBB252F5E5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0" name="Picture 269" descr="A close up of a logo&#10;&#10;Description automatically generated">
              <a:extLst>
                <a:ext uri="{FF2B5EF4-FFF2-40B4-BE49-F238E27FC236}">
                  <a16:creationId xmlns:a16="http://schemas.microsoft.com/office/drawing/2014/main" id="{0EEE938A-044B-574B-B436-55ACDF32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71" name="Straight Arrow Connector 3">
            <a:extLst>
              <a:ext uri="{FF2B5EF4-FFF2-40B4-BE49-F238E27FC236}">
                <a16:creationId xmlns:a16="http://schemas.microsoft.com/office/drawing/2014/main" id="{8BE89B95-93AE-A34E-8E28-DC8DF90865B4}"/>
              </a:ext>
            </a:extLst>
          </p:cNvPr>
          <p:cNvCxnSpPr>
            <a:cxnSpLocks/>
            <a:stCxn id="269" idx="2"/>
            <a:endCxn id="55" idx="1"/>
          </p:cNvCxnSpPr>
          <p:nvPr/>
        </p:nvCxnSpPr>
        <p:spPr>
          <a:xfrm rot="16200000" flipH="1">
            <a:off x="7633505" y="3457317"/>
            <a:ext cx="820697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3">
            <a:extLst>
              <a:ext uri="{FF2B5EF4-FFF2-40B4-BE49-F238E27FC236}">
                <a16:creationId xmlns:a16="http://schemas.microsoft.com/office/drawing/2014/main" id="{AB81C913-C50D-D54C-9EA4-9071E2123D18}"/>
              </a:ext>
            </a:extLst>
          </p:cNvPr>
          <p:cNvCxnSpPr>
            <a:cxnSpLocks/>
            <a:stCxn id="270" idx="3"/>
            <a:endCxn id="54" idx="1"/>
          </p:cNvCxnSpPr>
          <p:nvPr/>
        </p:nvCxnSpPr>
        <p:spPr>
          <a:xfrm flipV="1">
            <a:off x="7648575" y="2940566"/>
            <a:ext cx="1177886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E93729-7D6F-4641-868A-2220210C7F35}"/>
              </a:ext>
            </a:extLst>
          </p:cNvPr>
          <p:cNvSpPr txBox="1"/>
          <p:nvPr/>
        </p:nvSpPr>
        <p:spPr>
          <a:xfrm>
            <a:off x="386063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9888E4-9988-5548-851B-97100A3F2A2D}"/>
              </a:ext>
            </a:extLst>
          </p:cNvPr>
          <p:cNvSpPr txBox="1"/>
          <p:nvPr/>
        </p:nvSpPr>
        <p:spPr>
          <a:xfrm>
            <a:off x="386219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523AB4-D14D-554E-9AB2-8F13BE961623}"/>
              </a:ext>
            </a:extLst>
          </p:cNvPr>
          <p:cNvSpPr txBox="1"/>
          <p:nvPr/>
        </p:nvSpPr>
        <p:spPr>
          <a:xfrm>
            <a:off x="386063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BF829F-215B-A94E-8BA6-ED95BF3311A6}"/>
              </a:ext>
            </a:extLst>
          </p:cNvPr>
          <p:cNvSpPr/>
          <p:nvPr/>
        </p:nvSpPr>
        <p:spPr>
          <a:xfrm>
            <a:off x="386063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7BA306-2B4B-1947-9CC3-E15C9A02F3FF}"/>
              </a:ext>
            </a:extLst>
          </p:cNvPr>
          <p:cNvSpPr/>
          <p:nvPr/>
        </p:nvSpPr>
        <p:spPr>
          <a:xfrm>
            <a:off x="386063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8BAF6C-C491-CE4E-8294-A259303C3BAB}"/>
              </a:ext>
            </a:extLst>
          </p:cNvPr>
          <p:cNvSpPr/>
          <p:nvPr/>
        </p:nvSpPr>
        <p:spPr>
          <a:xfrm>
            <a:off x="386063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209670-68EB-434A-A035-EC6EBD1FCFF0}"/>
              </a:ext>
            </a:extLst>
          </p:cNvPr>
          <p:cNvSpPr txBox="1"/>
          <p:nvPr/>
        </p:nvSpPr>
        <p:spPr>
          <a:xfrm>
            <a:off x="8824903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ED345-9CA3-5B49-A680-6F056F2313B6}"/>
              </a:ext>
            </a:extLst>
          </p:cNvPr>
          <p:cNvSpPr txBox="1"/>
          <p:nvPr/>
        </p:nvSpPr>
        <p:spPr>
          <a:xfrm>
            <a:off x="8826461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8B4E5C-0172-1D43-B574-8669B3ABEDB1}"/>
              </a:ext>
            </a:extLst>
          </p:cNvPr>
          <p:cNvSpPr txBox="1"/>
          <p:nvPr/>
        </p:nvSpPr>
        <p:spPr>
          <a:xfrm>
            <a:off x="8824903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1457D-7851-3441-A91F-B72E39B7D937}"/>
              </a:ext>
            </a:extLst>
          </p:cNvPr>
          <p:cNvSpPr/>
          <p:nvPr/>
        </p:nvSpPr>
        <p:spPr>
          <a:xfrm>
            <a:off x="882490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B67F28-4BDE-1345-8089-6D68CCCEBEFE}"/>
              </a:ext>
            </a:extLst>
          </p:cNvPr>
          <p:cNvSpPr/>
          <p:nvPr/>
        </p:nvSpPr>
        <p:spPr>
          <a:xfrm>
            <a:off x="882490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0F3E48-9C62-9645-8B4E-B9E29A460491}"/>
              </a:ext>
            </a:extLst>
          </p:cNvPr>
          <p:cNvSpPr/>
          <p:nvPr/>
        </p:nvSpPr>
        <p:spPr>
          <a:xfrm>
            <a:off x="882490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</p:spTree>
    <p:extLst>
      <p:ext uri="{BB962C8B-B14F-4D97-AF65-F5344CB8AC3E}">
        <p14:creationId xmlns:p14="http://schemas.microsoft.com/office/powerpoint/2010/main" val="50949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2366249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1497512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611971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25566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113196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201537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25566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113196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200530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123201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4130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17876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18322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EAF6A-1748-D447-8F72-E8BF9C2EF3BD}"/>
              </a:ext>
            </a:extLst>
          </p:cNvPr>
          <p:cNvSpPr/>
          <p:nvPr/>
        </p:nvSpPr>
        <p:spPr>
          <a:xfrm>
            <a:off x="7004050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9FF7B61-5D08-B345-BB8E-F266133D3918}"/>
              </a:ext>
            </a:extLst>
          </p:cNvPr>
          <p:cNvSpPr/>
          <p:nvPr/>
        </p:nvSpPr>
        <p:spPr>
          <a:xfrm>
            <a:off x="4885206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979A10B-954D-8D4F-85A1-181ABF27AAA1}"/>
              </a:ext>
            </a:extLst>
          </p:cNvPr>
          <p:cNvSpPr/>
          <p:nvPr/>
        </p:nvSpPr>
        <p:spPr>
          <a:xfrm>
            <a:off x="2813051" y="3679673"/>
            <a:ext cx="1301186" cy="2912279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07814A-EF9C-2A44-892E-24F07C682786}"/>
              </a:ext>
            </a:extLst>
          </p:cNvPr>
          <p:cNvSpPr txBox="1"/>
          <p:nvPr/>
        </p:nvSpPr>
        <p:spPr>
          <a:xfrm>
            <a:off x="2903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FD5A9E-7089-5448-A1C6-D73B34500C65}"/>
              </a:ext>
            </a:extLst>
          </p:cNvPr>
          <p:cNvSpPr txBox="1"/>
          <p:nvPr/>
        </p:nvSpPr>
        <p:spPr>
          <a:xfrm>
            <a:off x="3519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934483-7279-564F-B3E1-8D5FDB684C4F}"/>
              </a:ext>
            </a:extLst>
          </p:cNvPr>
          <p:cNvSpPr txBox="1"/>
          <p:nvPr/>
        </p:nvSpPr>
        <p:spPr>
          <a:xfrm>
            <a:off x="2903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485F7C-617A-D643-9EC4-2D6F3D395B99}"/>
              </a:ext>
            </a:extLst>
          </p:cNvPr>
          <p:cNvSpPr txBox="1"/>
          <p:nvPr/>
        </p:nvSpPr>
        <p:spPr>
          <a:xfrm>
            <a:off x="3519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4A0852-2BA8-E942-8F0B-54E7D1ADBCE2}"/>
              </a:ext>
            </a:extLst>
          </p:cNvPr>
          <p:cNvSpPr txBox="1"/>
          <p:nvPr/>
        </p:nvSpPr>
        <p:spPr>
          <a:xfrm>
            <a:off x="2903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DC4400-AE3F-1341-BDF1-0A4E89C2E95B}"/>
              </a:ext>
            </a:extLst>
          </p:cNvPr>
          <p:cNvSpPr txBox="1"/>
          <p:nvPr/>
        </p:nvSpPr>
        <p:spPr>
          <a:xfrm>
            <a:off x="3519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F28FCE-E27D-F84F-B963-AF04D46F592C}"/>
              </a:ext>
            </a:extLst>
          </p:cNvPr>
          <p:cNvGrpSpPr/>
          <p:nvPr/>
        </p:nvGrpSpPr>
        <p:grpSpPr>
          <a:xfrm>
            <a:off x="3889749" y="3323369"/>
            <a:ext cx="1236559" cy="1318062"/>
            <a:chOff x="3322608" y="573166"/>
            <a:chExt cx="1236559" cy="1318062"/>
          </a:xfrm>
        </p:grpSpPr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35621CF8-52FA-C44C-8F38-09A46DE4310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FD287B5B-F93A-7343-B396-2137BD61F19C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5FE371F4-BD33-6B4D-B921-AB0D55AED4E8}"/>
              </a:ext>
            </a:extLst>
          </p:cNvPr>
          <p:cNvSpPr txBox="1"/>
          <p:nvPr/>
        </p:nvSpPr>
        <p:spPr>
          <a:xfrm>
            <a:off x="42240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C1ABF61-715D-1C4C-B910-34F52B6E3B45}"/>
              </a:ext>
            </a:extLst>
          </p:cNvPr>
          <p:cNvGrpSpPr/>
          <p:nvPr/>
        </p:nvGrpSpPr>
        <p:grpSpPr>
          <a:xfrm>
            <a:off x="3889749" y="4199669"/>
            <a:ext cx="1236559" cy="1318062"/>
            <a:chOff x="3322608" y="573166"/>
            <a:chExt cx="1236559" cy="1318062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49819952-F4B1-CA48-9D2A-B0681690C31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C2992DA3-696A-2F4A-85EB-993532E7080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FF3BA99-1549-0942-9E4C-DEED2FCFD2EC}"/>
              </a:ext>
            </a:extLst>
          </p:cNvPr>
          <p:cNvSpPr txBox="1"/>
          <p:nvPr/>
        </p:nvSpPr>
        <p:spPr>
          <a:xfrm>
            <a:off x="42240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7AD516-AB92-074F-B615-C5BF4CDAF788}"/>
              </a:ext>
            </a:extLst>
          </p:cNvPr>
          <p:cNvGrpSpPr/>
          <p:nvPr/>
        </p:nvGrpSpPr>
        <p:grpSpPr>
          <a:xfrm>
            <a:off x="3889749" y="5083075"/>
            <a:ext cx="1236559" cy="1318062"/>
            <a:chOff x="3322608" y="573166"/>
            <a:chExt cx="1236559" cy="1318062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B009F50F-0813-D64A-BFD5-AC33532E8D8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B9915471-DEA0-894C-96E0-9FD2466C3F2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45D5FFF-6593-DA40-B5CD-249396A3F393}"/>
              </a:ext>
            </a:extLst>
          </p:cNvPr>
          <p:cNvSpPr txBox="1"/>
          <p:nvPr/>
        </p:nvSpPr>
        <p:spPr>
          <a:xfrm>
            <a:off x="42240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FD624F-2869-6441-8D53-8FA7E09B8E37}"/>
              </a:ext>
            </a:extLst>
          </p:cNvPr>
          <p:cNvSpPr txBox="1"/>
          <p:nvPr/>
        </p:nvSpPr>
        <p:spPr>
          <a:xfrm>
            <a:off x="49994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6050DB-27BC-2542-89DF-AF8F6FEA17F4}"/>
              </a:ext>
            </a:extLst>
          </p:cNvPr>
          <p:cNvSpPr txBox="1"/>
          <p:nvPr/>
        </p:nvSpPr>
        <p:spPr>
          <a:xfrm>
            <a:off x="56153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F44AC1-7B10-D546-BDDA-2738F1D9DA48}"/>
              </a:ext>
            </a:extLst>
          </p:cNvPr>
          <p:cNvSpPr txBox="1"/>
          <p:nvPr/>
        </p:nvSpPr>
        <p:spPr>
          <a:xfrm>
            <a:off x="49994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F34A03-9B03-E945-9111-9FEA7A1F8201}"/>
              </a:ext>
            </a:extLst>
          </p:cNvPr>
          <p:cNvSpPr txBox="1"/>
          <p:nvPr/>
        </p:nvSpPr>
        <p:spPr>
          <a:xfrm>
            <a:off x="56153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EF9680F-B90D-084B-BE65-190EFD91806B}"/>
              </a:ext>
            </a:extLst>
          </p:cNvPr>
          <p:cNvSpPr txBox="1"/>
          <p:nvPr/>
        </p:nvSpPr>
        <p:spPr>
          <a:xfrm>
            <a:off x="49994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DA7E4C-8231-D449-A47E-0884890E13A0}"/>
              </a:ext>
            </a:extLst>
          </p:cNvPr>
          <p:cNvSpPr txBox="1"/>
          <p:nvPr/>
        </p:nvSpPr>
        <p:spPr>
          <a:xfrm>
            <a:off x="56153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272477D-C84C-544C-B5D7-FB9ADFD0B5C2}"/>
              </a:ext>
            </a:extLst>
          </p:cNvPr>
          <p:cNvGrpSpPr/>
          <p:nvPr/>
        </p:nvGrpSpPr>
        <p:grpSpPr>
          <a:xfrm>
            <a:off x="5985249" y="3323369"/>
            <a:ext cx="1236559" cy="1318062"/>
            <a:chOff x="3322608" y="573166"/>
            <a:chExt cx="1236559" cy="1318062"/>
          </a:xfrm>
        </p:grpSpPr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C07A4F6D-3606-2D49-A3B0-625A58AE883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27F79C37-AE38-6F4C-A5D4-662B1C82044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DBA3025F-AD2B-0B4D-A22D-9F78162322F8}"/>
              </a:ext>
            </a:extLst>
          </p:cNvPr>
          <p:cNvSpPr txBox="1"/>
          <p:nvPr/>
        </p:nvSpPr>
        <p:spPr>
          <a:xfrm>
            <a:off x="63195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48AB4B6-FB2E-C54D-8A40-2667BCAB8845}"/>
              </a:ext>
            </a:extLst>
          </p:cNvPr>
          <p:cNvGrpSpPr/>
          <p:nvPr/>
        </p:nvGrpSpPr>
        <p:grpSpPr>
          <a:xfrm>
            <a:off x="5985249" y="4199669"/>
            <a:ext cx="1236559" cy="1318062"/>
            <a:chOff x="3322608" y="573166"/>
            <a:chExt cx="1236559" cy="1318062"/>
          </a:xfrm>
        </p:grpSpPr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B748CA44-F25C-6C45-8C6B-810BFE65985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E0A0F2BF-16FD-E047-A4B0-C38D5D68182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B3E1D0BF-2DB0-4448-86E5-AC86B25067D9}"/>
              </a:ext>
            </a:extLst>
          </p:cNvPr>
          <p:cNvSpPr txBox="1"/>
          <p:nvPr/>
        </p:nvSpPr>
        <p:spPr>
          <a:xfrm>
            <a:off x="63195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E872EAA-EABE-D841-8D00-90FBA72CBCDE}"/>
              </a:ext>
            </a:extLst>
          </p:cNvPr>
          <p:cNvSpPr txBox="1"/>
          <p:nvPr/>
        </p:nvSpPr>
        <p:spPr>
          <a:xfrm>
            <a:off x="63195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B886764-BDE5-AD46-A334-C7C3F8F9BDD8}"/>
              </a:ext>
            </a:extLst>
          </p:cNvPr>
          <p:cNvSpPr txBox="1"/>
          <p:nvPr/>
        </p:nvSpPr>
        <p:spPr>
          <a:xfrm>
            <a:off x="7094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3ACDF92-A249-B74F-BF5E-554CA04CA6D0}"/>
              </a:ext>
            </a:extLst>
          </p:cNvPr>
          <p:cNvSpPr txBox="1"/>
          <p:nvPr/>
        </p:nvSpPr>
        <p:spPr>
          <a:xfrm>
            <a:off x="7710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11BD8A8-453E-7F42-855A-29D336063B80}"/>
              </a:ext>
            </a:extLst>
          </p:cNvPr>
          <p:cNvSpPr txBox="1"/>
          <p:nvPr/>
        </p:nvSpPr>
        <p:spPr>
          <a:xfrm>
            <a:off x="7094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79412EE-F782-8543-981F-645AEDDB5948}"/>
              </a:ext>
            </a:extLst>
          </p:cNvPr>
          <p:cNvSpPr txBox="1"/>
          <p:nvPr/>
        </p:nvSpPr>
        <p:spPr>
          <a:xfrm>
            <a:off x="7710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7F0E5B5-E37A-E94D-828C-EA3F52D3387C}"/>
              </a:ext>
            </a:extLst>
          </p:cNvPr>
          <p:cNvSpPr txBox="1"/>
          <p:nvPr/>
        </p:nvSpPr>
        <p:spPr>
          <a:xfrm>
            <a:off x="7094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C888C00-4C11-CC42-ADA3-42593FA1856D}"/>
              </a:ext>
            </a:extLst>
          </p:cNvPr>
          <p:cNvSpPr txBox="1"/>
          <p:nvPr/>
        </p:nvSpPr>
        <p:spPr>
          <a:xfrm>
            <a:off x="7710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5BB971E-29A5-F343-BD8B-C583B731AE21}"/>
              </a:ext>
            </a:extLst>
          </p:cNvPr>
          <p:cNvGrpSpPr/>
          <p:nvPr/>
        </p:nvGrpSpPr>
        <p:grpSpPr>
          <a:xfrm>
            <a:off x="5985249" y="5073010"/>
            <a:ext cx="1236559" cy="1318062"/>
            <a:chOff x="3322608" y="573166"/>
            <a:chExt cx="1236559" cy="1318062"/>
          </a:xfrm>
        </p:grpSpPr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D16EFFDD-B718-1A47-91E4-09D3F6C3E06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182B069C-8DC5-144C-88BD-6DBD689E6A8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E9BA0C3-564B-114A-A00C-2BAC8CE8F4B7}"/>
              </a:ext>
            </a:extLst>
          </p:cNvPr>
          <p:cNvGrpSpPr/>
          <p:nvPr/>
        </p:nvGrpSpPr>
        <p:grpSpPr>
          <a:xfrm>
            <a:off x="1122753" y="4299721"/>
            <a:ext cx="895350" cy="1111250"/>
            <a:chOff x="952500" y="2673350"/>
            <a:chExt cx="895350" cy="1111250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2138FDC5-82F1-8A4B-92CC-3E9B167A015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6" name="Picture 245" descr="A close up of a logo&#10;&#10;Description automatically generated">
              <a:extLst>
                <a:ext uri="{FF2B5EF4-FFF2-40B4-BE49-F238E27FC236}">
                  <a16:creationId xmlns:a16="http://schemas.microsoft.com/office/drawing/2014/main" id="{5C5C4E0C-BD64-D848-BE34-47BA346C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7" name="Straight Arrow Connector 3">
            <a:extLst>
              <a:ext uri="{FF2B5EF4-FFF2-40B4-BE49-F238E27FC236}">
                <a16:creationId xmlns:a16="http://schemas.microsoft.com/office/drawing/2014/main" id="{31E7D748-03C3-5644-95C6-641B1C4733E2}"/>
              </a:ext>
            </a:extLst>
          </p:cNvPr>
          <p:cNvCxnSpPr>
            <a:cxnSpLocks/>
            <a:stCxn id="245" idx="0"/>
            <a:endCxn id="107" idx="1"/>
          </p:cNvCxnSpPr>
          <p:nvPr/>
        </p:nvCxnSpPr>
        <p:spPr>
          <a:xfrm rot="5400000" flipH="1" flipV="1">
            <a:off x="2084983" y="3480764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3">
            <a:extLst>
              <a:ext uri="{FF2B5EF4-FFF2-40B4-BE49-F238E27FC236}">
                <a16:creationId xmlns:a16="http://schemas.microsoft.com/office/drawing/2014/main" id="{07BAE044-F329-CA42-A52E-93CE8CB033D8}"/>
              </a:ext>
            </a:extLst>
          </p:cNvPr>
          <p:cNvCxnSpPr>
            <a:cxnSpLocks/>
            <a:stCxn id="246" idx="3"/>
            <a:endCxn id="109" idx="1"/>
          </p:cNvCxnSpPr>
          <p:nvPr/>
        </p:nvCxnSpPr>
        <p:spPr>
          <a:xfrm>
            <a:off x="1956200" y="4855346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129C2E58-6EC1-2448-9D60-ADE86F56CA0B}"/>
              </a:ext>
            </a:extLst>
          </p:cNvPr>
          <p:cNvCxnSpPr>
            <a:cxnSpLocks/>
            <a:stCxn id="245" idx="2"/>
            <a:endCxn id="111" idx="1"/>
          </p:cNvCxnSpPr>
          <p:nvPr/>
        </p:nvCxnSpPr>
        <p:spPr>
          <a:xfrm rot="16200000" flipH="1">
            <a:off x="2081410" y="4899989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40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C3D658-67A7-674D-B887-A09206DC610E}"/>
              </a:ext>
            </a:extLst>
          </p:cNvPr>
          <p:cNvSpPr/>
          <p:nvPr/>
        </p:nvSpPr>
        <p:spPr>
          <a:xfrm>
            <a:off x="970725" y="1479550"/>
            <a:ext cx="1392485" cy="286385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41492B-BC8D-8A42-B60D-513F9FA01F2D}"/>
              </a:ext>
            </a:extLst>
          </p:cNvPr>
          <p:cNvSpPr/>
          <p:nvPr/>
        </p:nvSpPr>
        <p:spPr>
          <a:xfrm>
            <a:off x="3441556" y="1479550"/>
            <a:ext cx="4328766" cy="2863850"/>
          </a:xfrm>
          <a:prstGeom prst="roundRect">
            <a:avLst>
              <a:gd name="adj" fmla="val 5063"/>
            </a:avLst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7CF4A-DDA3-444A-9265-3C0BE7A75648}"/>
              </a:ext>
            </a:extLst>
          </p:cNvPr>
          <p:cNvSpPr txBox="1"/>
          <p:nvPr/>
        </p:nvSpPr>
        <p:spPr>
          <a:xfrm>
            <a:off x="1022400" y="111021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28DF4-CD08-EA45-902E-D7D267565EE2}"/>
              </a:ext>
            </a:extLst>
          </p:cNvPr>
          <p:cNvSpPr txBox="1"/>
          <p:nvPr/>
        </p:nvSpPr>
        <p:spPr>
          <a:xfrm>
            <a:off x="4877689" y="111021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04463-50CD-8745-99A7-8511B643E2F5}"/>
              </a:ext>
            </a:extLst>
          </p:cNvPr>
          <p:cNvSpPr/>
          <p:nvPr/>
        </p:nvSpPr>
        <p:spPr>
          <a:xfrm>
            <a:off x="3797265" y="1586984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4c850c5b3b2756e67a91bad8e046ddac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DEED-672A-2E4B-87A3-07346DC9140C}"/>
              </a:ext>
            </a:extLst>
          </p:cNvPr>
          <p:cNvSpPr/>
          <p:nvPr/>
        </p:nvSpPr>
        <p:spPr>
          <a:xfrm>
            <a:off x="3797265" y="2680553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ac23b37db0039dda62896bb21f312755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71748-0451-DD49-A926-3D0CE941AC46}"/>
              </a:ext>
            </a:extLst>
          </p:cNvPr>
          <p:cNvSpPr/>
          <p:nvPr/>
        </p:nvSpPr>
        <p:spPr>
          <a:xfrm>
            <a:off x="3797265" y="2133769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76658a218be9387d68f25802db24544c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584993-E03E-5A4A-8118-E7E2E520DB31}"/>
              </a:ext>
            </a:extLst>
          </p:cNvPr>
          <p:cNvSpPr/>
          <p:nvPr/>
        </p:nvSpPr>
        <p:spPr>
          <a:xfrm>
            <a:off x="3797265" y="3227337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af5d51f744c5a73656b7a951fead2be5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5BD52-DC4D-8A48-B1FF-D8841092C6D8}"/>
              </a:ext>
            </a:extLst>
          </p:cNvPr>
          <p:cNvSpPr/>
          <p:nvPr/>
        </p:nvSpPr>
        <p:spPr>
          <a:xfrm>
            <a:off x="3797265" y="3774122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b4d80cd74675b152478c1e78772cc381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02907-0A2B-AD40-9B8C-9D2C4CC67072}"/>
              </a:ext>
            </a:extLst>
          </p:cNvPr>
          <p:cNvSpPr/>
          <p:nvPr/>
        </p:nvSpPr>
        <p:spPr>
          <a:xfrm>
            <a:off x="1204757" y="1552871"/>
            <a:ext cx="92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aaaaa</a:t>
            </a:r>
            <a:r>
              <a:rPr lang="en-GB" dirty="0"/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307FE-795C-A642-BEA3-B8DC873877D8}"/>
              </a:ext>
            </a:extLst>
          </p:cNvPr>
          <p:cNvSpPr/>
          <p:nvPr/>
        </p:nvSpPr>
        <p:spPr>
          <a:xfrm>
            <a:off x="1073375" y="2100026"/>
            <a:ext cx="118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“aardvark”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FD352-3B63-224D-902C-78882F1D585C}"/>
              </a:ext>
            </a:extLst>
          </p:cNvPr>
          <p:cNvSpPr/>
          <p:nvPr/>
        </p:nvSpPr>
        <p:spPr>
          <a:xfrm>
            <a:off x="1079563" y="264977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“platypus”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75030-240E-7243-A450-55E7B0F04A78}"/>
              </a:ext>
            </a:extLst>
          </p:cNvPr>
          <p:cNvSpPr/>
          <p:nvPr/>
        </p:nvSpPr>
        <p:spPr>
          <a:xfrm>
            <a:off x="1253521" y="3196560"/>
            <a:ext cx="82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“tapir”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72FAEF-7FEF-DE49-8B2A-DCF83A1B965B}"/>
              </a:ext>
            </a:extLst>
          </p:cNvPr>
          <p:cNvSpPr/>
          <p:nvPr/>
        </p:nvSpPr>
        <p:spPr>
          <a:xfrm>
            <a:off x="1248455" y="3743344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zzzzz</a:t>
            </a:r>
            <a:r>
              <a:rPr lang="en-GB" dirty="0"/>
              <a:t>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2052BF-E600-F845-8DB7-DE0E528D861C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129177" y="1737537"/>
            <a:ext cx="1668088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B027A-35AD-5D43-83E6-30CB733E503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2260559" y="2284692"/>
            <a:ext cx="1536706" cy="54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CECC3D-9EDA-054E-89B8-01E2D794C5D9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254372" y="2287658"/>
            <a:ext cx="1542893" cy="546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D3085-A2E3-F643-AA2A-28448BB71F5B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080414" y="3381226"/>
            <a:ext cx="1716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139DCC-B1CD-9340-9198-2A654B680AD5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2085479" y="3928010"/>
            <a:ext cx="17117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71B529C-B700-E940-9207-E1BA3DB91F22}"/>
              </a:ext>
            </a:extLst>
          </p:cNvPr>
          <p:cNvSpPr/>
          <p:nvPr/>
        </p:nvSpPr>
        <p:spPr>
          <a:xfrm>
            <a:off x="8796398" y="2209284"/>
            <a:ext cx="696852" cy="171701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A35631-4F00-AB41-B6C2-C9013A153EC4}"/>
              </a:ext>
            </a:extLst>
          </p:cNvPr>
          <p:cNvSpPr txBox="1"/>
          <p:nvPr/>
        </p:nvSpPr>
        <p:spPr>
          <a:xfrm>
            <a:off x="8747119" y="186830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2794D-E1DE-E141-81B8-8DCF4A061D80}"/>
              </a:ext>
            </a:extLst>
          </p:cNvPr>
          <p:cNvSpPr/>
          <p:nvPr/>
        </p:nvSpPr>
        <p:spPr>
          <a:xfrm>
            <a:off x="8993981" y="23109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C65DD-892A-BC41-951F-CFE841CFC338}"/>
              </a:ext>
            </a:extLst>
          </p:cNvPr>
          <p:cNvSpPr/>
          <p:nvPr/>
        </p:nvSpPr>
        <p:spPr>
          <a:xfrm>
            <a:off x="8993981" y="28581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1BA2C2-D245-3842-B11B-FBD56F3E8938}"/>
              </a:ext>
            </a:extLst>
          </p:cNvPr>
          <p:cNvSpPr/>
          <p:nvPr/>
        </p:nvSpPr>
        <p:spPr>
          <a:xfrm>
            <a:off x="8993981" y="34078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34611-DCE9-354D-BF32-67BD0F204CB3}"/>
              </a:ext>
            </a:extLst>
          </p:cNvPr>
          <p:cNvSpPr txBox="1"/>
          <p:nvPr/>
        </p:nvSpPr>
        <p:spPr>
          <a:xfrm>
            <a:off x="10473478" y="230824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933182-1940-2440-B8DF-31E0630D5A10}"/>
              </a:ext>
            </a:extLst>
          </p:cNvPr>
          <p:cNvSpPr txBox="1"/>
          <p:nvPr/>
        </p:nvSpPr>
        <p:spPr>
          <a:xfrm>
            <a:off x="10476051" y="2855653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C603D5-732A-9640-B010-B4992D549B82}"/>
              </a:ext>
            </a:extLst>
          </p:cNvPr>
          <p:cNvSpPr txBox="1"/>
          <p:nvPr/>
        </p:nvSpPr>
        <p:spPr>
          <a:xfrm>
            <a:off x="10476051" y="3403061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18089A6-65FC-7B4E-914C-6065E27F0881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418769" y="1740873"/>
            <a:ext cx="1575212" cy="1301905"/>
          </a:xfrm>
          <a:prstGeom prst="bentConnector3">
            <a:avLst>
              <a:gd name="adj1" fmla="val 3347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36EB71-129C-D242-B11B-2E9251BFD789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7418769" y="2287658"/>
            <a:ext cx="1575212" cy="207965"/>
          </a:xfrm>
          <a:prstGeom prst="bentConnector3">
            <a:avLst>
              <a:gd name="adj1" fmla="val 58466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C449C8-78E1-BE42-ADC8-1762CE5A12D3}"/>
              </a:ext>
            </a:extLst>
          </p:cNvPr>
          <p:cNvCxnSpPr>
            <a:cxnSpLocks/>
            <a:stCxn id="10" idx="3"/>
            <a:endCxn id="55" idx="1"/>
          </p:cNvCxnSpPr>
          <p:nvPr/>
        </p:nvCxnSpPr>
        <p:spPr>
          <a:xfrm>
            <a:off x="7418769" y="2834442"/>
            <a:ext cx="1575212" cy="208336"/>
          </a:xfrm>
          <a:prstGeom prst="bentConnector3">
            <a:avLst>
              <a:gd name="adj1" fmla="val 33471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203735-51B8-EE46-B212-9C71F58A4E52}"/>
              </a:ext>
            </a:extLst>
          </p:cNvPr>
          <p:cNvCxnSpPr>
            <a:cxnSpLocks/>
            <a:stCxn id="12" idx="3"/>
            <a:endCxn id="56" idx="1"/>
          </p:cNvCxnSpPr>
          <p:nvPr/>
        </p:nvCxnSpPr>
        <p:spPr>
          <a:xfrm>
            <a:off x="7418769" y="3381226"/>
            <a:ext cx="1575212" cy="211302"/>
          </a:xfrm>
          <a:prstGeom prst="bentConnector3">
            <a:avLst>
              <a:gd name="adj1" fmla="val 5806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3B2894-40B9-E74C-B5E9-CD005E97BB2F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7418769" y="2495623"/>
            <a:ext cx="1575212" cy="1432388"/>
          </a:xfrm>
          <a:prstGeom prst="bentConnector3">
            <a:avLst>
              <a:gd name="adj1" fmla="val 7620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94E260E-0775-9B4C-ABA4-473237E33682}"/>
              </a:ext>
            </a:extLst>
          </p:cNvPr>
          <p:cNvCxnSpPr>
            <a:cxnSpLocks/>
            <a:stCxn id="54" idx="3"/>
            <a:endCxn id="63" idx="1"/>
          </p:cNvCxnSpPr>
          <p:nvPr/>
        </p:nvCxnSpPr>
        <p:spPr>
          <a:xfrm flipV="1">
            <a:off x="9295667" y="2492911"/>
            <a:ext cx="1177811" cy="2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A49D60-4013-4D49-95DE-2EC2329E4BC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9295667" y="3040319"/>
            <a:ext cx="1180384" cy="2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465331-A466-144B-A08B-DEBAE72750F0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9295667" y="3587727"/>
            <a:ext cx="1180384" cy="4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8D1D01-620E-A345-9E2F-CF24F0FB1F54}"/>
              </a:ext>
            </a:extLst>
          </p:cNvPr>
          <p:cNvSpPr txBox="1"/>
          <p:nvPr/>
        </p:nvSpPr>
        <p:spPr>
          <a:xfrm>
            <a:off x="10379069" y="186830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6907820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EB1AF-5B93-5948-9741-65B9414F055D}"/>
              </a:ext>
            </a:extLst>
          </p:cNvPr>
          <p:cNvSpPr txBox="1"/>
          <p:nvPr/>
        </p:nvSpPr>
        <p:spPr>
          <a:xfrm>
            <a:off x="2952748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8A5DF-E6C3-954A-B00E-33C0A3F07559}"/>
              </a:ext>
            </a:extLst>
          </p:cNvPr>
          <p:cNvSpPr/>
          <p:nvPr/>
        </p:nvSpPr>
        <p:spPr>
          <a:xfrm>
            <a:off x="29527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aaaaa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0C907-7E08-BC4E-AAF7-B84CA83360B3}"/>
              </a:ext>
            </a:extLst>
          </p:cNvPr>
          <p:cNvSpPr/>
          <p:nvPr/>
        </p:nvSpPr>
        <p:spPr>
          <a:xfrm>
            <a:off x="29527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“platypus”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CE2BA-3351-7947-AABF-A260B643D1CE}"/>
              </a:ext>
            </a:extLst>
          </p:cNvPr>
          <p:cNvSpPr txBox="1"/>
          <p:nvPr/>
        </p:nvSpPr>
        <p:spPr>
          <a:xfrm>
            <a:off x="477519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54751-7B66-434D-B1E4-3658C31C7FFE}"/>
              </a:ext>
            </a:extLst>
          </p:cNvPr>
          <p:cNvSpPr/>
          <p:nvPr/>
        </p:nvSpPr>
        <p:spPr>
          <a:xfrm>
            <a:off x="477519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“apple”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A6B2D9-19A5-9B46-9187-164E91BC0E6A}"/>
              </a:ext>
            </a:extLst>
          </p:cNvPr>
          <p:cNvSpPr/>
          <p:nvPr/>
        </p:nvSpPr>
        <p:spPr>
          <a:xfrm>
            <a:off x="477519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“awkward”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34E1D-54E2-9B47-B072-792410D87226}"/>
              </a:ext>
            </a:extLst>
          </p:cNvPr>
          <p:cNvSpPr txBox="1"/>
          <p:nvPr/>
        </p:nvSpPr>
        <p:spPr>
          <a:xfrm>
            <a:off x="659764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9EF22-D6FA-2F42-88E8-8405AD28E14D}"/>
              </a:ext>
            </a:extLst>
          </p:cNvPr>
          <p:cNvSpPr/>
          <p:nvPr/>
        </p:nvSpPr>
        <p:spPr>
          <a:xfrm>
            <a:off x="65976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“aardvark”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EEA03-39F5-C44C-9348-3078370F436C}"/>
              </a:ext>
            </a:extLst>
          </p:cNvPr>
          <p:cNvSpPr/>
          <p:nvPr/>
        </p:nvSpPr>
        <p:spPr>
          <a:xfrm>
            <a:off x="65976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96818-1D1E-DB49-8B57-F8947DF7545F}"/>
              </a:ext>
            </a:extLst>
          </p:cNvPr>
          <p:cNvSpPr txBox="1"/>
          <p:nvPr/>
        </p:nvSpPr>
        <p:spPr>
          <a:xfrm>
            <a:off x="2952748" y="2446218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37F5C4-944B-A34D-9C44-473AB0D3E055}"/>
              </a:ext>
            </a:extLst>
          </p:cNvPr>
          <p:cNvSpPr/>
          <p:nvPr/>
        </p:nvSpPr>
        <p:spPr>
          <a:xfrm>
            <a:off x="2952748" y="2816555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27A019-9A1D-DA4A-A117-E9EA117BB21A}"/>
              </a:ext>
            </a:extLst>
          </p:cNvPr>
          <p:cNvSpPr/>
          <p:nvPr/>
        </p:nvSpPr>
        <p:spPr>
          <a:xfrm>
            <a:off x="2952748" y="3106593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3">
            <a:extLst>
              <a:ext uri="{FF2B5EF4-FFF2-40B4-BE49-F238E27FC236}">
                <a16:creationId xmlns:a16="http://schemas.microsoft.com/office/drawing/2014/main" id="{23748B97-EFD5-BB4D-9FCA-906A3F0AED45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4176748" y="2030532"/>
            <a:ext cx="3032900" cy="93104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14DB49-4DDC-7545-BA50-1C08A43DB001}"/>
              </a:ext>
            </a:extLst>
          </p:cNvPr>
          <p:cNvSpPr txBox="1"/>
          <p:nvPr/>
        </p:nvSpPr>
        <p:spPr>
          <a:xfrm rot="16200000">
            <a:off x="6769101" y="156234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7312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361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3187633" y="451647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hash(“aardvark”) = 62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4539024">
            <a:off x="5351142" y="793346"/>
            <a:ext cx="631316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15425247"/>
              <a:gd name="adj2" fmla="val 18307027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0255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B80E3-3DBE-FA4B-870B-C3B79536640F}"/>
              </a:ext>
            </a:extLst>
          </p:cNvPr>
          <p:cNvSpPr txBox="1"/>
          <p:nvPr/>
        </p:nvSpPr>
        <p:spPr>
          <a:xfrm>
            <a:off x="8738069" y="398848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Home node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3FC56-B213-194F-807C-CEA8B961E39A}"/>
              </a:ext>
            </a:extLst>
          </p:cNvPr>
          <p:cNvSpPr txBox="1"/>
          <p:nvPr/>
        </p:nvSpPr>
        <p:spPr>
          <a:xfrm>
            <a:off x="5646550" y="4780932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AC4A49-08CF-BA42-B7F9-03F1589B6299}"/>
              </a:ext>
            </a:extLst>
          </p:cNvPr>
          <p:cNvSpPr txBox="1"/>
          <p:nvPr/>
        </p:nvSpPr>
        <p:spPr>
          <a:xfrm>
            <a:off x="4255561" y="3388846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560E8E6-74CF-E848-B32B-9E812AAD1D38}"/>
              </a:ext>
            </a:extLst>
          </p:cNvPr>
          <p:cNvSpPr/>
          <p:nvPr/>
        </p:nvSpPr>
        <p:spPr>
          <a:xfrm>
            <a:off x="4106946" y="1208710"/>
            <a:ext cx="4320000" cy="4320000"/>
          </a:xfrm>
          <a:prstGeom prst="arc">
            <a:avLst>
              <a:gd name="adj1" fmla="val 1966419"/>
              <a:gd name="adj2" fmla="val 48415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5462ECA-1FA5-5645-A86F-F349C59FF64A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5998002"/>
              <a:gd name="adj2" fmla="val 9910929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42634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0813930"/>
              <a:gd name="adj2" fmla="val 1448565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5408108"/>
              <a:gd name="adj2" fmla="val 1825121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0822339"/>
              <a:gd name="adj2" fmla="val 183037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2500411" y="1069721"/>
            <a:ext cx="440564" cy="1665320"/>
          </a:xfrm>
          <a:prstGeom prst="borderCallout2">
            <a:avLst>
              <a:gd name="adj1" fmla="val 101695"/>
              <a:gd name="adj2" fmla="val 45767"/>
              <a:gd name="adj3" fmla="val 113773"/>
              <a:gd name="adj4" fmla="val 45439"/>
              <a:gd name="adj5" fmla="val 151513"/>
              <a:gd name="adj6" fmla="val -3184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M5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7650466" y="-134884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23732"/>
              <a:gd name="adj6" fmla="val -1096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new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5957817" y="1991432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</p:spTree>
    <p:extLst>
      <p:ext uri="{BB962C8B-B14F-4D97-AF65-F5344CB8AC3E}">
        <p14:creationId xmlns:p14="http://schemas.microsoft.com/office/powerpoint/2010/main" val="324559172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9397110"/>
              <a:gd name="adj2" fmla="val 998066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883961"/>
              <a:gd name="adj2" fmla="val 4890508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9373277"/>
              <a:gd name="adj2" fmla="val 4882594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6111820" y="2449948"/>
            <a:ext cx="440564" cy="1958103"/>
          </a:xfrm>
          <a:prstGeom prst="borderCallout2">
            <a:avLst>
              <a:gd name="adj1" fmla="val 48835"/>
              <a:gd name="adj2" fmla="val -7562"/>
              <a:gd name="adj3" fmla="val 48590"/>
              <a:gd name="adj4" fmla="val -65544"/>
              <a:gd name="adj5" fmla="val 116166"/>
              <a:gd name="adj6" fmla="val -250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 now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9526465" y="1833442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41406"/>
              <a:gd name="adj6" fmla="val -217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M2’s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7806118" y="5635645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pic>
        <p:nvPicPr>
          <p:cNvPr id="33" name="Picture 32" descr="A picture containing flower&#10;&#10;Description automatically generated">
            <a:extLst>
              <a:ext uri="{FF2B5EF4-FFF2-40B4-BE49-F238E27FC236}">
                <a16:creationId xmlns:a16="http://schemas.microsoft.com/office/drawing/2014/main" id="{75E8A875-2033-BE44-959E-C1F8AADE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847" y="3751096"/>
            <a:ext cx="1389288" cy="1041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E903E-1217-5E4F-A5BB-CDC12B8B6B8A}"/>
              </a:ext>
            </a:extLst>
          </p:cNvPr>
          <p:cNvSpPr txBox="1"/>
          <p:nvPr/>
        </p:nvSpPr>
        <p:spPr>
          <a:xfrm>
            <a:off x="8787909" y="4155503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Kaboom!</a:t>
            </a:r>
          </a:p>
        </p:txBody>
      </p:sp>
    </p:spTree>
    <p:extLst>
      <p:ext uri="{BB962C8B-B14F-4D97-AF65-F5344CB8AC3E}">
        <p14:creationId xmlns:p14="http://schemas.microsoft.com/office/powerpoint/2010/main" val="66517728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05B18-C04F-2740-8921-15CB94D98F38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>
            <a:off x="7601216" y="1728550"/>
            <a:ext cx="1115691" cy="246580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FDA6EF-2569-5140-9F0E-1F55ADDC39CC}"/>
              </a:ext>
            </a:extLst>
          </p:cNvPr>
          <p:cNvCxnSpPr>
            <a:cxnSpLocks/>
            <a:stCxn id="63" idx="3"/>
            <a:endCxn id="92" idx="1"/>
          </p:cNvCxnSpPr>
          <p:nvPr/>
        </p:nvCxnSpPr>
        <p:spPr>
          <a:xfrm>
            <a:off x="7601216" y="2052284"/>
            <a:ext cx="1115691" cy="1819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DDDBA0-9234-3D4F-B9DC-9EF9D6CA7920}"/>
              </a:ext>
            </a:extLst>
          </p:cNvPr>
          <p:cNvCxnSpPr>
            <a:cxnSpLocks/>
            <a:stCxn id="64" idx="3"/>
            <a:endCxn id="88" idx="1"/>
          </p:cNvCxnSpPr>
          <p:nvPr/>
        </p:nvCxnSpPr>
        <p:spPr>
          <a:xfrm>
            <a:off x="7601216" y="2376018"/>
            <a:ext cx="1115691" cy="207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9815AC-52CC-E94A-A1CB-32C581A8E33B}"/>
              </a:ext>
            </a:extLst>
          </p:cNvPr>
          <p:cNvCxnSpPr>
            <a:cxnSpLocks/>
            <a:stCxn id="65" idx="3"/>
            <a:endCxn id="90" idx="1"/>
          </p:cNvCxnSpPr>
          <p:nvPr/>
        </p:nvCxnSpPr>
        <p:spPr>
          <a:xfrm>
            <a:off x="7601215" y="2699753"/>
            <a:ext cx="1115692" cy="52807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1C41DF-38A9-8745-8519-66840717C81C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7601217" y="3450113"/>
            <a:ext cx="1115690" cy="744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F50C16-1E3B-4440-92E9-72DB399ED42E}"/>
              </a:ext>
            </a:extLst>
          </p:cNvPr>
          <p:cNvCxnSpPr>
            <a:cxnSpLocks/>
            <a:stCxn id="71" idx="3"/>
            <a:endCxn id="89" idx="1"/>
          </p:cNvCxnSpPr>
          <p:nvPr/>
        </p:nvCxnSpPr>
        <p:spPr>
          <a:xfrm flipV="1">
            <a:off x="7601217" y="2905660"/>
            <a:ext cx="1115690" cy="8556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7418A5-9351-E944-B537-55C605EF9375}"/>
              </a:ext>
            </a:extLst>
          </p:cNvPr>
          <p:cNvCxnSpPr>
            <a:cxnSpLocks/>
            <a:stCxn id="72" idx="3"/>
            <a:endCxn id="91" idx="1"/>
          </p:cNvCxnSpPr>
          <p:nvPr/>
        </p:nvCxnSpPr>
        <p:spPr>
          <a:xfrm flipV="1">
            <a:off x="7601217" y="3550004"/>
            <a:ext cx="1115690" cy="5226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67A8363-3E24-1A42-A92F-3A72C2B8FE2C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7601217" y="2261316"/>
            <a:ext cx="1115690" cy="212253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52698F-4CF3-A842-8BFD-BC04EA674286}"/>
              </a:ext>
            </a:extLst>
          </p:cNvPr>
          <p:cNvCxnSpPr>
            <a:cxnSpLocks/>
            <a:stCxn id="75" idx="3"/>
            <a:endCxn id="7" idx="1"/>
          </p:cNvCxnSpPr>
          <p:nvPr/>
        </p:nvCxnSpPr>
        <p:spPr>
          <a:xfrm flipV="1">
            <a:off x="7601216" y="4194350"/>
            <a:ext cx="1115691" cy="50074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27580C-376C-2B4C-A2F9-1670931620C8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 flipV="1">
            <a:off x="7601216" y="3227832"/>
            <a:ext cx="1115691" cy="177851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AF49DB-8335-3D46-9754-58E68978DF09}"/>
              </a:ext>
            </a:extLst>
          </p:cNvPr>
          <p:cNvGrpSpPr/>
          <p:nvPr/>
        </p:nvGrpSpPr>
        <p:grpSpPr>
          <a:xfrm>
            <a:off x="5805531" y="958850"/>
            <a:ext cx="1795686" cy="4260850"/>
            <a:chOff x="5805531" y="958850"/>
            <a:chExt cx="1795686" cy="426085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4635D7E-9C1B-8C4E-9A67-9FD3C9BF91F2}"/>
                </a:ext>
              </a:extLst>
            </p:cNvPr>
            <p:cNvSpPr/>
            <p:nvPr/>
          </p:nvSpPr>
          <p:spPr>
            <a:xfrm>
              <a:off x="5869032" y="958850"/>
              <a:ext cx="1681117" cy="426085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Intermediate Key/Value Pairs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F73AAC-A4D1-9744-9A64-7A930B412F60}"/>
                </a:ext>
              </a:extLst>
            </p:cNvPr>
            <p:cNvSpPr txBox="1"/>
            <p:nvPr/>
          </p:nvSpPr>
          <p:spPr>
            <a:xfrm>
              <a:off x="5805532" y="485245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pPr algn="r"/>
              <a:r>
                <a:rPr lang="en-GB" sz="1400" dirty="0"/>
                <a:t>&lt;fox,    Doc 2&gt;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56067A-CF86-D74E-BAD2-4334E3C3EA85}"/>
                </a:ext>
              </a:extLst>
            </p:cNvPr>
            <p:cNvSpPr/>
            <p:nvPr/>
          </p:nvSpPr>
          <p:spPr>
            <a:xfrm>
              <a:off x="5805532" y="1574661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1&gt;</a:t>
              </a:r>
              <a:endParaRPr lang="en-GB" sz="14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D6627C-CA51-E04F-8186-473CEB2C07D0}"/>
                </a:ext>
              </a:extLst>
            </p:cNvPr>
            <p:cNvSpPr/>
            <p:nvPr/>
          </p:nvSpPr>
          <p:spPr>
            <a:xfrm>
              <a:off x="5805532" y="1898395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  <a:endParaRPr lang="en-GB" sz="14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BD99FE-8559-9D41-B530-63E5D095824E}"/>
                </a:ext>
              </a:extLst>
            </p:cNvPr>
            <p:cNvSpPr/>
            <p:nvPr/>
          </p:nvSpPr>
          <p:spPr>
            <a:xfrm>
              <a:off x="5805532" y="2222129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14CCED9-1B17-F443-867E-F62E9D5C5C75}"/>
                </a:ext>
              </a:extLst>
            </p:cNvPr>
            <p:cNvSpPr/>
            <p:nvPr/>
          </p:nvSpPr>
          <p:spPr>
            <a:xfrm>
              <a:off x="5805531" y="254586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Doc 1&gt;</a:t>
              </a:r>
              <a:endParaRPr lang="en-GB" sz="14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03A339D-EA70-8E43-B64E-62CE0D8716C5}"/>
                </a:ext>
              </a:extLst>
            </p:cNvPr>
            <p:cNvSpPr/>
            <p:nvPr/>
          </p:nvSpPr>
          <p:spPr>
            <a:xfrm>
              <a:off x="5805533" y="329622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38E405F-2291-B042-AD56-1D0D7DD1C9BE}"/>
                </a:ext>
              </a:extLst>
            </p:cNvPr>
            <p:cNvSpPr/>
            <p:nvPr/>
          </p:nvSpPr>
          <p:spPr>
            <a:xfrm>
              <a:off x="5805533" y="360747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46936F7-C5B9-7B4B-8346-5F6C2A18DDD6}"/>
                </a:ext>
              </a:extLst>
            </p:cNvPr>
            <p:cNvSpPr/>
            <p:nvPr/>
          </p:nvSpPr>
          <p:spPr>
            <a:xfrm>
              <a:off x="5805533" y="391871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183CC19-1FE3-F440-915E-058D23C2BFD3}"/>
                </a:ext>
              </a:extLst>
            </p:cNvPr>
            <p:cNvSpPr/>
            <p:nvPr/>
          </p:nvSpPr>
          <p:spPr>
            <a:xfrm>
              <a:off x="5805533" y="42299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C2D9EDE-D58B-544C-8DAB-D5AED3626135}"/>
                </a:ext>
              </a:extLst>
            </p:cNvPr>
            <p:cNvSpPr/>
            <p:nvPr/>
          </p:nvSpPr>
          <p:spPr>
            <a:xfrm>
              <a:off x="5805532" y="4541208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6BC4DA1-6102-0F46-83A4-17D791EF34E2}"/>
              </a:ext>
            </a:extLst>
          </p:cNvPr>
          <p:cNvGrpSpPr/>
          <p:nvPr/>
        </p:nvGrpSpPr>
        <p:grpSpPr>
          <a:xfrm>
            <a:off x="8716907" y="1765475"/>
            <a:ext cx="2705961" cy="2647600"/>
            <a:chOff x="8716907" y="1619250"/>
            <a:chExt cx="2705961" cy="26476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188B062-2EB9-864D-ABE9-057B2F0D922E}"/>
                </a:ext>
              </a:extLst>
            </p:cNvPr>
            <p:cNvSpPr/>
            <p:nvPr/>
          </p:nvSpPr>
          <p:spPr>
            <a:xfrm>
              <a:off x="8767974" y="1619250"/>
              <a:ext cx="2654894" cy="264760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Inverted Index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9ED5B6-2923-B34E-BC2A-451DE6F4CDFC}"/>
                </a:ext>
              </a:extLst>
            </p:cNvPr>
            <p:cNvSpPr/>
            <p:nvPr/>
          </p:nvSpPr>
          <p:spPr>
            <a:xfrm>
              <a:off x="8716907" y="3894236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&lt;Doc 1, Doc 2&gt;&gt;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E46742-0C4F-8646-9FD4-9EA067EA1BD3}"/>
                </a:ext>
              </a:extLst>
            </p:cNvPr>
            <p:cNvSpPr/>
            <p:nvPr/>
          </p:nvSpPr>
          <p:spPr>
            <a:xfrm>
              <a:off x="8716907" y="196120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59F2A40-1BD7-F44E-A45B-71304291D752}"/>
                </a:ext>
              </a:extLst>
            </p:cNvPr>
            <p:cNvSpPr/>
            <p:nvPr/>
          </p:nvSpPr>
          <p:spPr>
            <a:xfrm>
              <a:off x="8716907" y="228337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46BEF2-93C1-3B48-B891-F5253D348E22}"/>
                </a:ext>
              </a:extLst>
            </p:cNvPr>
            <p:cNvSpPr/>
            <p:nvPr/>
          </p:nvSpPr>
          <p:spPr>
            <a:xfrm>
              <a:off x="8716907" y="260554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  <a:endParaRPr lang="en-GB" sz="14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8813656-BA3F-E845-B2F0-0335E8819550}"/>
                </a:ext>
              </a:extLst>
            </p:cNvPr>
            <p:cNvSpPr/>
            <p:nvPr/>
          </p:nvSpPr>
          <p:spPr>
            <a:xfrm>
              <a:off x="8716907" y="2927718"/>
              <a:ext cx="26548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&lt;Doc 1, Doc 2&gt;&gt;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08D4A4-3901-9842-8A8C-2ED91892441A}"/>
                </a:ext>
              </a:extLst>
            </p:cNvPr>
            <p:cNvSpPr/>
            <p:nvPr/>
          </p:nvSpPr>
          <p:spPr>
            <a:xfrm>
              <a:off x="8716907" y="324989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884A4EE-211A-9747-8AC3-5517492BD9DC}"/>
                </a:ext>
              </a:extLst>
            </p:cNvPr>
            <p:cNvSpPr/>
            <p:nvPr/>
          </p:nvSpPr>
          <p:spPr>
            <a:xfrm>
              <a:off x="8716907" y="35720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EA327C5-0406-7B4C-95B9-C83A74318B19}"/>
              </a:ext>
            </a:extLst>
          </p:cNvPr>
          <p:cNvGrpSpPr/>
          <p:nvPr/>
        </p:nvGrpSpPr>
        <p:grpSpPr>
          <a:xfrm>
            <a:off x="290398" y="2519060"/>
            <a:ext cx="4726246" cy="1125091"/>
            <a:chOff x="296748" y="2437263"/>
            <a:chExt cx="4726246" cy="112509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BF5F23-CA2A-8F49-9561-7C4B693CC042}"/>
                </a:ext>
              </a:extLst>
            </p:cNvPr>
            <p:cNvSpPr/>
            <p:nvPr/>
          </p:nvSpPr>
          <p:spPr>
            <a:xfrm>
              <a:off x="296748" y="2437263"/>
              <a:ext cx="4662746" cy="1125091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Forward Indices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6E23E28-3E55-3644-98BF-E468E97A2E10}"/>
                </a:ext>
              </a:extLst>
            </p:cNvPr>
            <p:cNvSpPr/>
            <p:nvPr/>
          </p:nvSpPr>
          <p:spPr>
            <a:xfrm>
              <a:off x="1186687" y="2770180"/>
              <a:ext cx="3836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1, &lt;the, quick, brown, fox…&gt;&gt;</a:t>
              </a:r>
              <a:endParaRPr lang="en-GB" sz="14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D35D1E3-04B5-7542-8E36-B0582E4FAE1F}"/>
                </a:ext>
              </a:extLst>
            </p:cNvPr>
            <p:cNvSpPr/>
            <p:nvPr/>
          </p:nvSpPr>
          <p:spPr>
            <a:xfrm>
              <a:off x="327478" y="3177633"/>
              <a:ext cx="4695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2, &lt;the, dog, growls, at, the, fox…&gt;&gt;</a:t>
              </a:r>
              <a:endParaRPr lang="en-GB" sz="1400" dirty="0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C8953DC-3FBA-BB4A-AFB8-3EC26B7F626E}"/>
              </a:ext>
            </a:extLst>
          </p:cNvPr>
          <p:cNvCxnSpPr>
            <a:cxnSpLocks/>
            <a:stCxn id="133" idx="3"/>
            <a:endCxn id="62" idx="1"/>
          </p:cNvCxnSpPr>
          <p:nvPr/>
        </p:nvCxnSpPr>
        <p:spPr>
          <a:xfrm flipV="1">
            <a:off x="5016644" y="1728550"/>
            <a:ext cx="788888" cy="127731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8464F9-D155-8C44-97CF-4D8200CFB544}"/>
              </a:ext>
            </a:extLst>
          </p:cNvPr>
          <p:cNvCxnSpPr>
            <a:cxnSpLocks/>
            <a:stCxn id="133" idx="3"/>
            <a:endCxn id="63" idx="1"/>
          </p:cNvCxnSpPr>
          <p:nvPr/>
        </p:nvCxnSpPr>
        <p:spPr>
          <a:xfrm flipV="1">
            <a:off x="5016644" y="2052284"/>
            <a:ext cx="788888" cy="95358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7C03961-191E-F344-9A94-7C3676D9B30A}"/>
              </a:ext>
            </a:extLst>
          </p:cNvPr>
          <p:cNvCxnSpPr>
            <a:cxnSpLocks/>
            <a:stCxn id="133" idx="3"/>
            <a:endCxn id="64" idx="1"/>
          </p:cNvCxnSpPr>
          <p:nvPr/>
        </p:nvCxnSpPr>
        <p:spPr>
          <a:xfrm flipV="1">
            <a:off x="5016644" y="2376018"/>
            <a:ext cx="788888" cy="62984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68FE060-7207-D045-8AAC-6E3AE463702C}"/>
              </a:ext>
            </a:extLst>
          </p:cNvPr>
          <p:cNvCxnSpPr>
            <a:cxnSpLocks/>
            <a:stCxn id="133" idx="3"/>
            <a:endCxn id="65" idx="1"/>
          </p:cNvCxnSpPr>
          <p:nvPr/>
        </p:nvCxnSpPr>
        <p:spPr>
          <a:xfrm flipV="1">
            <a:off x="5016644" y="2699753"/>
            <a:ext cx="788887" cy="30611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C5F9C49-D6F7-7545-8D69-AEEA9EBBBA66}"/>
              </a:ext>
            </a:extLst>
          </p:cNvPr>
          <p:cNvCxnSpPr>
            <a:cxnSpLocks/>
            <a:stCxn id="134" idx="3"/>
            <a:endCxn id="70" idx="1"/>
          </p:cNvCxnSpPr>
          <p:nvPr/>
        </p:nvCxnSpPr>
        <p:spPr>
          <a:xfrm>
            <a:off x="5016644" y="3413319"/>
            <a:ext cx="788889" cy="3679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9FC2D6E-52A0-A84C-AE79-58F8F39C4048}"/>
              </a:ext>
            </a:extLst>
          </p:cNvPr>
          <p:cNvCxnSpPr>
            <a:cxnSpLocks/>
            <a:stCxn id="134" idx="3"/>
            <a:endCxn id="71" idx="1"/>
          </p:cNvCxnSpPr>
          <p:nvPr/>
        </p:nvCxnSpPr>
        <p:spPr>
          <a:xfrm>
            <a:off x="5016644" y="3413319"/>
            <a:ext cx="788889" cy="3480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28AC29E-6DFF-AA4E-9B5C-338A7A1C9754}"/>
              </a:ext>
            </a:extLst>
          </p:cNvPr>
          <p:cNvCxnSpPr>
            <a:cxnSpLocks/>
            <a:stCxn id="134" idx="3"/>
            <a:endCxn id="72" idx="1"/>
          </p:cNvCxnSpPr>
          <p:nvPr/>
        </p:nvCxnSpPr>
        <p:spPr>
          <a:xfrm>
            <a:off x="5016644" y="3413319"/>
            <a:ext cx="788889" cy="65928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C2154E6-5124-D147-B774-948B67943D24}"/>
              </a:ext>
            </a:extLst>
          </p:cNvPr>
          <p:cNvCxnSpPr>
            <a:cxnSpLocks/>
            <a:stCxn id="134" idx="3"/>
            <a:endCxn id="73" idx="1"/>
          </p:cNvCxnSpPr>
          <p:nvPr/>
        </p:nvCxnSpPr>
        <p:spPr>
          <a:xfrm>
            <a:off x="5016644" y="3413319"/>
            <a:ext cx="788889" cy="9705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A8D603C-2F12-AC45-9831-28BD1E33E50D}"/>
              </a:ext>
            </a:extLst>
          </p:cNvPr>
          <p:cNvCxnSpPr>
            <a:cxnSpLocks/>
            <a:stCxn id="134" idx="3"/>
            <a:endCxn id="75" idx="1"/>
          </p:cNvCxnSpPr>
          <p:nvPr/>
        </p:nvCxnSpPr>
        <p:spPr>
          <a:xfrm>
            <a:off x="5016644" y="3413319"/>
            <a:ext cx="788888" cy="128177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A9723A3-F8A8-A242-8E40-A64A53107E4B}"/>
              </a:ext>
            </a:extLst>
          </p:cNvPr>
          <p:cNvCxnSpPr>
            <a:cxnSpLocks/>
            <a:stCxn id="134" idx="3"/>
            <a:endCxn id="5" idx="1"/>
          </p:cNvCxnSpPr>
          <p:nvPr/>
        </p:nvCxnSpPr>
        <p:spPr>
          <a:xfrm>
            <a:off x="5016644" y="3413319"/>
            <a:ext cx="788888" cy="159302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1211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100" y="4744757"/>
            <a:ext cx="533400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100" y="2946644"/>
            <a:ext cx="533400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100" y="1021674"/>
            <a:ext cx="533400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4034683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E23E28-3E55-3644-98BF-E468E97A2E10}"/>
              </a:ext>
            </a:extLst>
          </p:cNvPr>
          <p:cNvSpPr/>
          <p:nvPr/>
        </p:nvSpPr>
        <p:spPr>
          <a:xfrm>
            <a:off x="534081" y="1613330"/>
            <a:ext cx="3345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1, &lt;the, quick, brown, fox…&gt;&gt;</a:t>
            </a:r>
            <a:endParaRPr lang="en-GB" sz="12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D35D1E3-04B5-7542-8E36-B0582E4FAE1F}"/>
              </a:ext>
            </a:extLst>
          </p:cNvPr>
          <p:cNvSpPr/>
          <p:nvPr/>
        </p:nvSpPr>
        <p:spPr>
          <a:xfrm>
            <a:off x="534081" y="354496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2, &lt;the, dog, growls…&gt;&gt;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534081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534081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534081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E86F96-632E-5946-A0F4-1730A6C11E52}"/>
              </a:ext>
            </a:extLst>
          </p:cNvPr>
          <p:cNvSpPr/>
          <p:nvPr/>
        </p:nvSpPr>
        <p:spPr>
          <a:xfrm>
            <a:off x="534081" y="5340866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3, &lt;</a:t>
            </a:r>
            <a:r>
              <a:rPr lang="en-GB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love, my dog…&gt;&gt;</a:t>
            </a:r>
            <a:endParaRPr lang="en-GB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4119644" y="1433351"/>
            <a:ext cx="1374094" cy="855811"/>
            <a:chOff x="5954072" y="1022487"/>
            <a:chExt cx="1374094" cy="85581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4034683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4034683" y="3459007"/>
            <a:ext cx="1459054" cy="660026"/>
            <a:chOff x="7418511" y="3560190"/>
            <a:chExt cx="1459054" cy="66002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4034683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4204603" y="5116740"/>
            <a:ext cx="1289135" cy="855811"/>
            <a:chOff x="6039031" y="1022487"/>
            <a:chExt cx="1289135" cy="85581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ECCAB4-5889-CC4E-889C-C075696D0959}"/>
              </a:ext>
            </a:extLst>
          </p:cNvPr>
          <p:cNvCxnSpPr>
            <a:cxnSpLocks/>
            <a:stCxn id="133" idx="2"/>
            <a:endCxn id="2" idx="2"/>
          </p:cNvCxnSpPr>
          <p:nvPr/>
        </p:nvCxnSpPr>
        <p:spPr>
          <a:xfrm rot="5400000" flipH="1" flipV="1">
            <a:off x="3081348" y="936994"/>
            <a:ext cx="78962" cy="1827708"/>
          </a:xfrm>
          <a:prstGeom prst="curvedConnector4">
            <a:avLst>
              <a:gd name="adj1" fmla="val -289506"/>
              <a:gd name="adj2" fmla="val 8082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7">
            <a:extLst>
              <a:ext uri="{FF2B5EF4-FFF2-40B4-BE49-F238E27FC236}">
                <a16:creationId xmlns:a16="http://schemas.microsoft.com/office/drawing/2014/main" id="{B6431A8E-88A3-0345-AE45-F5C4FFE7D374}"/>
              </a:ext>
            </a:extLst>
          </p:cNvPr>
          <p:cNvCxnSpPr>
            <a:cxnSpLocks/>
            <a:stCxn id="134" idx="2"/>
            <a:endCxn id="69" idx="2"/>
          </p:cNvCxnSpPr>
          <p:nvPr/>
        </p:nvCxnSpPr>
        <p:spPr>
          <a:xfrm rot="5400000" flipH="1" flipV="1">
            <a:off x="2933769" y="2721052"/>
            <a:ext cx="95198" cy="2106630"/>
          </a:xfrm>
          <a:prstGeom prst="curvedConnector4">
            <a:avLst>
              <a:gd name="adj1" fmla="val -240131"/>
              <a:gd name="adj2" fmla="val 8308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7">
            <a:extLst>
              <a:ext uri="{FF2B5EF4-FFF2-40B4-BE49-F238E27FC236}">
                <a16:creationId xmlns:a16="http://schemas.microsoft.com/office/drawing/2014/main" id="{CB7A228C-B8C5-E545-8170-EE0A1B974658}"/>
              </a:ext>
            </a:extLst>
          </p:cNvPr>
          <p:cNvCxnSpPr>
            <a:cxnSpLocks/>
            <a:stCxn id="54" idx="2"/>
            <a:endCxn id="82" idx="2"/>
          </p:cNvCxnSpPr>
          <p:nvPr/>
        </p:nvCxnSpPr>
        <p:spPr>
          <a:xfrm rot="5400000" flipH="1" flipV="1">
            <a:off x="2896569" y="4479752"/>
            <a:ext cx="123109" cy="2153117"/>
          </a:xfrm>
          <a:prstGeom prst="curvedConnector4">
            <a:avLst>
              <a:gd name="adj1" fmla="val -185689"/>
              <a:gd name="adj2" fmla="val 8129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FE184A-A217-F74C-A0D5-158B9CF01D1B}"/>
              </a:ext>
            </a:extLst>
          </p:cNvPr>
          <p:cNvSpPr txBox="1"/>
          <p:nvPr/>
        </p:nvSpPr>
        <p:spPr>
          <a:xfrm>
            <a:off x="3657600" y="339887"/>
            <a:ext cx="228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Intermediate key/value pairs are temporarily written to each machine’s local storage</a:t>
            </a:r>
          </a:p>
        </p:txBody>
      </p:sp>
    </p:spTree>
    <p:extLst>
      <p:ext uri="{BB962C8B-B14F-4D97-AF65-F5344CB8AC3E}">
        <p14:creationId xmlns:p14="http://schemas.microsoft.com/office/powerpoint/2010/main" val="312469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6838950" y="3683961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6838950" y="1599862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099" y="4189565"/>
            <a:ext cx="1854201" cy="106857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099" y="2938833"/>
            <a:ext cx="1854201" cy="104785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099" y="1599862"/>
            <a:ext cx="1854201" cy="113983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1045412" y="175107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499077" y="1664792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499077" y="3004965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499077" y="4254413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1369836" y="1895567"/>
            <a:ext cx="690466" cy="565926"/>
            <a:chOff x="6335519" y="1022487"/>
            <a:chExt cx="992647" cy="81360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445982" y="10224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6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6335519" y="1220554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6335519" y="1418621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6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445979" y="16166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6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1045412" y="3120828"/>
            <a:ext cx="1014889" cy="67951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1331417" y="3274339"/>
            <a:ext cx="728885" cy="429743"/>
            <a:chOff x="7829685" y="3560190"/>
            <a:chExt cx="1047880" cy="61781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995380" y="3560190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6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995380" y="3759398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6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829685" y="3958606"/>
              <a:ext cx="1047880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6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1045412" y="431484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1271303" y="4459337"/>
            <a:ext cx="788999" cy="597980"/>
            <a:chOff x="6193863" y="1022487"/>
            <a:chExt cx="1134303" cy="85968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394360" y="1022487"/>
              <a:ext cx="933806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6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6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193863" y="1220553"/>
              <a:ext cx="1134303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6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327528" y="1418621"/>
              <a:ext cx="1000638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6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260692" y="1616687"/>
              <a:ext cx="1067471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600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6953931" y="169320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6953931" y="381082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654918-2476-C04E-BE0A-42EC7C877596}"/>
              </a:ext>
            </a:extLst>
          </p:cNvPr>
          <p:cNvGrpSpPr/>
          <p:nvPr/>
        </p:nvGrpSpPr>
        <p:grpSpPr>
          <a:xfrm>
            <a:off x="3432175" y="1276733"/>
            <a:ext cx="2247900" cy="3963841"/>
            <a:chOff x="3530600" y="1276733"/>
            <a:chExt cx="2247900" cy="396384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492C78-C588-FB49-918D-0679B672AC66}"/>
                </a:ext>
              </a:extLst>
            </p:cNvPr>
            <p:cNvSpPr/>
            <p:nvPr/>
          </p:nvSpPr>
          <p:spPr>
            <a:xfrm>
              <a:off x="3530600" y="1599862"/>
              <a:ext cx="2247900" cy="3640712"/>
            </a:xfrm>
            <a:prstGeom prst="rect">
              <a:avLst/>
            </a:prstGeom>
            <a:solidFill>
              <a:srgbClr val="F8E9D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GB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C63A2-F1FE-F744-BBE4-AD38F86A703C}"/>
                </a:ext>
              </a:extLst>
            </p:cNvPr>
            <p:cNvSpPr txBox="1"/>
            <p:nvPr/>
          </p:nvSpPr>
          <p:spPr>
            <a:xfrm>
              <a:off x="3756708" y="127673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hash(key) mod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FBD1B8-AFCD-9B4F-8E0B-C67C46242B63}"/>
                </a:ext>
              </a:extLst>
            </p:cNvPr>
            <p:cNvSpPr txBox="1"/>
            <p:nvPr/>
          </p:nvSpPr>
          <p:spPr>
            <a:xfrm>
              <a:off x="3741069" y="1743340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hash(“brown”) mod 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BD2198-939C-ED4B-A5A1-EDB8C3CB6846}"/>
                </a:ext>
              </a:extLst>
            </p:cNvPr>
            <p:cNvSpPr txBox="1"/>
            <p:nvPr/>
          </p:nvSpPr>
          <p:spPr>
            <a:xfrm>
              <a:off x="3927017" y="4849204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hash(“the”) mod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0AF708-A71F-2044-A99B-00046FD3104D}"/>
                </a:ext>
              </a:extLst>
            </p:cNvPr>
            <p:cNvSpPr txBox="1"/>
            <p:nvPr/>
          </p:nvSpPr>
          <p:spPr>
            <a:xfrm>
              <a:off x="3741069" y="4460971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hash(“quick”) mod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EC3873-E90B-AB44-823A-28A7AD8C3BAE}"/>
                </a:ext>
              </a:extLst>
            </p:cNvPr>
            <p:cNvSpPr txBox="1"/>
            <p:nvPr/>
          </p:nvSpPr>
          <p:spPr>
            <a:xfrm>
              <a:off x="3927017" y="2519806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hash(“fox”) mod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F99BEB-9934-DB42-80F4-06D6849CC9AD}"/>
                </a:ext>
              </a:extLst>
            </p:cNvPr>
            <p:cNvSpPr txBox="1"/>
            <p:nvPr/>
          </p:nvSpPr>
          <p:spPr>
            <a:xfrm>
              <a:off x="3927017" y="2131573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hash(“dog”) mod 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097EC4-9F63-394A-89BA-2E0B76081761}"/>
                </a:ext>
              </a:extLst>
            </p:cNvPr>
            <p:cNvSpPr txBox="1"/>
            <p:nvPr/>
          </p:nvSpPr>
          <p:spPr>
            <a:xfrm>
              <a:off x="3648095" y="2908039"/>
              <a:ext cx="2044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hash(“growls”) mod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54DB40-3D40-3241-A518-0870DBD61A6D}"/>
                </a:ext>
              </a:extLst>
            </p:cNvPr>
            <p:cNvSpPr txBox="1"/>
            <p:nvPr/>
          </p:nvSpPr>
          <p:spPr>
            <a:xfrm>
              <a:off x="4112966" y="3296272"/>
              <a:ext cx="1579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”) mod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D02BF1-7CEF-834A-B061-57BB4480C639}"/>
                </a:ext>
              </a:extLst>
            </p:cNvPr>
            <p:cNvSpPr txBox="1"/>
            <p:nvPr/>
          </p:nvSpPr>
          <p:spPr>
            <a:xfrm>
              <a:off x="3834043" y="3684505"/>
              <a:ext cx="1858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hash(“love”) mod 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0A43D-D17F-E04C-98E4-46E8D05B742D}"/>
                </a:ext>
              </a:extLst>
            </p:cNvPr>
            <p:cNvSpPr txBox="1"/>
            <p:nvPr/>
          </p:nvSpPr>
          <p:spPr>
            <a:xfrm>
              <a:off x="4019991" y="4072738"/>
              <a:ext cx="1672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hash(“my”) mod 2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1D48F8-28F7-2B41-806A-7A43077EFB9E}"/>
              </a:ext>
            </a:extLst>
          </p:cNvPr>
          <p:cNvCxnSpPr>
            <a:cxnSpLocks/>
            <a:stCxn id="61" idx="3"/>
            <a:endCxn id="40" idx="1"/>
          </p:cNvCxnSpPr>
          <p:nvPr/>
        </p:nvCxnSpPr>
        <p:spPr>
          <a:xfrm>
            <a:off x="2060302" y="1971873"/>
            <a:ext cx="1768290" cy="30158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81C1F3-0782-E94E-9DD8-054D4298DA7C}"/>
              </a:ext>
            </a:extLst>
          </p:cNvPr>
          <p:cNvCxnSpPr>
            <a:cxnSpLocks/>
            <a:stCxn id="76" idx="3"/>
            <a:endCxn id="40" idx="1"/>
          </p:cNvCxnSpPr>
          <p:nvPr/>
        </p:nvCxnSpPr>
        <p:spPr>
          <a:xfrm>
            <a:off x="2060302" y="3350646"/>
            <a:ext cx="1768290" cy="163705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31A487-3FCD-0344-A8F0-C0BB202842C5}"/>
              </a:ext>
            </a:extLst>
          </p:cNvPr>
          <p:cNvCxnSpPr>
            <a:cxnSpLocks/>
            <a:stCxn id="66" idx="3"/>
            <a:endCxn id="41" idx="1"/>
          </p:cNvCxnSpPr>
          <p:nvPr/>
        </p:nvCxnSpPr>
        <p:spPr>
          <a:xfrm>
            <a:off x="2060302" y="2109644"/>
            <a:ext cx="1582342" cy="248982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13382E-3D05-5B4A-85C0-4F830BA0F3DA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 flipV="1">
            <a:off x="2060302" y="1881840"/>
            <a:ext cx="1582342" cy="36557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591259C-7755-9441-9ACE-7299C6B0BBA2}"/>
              </a:ext>
            </a:extLst>
          </p:cNvPr>
          <p:cNvCxnSpPr>
            <a:cxnSpLocks/>
            <a:stCxn id="68" idx="3"/>
            <a:endCxn id="42" idx="1"/>
          </p:cNvCxnSpPr>
          <p:nvPr/>
        </p:nvCxnSpPr>
        <p:spPr>
          <a:xfrm>
            <a:off x="2060300" y="2385187"/>
            <a:ext cx="1768292" cy="27311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6E8E9B9-F3E5-EF43-A6C2-0E3D3A9FBD88}"/>
              </a:ext>
            </a:extLst>
          </p:cNvPr>
          <p:cNvCxnSpPr>
            <a:cxnSpLocks/>
            <a:stCxn id="77" idx="3"/>
            <a:endCxn id="43" idx="1"/>
          </p:cNvCxnSpPr>
          <p:nvPr/>
        </p:nvCxnSpPr>
        <p:spPr>
          <a:xfrm flipV="1">
            <a:off x="2060302" y="2270073"/>
            <a:ext cx="1768290" cy="12191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D82E5E-F37B-8B43-B163-57E15D92101C}"/>
              </a:ext>
            </a:extLst>
          </p:cNvPr>
          <p:cNvCxnSpPr>
            <a:cxnSpLocks/>
            <a:stCxn id="78" idx="3"/>
            <a:endCxn id="44" idx="1"/>
          </p:cNvCxnSpPr>
          <p:nvPr/>
        </p:nvCxnSpPr>
        <p:spPr>
          <a:xfrm flipV="1">
            <a:off x="2060302" y="3046539"/>
            <a:ext cx="1489368" cy="581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62CA21-EB87-8C42-B993-90AC48773129}"/>
              </a:ext>
            </a:extLst>
          </p:cNvPr>
          <p:cNvCxnSpPr>
            <a:cxnSpLocks/>
            <a:stCxn id="84" idx="3"/>
            <a:endCxn id="45" idx="1"/>
          </p:cNvCxnSpPr>
          <p:nvPr/>
        </p:nvCxnSpPr>
        <p:spPr>
          <a:xfrm flipV="1">
            <a:off x="2060302" y="3434772"/>
            <a:ext cx="1954239" cy="111689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9F217D-E0FF-E942-A0B9-AEDD67B7C2A3}"/>
              </a:ext>
            </a:extLst>
          </p:cNvPr>
          <p:cNvCxnSpPr>
            <a:cxnSpLocks/>
            <a:stCxn id="86" idx="3"/>
            <a:endCxn id="46" idx="1"/>
          </p:cNvCxnSpPr>
          <p:nvPr/>
        </p:nvCxnSpPr>
        <p:spPr>
          <a:xfrm flipV="1">
            <a:off x="2060302" y="3823005"/>
            <a:ext cx="1675316" cy="86643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7CA5AC-0448-F247-BE7A-D45F5E2A86D0}"/>
              </a:ext>
            </a:extLst>
          </p:cNvPr>
          <p:cNvCxnSpPr>
            <a:cxnSpLocks/>
            <a:stCxn id="87" idx="3"/>
            <a:endCxn id="47" idx="1"/>
          </p:cNvCxnSpPr>
          <p:nvPr/>
        </p:nvCxnSpPr>
        <p:spPr>
          <a:xfrm flipV="1">
            <a:off x="2060302" y="4211238"/>
            <a:ext cx="1861264" cy="6159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34851-80F4-244E-8CEF-FB8408C89114}"/>
              </a:ext>
            </a:extLst>
          </p:cNvPr>
          <p:cNvCxnSpPr>
            <a:cxnSpLocks/>
            <a:stCxn id="93" idx="3"/>
            <a:endCxn id="43" idx="1"/>
          </p:cNvCxnSpPr>
          <p:nvPr/>
        </p:nvCxnSpPr>
        <p:spPr>
          <a:xfrm flipV="1">
            <a:off x="2060300" y="2270073"/>
            <a:ext cx="1768292" cy="269491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7314103" y="1739375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7407078" y="3935422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9" idx="3"/>
            <a:endCxn id="117" idx="1"/>
          </p:cNvCxnSpPr>
          <p:nvPr/>
        </p:nvCxnSpPr>
        <p:spPr>
          <a:xfrm>
            <a:off x="5593819" y="1881840"/>
            <a:ext cx="1245131" cy="25774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43" idx="3"/>
            <a:endCxn id="110" idx="1"/>
          </p:cNvCxnSpPr>
          <p:nvPr/>
        </p:nvCxnSpPr>
        <p:spPr>
          <a:xfrm>
            <a:off x="5593819" y="2270073"/>
            <a:ext cx="1245131" cy="1051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42" idx="3"/>
            <a:endCxn id="110" idx="1"/>
          </p:cNvCxnSpPr>
          <p:nvPr/>
        </p:nvCxnSpPr>
        <p:spPr>
          <a:xfrm flipV="1">
            <a:off x="5593819" y="2375238"/>
            <a:ext cx="1245131" cy="28306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B699D6F-CEDA-7241-8C1E-7FB6216C5FF6}"/>
              </a:ext>
            </a:extLst>
          </p:cNvPr>
          <p:cNvCxnSpPr>
            <a:cxnSpLocks/>
            <a:stCxn id="44" idx="3"/>
            <a:endCxn id="110" idx="1"/>
          </p:cNvCxnSpPr>
          <p:nvPr/>
        </p:nvCxnSpPr>
        <p:spPr>
          <a:xfrm flipV="1">
            <a:off x="5593819" y="2375238"/>
            <a:ext cx="1245131" cy="6713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45" idx="3"/>
            <a:endCxn id="117" idx="1"/>
          </p:cNvCxnSpPr>
          <p:nvPr/>
        </p:nvCxnSpPr>
        <p:spPr>
          <a:xfrm>
            <a:off x="5593819" y="3434772"/>
            <a:ext cx="1245131" cy="10245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31F791-AB0F-324B-94D7-F2DD3A6E5E10}"/>
              </a:ext>
            </a:extLst>
          </p:cNvPr>
          <p:cNvCxnSpPr>
            <a:cxnSpLocks/>
            <a:stCxn id="46" idx="3"/>
            <a:endCxn id="117" idx="1"/>
          </p:cNvCxnSpPr>
          <p:nvPr/>
        </p:nvCxnSpPr>
        <p:spPr>
          <a:xfrm>
            <a:off x="5593819" y="3823005"/>
            <a:ext cx="1245131" cy="6363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47" idx="3"/>
            <a:endCxn id="117" idx="1"/>
          </p:cNvCxnSpPr>
          <p:nvPr/>
        </p:nvCxnSpPr>
        <p:spPr>
          <a:xfrm>
            <a:off x="5593819" y="4211238"/>
            <a:ext cx="1245131" cy="2480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45076A-5D17-524A-B8D1-2A5F8C5E29B3}"/>
              </a:ext>
            </a:extLst>
          </p:cNvPr>
          <p:cNvCxnSpPr>
            <a:cxnSpLocks/>
            <a:stCxn id="41" idx="3"/>
            <a:endCxn id="117" idx="1"/>
          </p:cNvCxnSpPr>
          <p:nvPr/>
        </p:nvCxnSpPr>
        <p:spPr>
          <a:xfrm flipV="1">
            <a:off x="5593819" y="4459337"/>
            <a:ext cx="1245131" cy="1401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40" idx="3"/>
            <a:endCxn id="110" idx="1"/>
          </p:cNvCxnSpPr>
          <p:nvPr/>
        </p:nvCxnSpPr>
        <p:spPr>
          <a:xfrm flipV="1">
            <a:off x="5593819" y="2375238"/>
            <a:ext cx="1245131" cy="2612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9228721" y="1899565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228721" y="3889131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09" name="Right Brace 208">
            <a:extLst>
              <a:ext uri="{FF2B5EF4-FFF2-40B4-BE49-F238E27FC236}">
                <a16:creationId xmlns:a16="http://schemas.microsoft.com/office/drawing/2014/main" id="{E11BEF8D-F75E-964F-8E73-9BE773121D40}"/>
              </a:ext>
            </a:extLst>
          </p:cNvPr>
          <p:cNvSpPr/>
          <p:nvPr/>
        </p:nvSpPr>
        <p:spPr>
          <a:xfrm>
            <a:off x="8743951" y="1775509"/>
            <a:ext cx="484770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ight Brace 213">
            <a:extLst>
              <a:ext uri="{FF2B5EF4-FFF2-40B4-BE49-F238E27FC236}">
                <a16:creationId xmlns:a16="http://schemas.microsoft.com/office/drawing/2014/main" id="{E9586555-E682-FF43-8F59-4CE65843D492}"/>
              </a:ext>
            </a:extLst>
          </p:cNvPr>
          <p:cNvSpPr/>
          <p:nvPr/>
        </p:nvSpPr>
        <p:spPr>
          <a:xfrm>
            <a:off x="8743951" y="3949789"/>
            <a:ext cx="484770" cy="10050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7592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CA0B61A-89A5-9142-839A-CDA98DD392A1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ED2649E-4693-664D-BFAB-826112561A5C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331466907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63983E3-EF7E-F946-924A-28E9780585C3}"/>
              </a:ext>
            </a:extLst>
          </p:cNvPr>
          <p:cNvSpPr/>
          <p:nvPr/>
        </p:nvSpPr>
        <p:spPr>
          <a:xfrm>
            <a:off x="5509945" y="241300"/>
            <a:ext cx="5887394" cy="6248400"/>
          </a:xfrm>
          <a:prstGeom prst="rect">
            <a:avLst/>
          </a:prstGeom>
          <a:solidFill>
            <a:srgbClr val="F8E9DE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Reduce Phase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2E600A-9819-E944-9AD9-F028FC9A60FE}"/>
              </a:ext>
            </a:extLst>
          </p:cNvPr>
          <p:cNvSpPr/>
          <p:nvPr/>
        </p:nvSpPr>
        <p:spPr>
          <a:xfrm>
            <a:off x="219074" y="241300"/>
            <a:ext cx="2792680" cy="624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Map Phase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6B1C1B6-9F05-E243-88EA-AA2B75E47DAD}"/>
              </a:ext>
            </a:extLst>
          </p:cNvPr>
          <p:cNvSpPr/>
          <p:nvPr/>
        </p:nvSpPr>
        <p:spPr>
          <a:xfrm>
            <a:off x="3196335" y="241300"/>
            <a:ext cx="2122678" cy="6248400"/>
          </a:xfrm>
          <a:prstGeom prst="rect">
            <a:avLst/>
          </a:prstGeom>
          <a:solidFill>
            <a:srgbClr val="FFF9E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Shuffle Phase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D876B1C-36D3-DF46-8059-108C8FD12000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8E3275-7B59-FD46-A046-8D649D95A02A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19321904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106" idx="3"/>
            <a:endCxn id="77" idx="1"/>
          </p:cNvCxnSpPr>
          <p:nvPr/>
        </p:nvCxnSpPr>
        <p:spPr>
          <a:xfrm>
            <a:off x="268196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104" idx="3"/>
            <a:endCxn id="2" idx="1"/>
          </p:cNvCxnSpPr>
          <p:nvPr/>
        </p:nvCxnSpPr>
        <p:spPr>
          <a:xfrm>
            <a:off x="268374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93" idx="3"/>
            <a:endCxn id="108" idx="1"/>
          </p:cNvCxnSpPr>
          <p:nvPr/>
        </p:nvCxnSpPr>
        <p:spPr>
          <a:xfrm flipV="1">
            <a:off x="268374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95" idx="3"/>
            <a:endCxn id="109" idx="1"/>
          </p:cNvCxnSpPr>
          <p:nvPr/>
        </p:nvCxnSpPr>
        <p:spPr>
          <a:xfrm>
            <a:off x="268196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86" idx="3"/>
            <a:endCxn id="74" idx="1"/>
          </p:cNvCxnSpPr>
          <p:nvPr/>
        </p:nvCxnSpPr>
        <p:spPr>
          <a:xfrm flipV="1">
            <a:off x="268374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463618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463618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  <a:stCxn id="88" idx="3"/>
            <a:endCxn id="79" idx="1"/>
          </p:cNvCxnSpPr>
          <p:nvPr/>
        </p:nvCxnSpPr>
        <p:spPr>
          <a:xfrm flipV="1">
            <a:off x="268196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FD24F59-99EC-6549-8B9C-FBF444599736}"/>
              </a:ext>
            </a:extLst>
          </p:cNvPr>
          <p:cNvGrpSpPr/>
          <p:nvPr/>
        </p:nvGrpSpPr>
        <p:grpSpPr>
          <a:xfrm>
            <a:off x="4643242" y="2612223"/>
            <a:ext cx="374125" cy="360400"/>
            <a:chOff x="6258605" y="1657082"/>
            <a:chExt cx="374125" cy="360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D801B7-2729-1740-BDD2-0A07C5A90A28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3EA23B7-C25C-E74D-8293-0179C313058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925EBAF-0113-F44C-BA3A-F4AF64487D5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70A2D3F-4477-3E4F-A915-8BDD5998F74B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9BF61D9-1578-2449-9304-6F530693B271}"/>
              </a:ext>
            </a:extLst>
          </p:cNvPr>
          <p:cNvGrpSpPr/>
          <p:nvPr/>
        </p:nvGrpSpPr>
        <p:grpSpPr>
          <a:xfrm>
            <a:off x="4643242" y="3430849"/>
            <a:ext cx="374125" cy="360400"/>
            <a:chOff x="6258605" y="1657082"/>
            <a:chExt cx="374125" cy="3604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2329F3E-C40A-9944-AA97-7FC3220D2A9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36E5D0-8EDB-ED43-8CD8-58298AF3E6D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6F93FC5-C3FB-A549-9E3E-A0ADEFD68FA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71D5D71-7060-E148-B6A6-6DBFE4452815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3BB8294-DAC3-2B4E-9260-2AA4798EBC2A}"/>
              </a:ext>
            </a:extLst>
          </p:cNvPr>
          <p:cNvGrpSpPr/>
          <p:nvPr/>
        </p:nvGrpSpPr>
        <p:grpSpPr>
          <a:xfrm>
            <a:off x="2309617" y="3834120"/>
            <a:ext cx="374125" cy="360400"/>
            <a:chOff x="6258605" y="1657082"/>
            <a:chExt cx="374125" cy="3604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A79478-D369-DC49-98A7-912F554E8E60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E43A2E2-E0DE-7E43-9181-3D79E0532008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D01888-A1B7-C04E-B421-A0214EEB7386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65577CE-6B9D-8E46-9B34-15E720AFDEC4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AC72C4C-BEB7-C241-9F96-045BAB673E8A}"/>
              </a:ext>
            </a:extLst>
          </p:cNvPr>
          <p:cNvGrpSpPr/>
          <p:nvPr/>
        </p:nvGrpSpPr>
        <p:grpSpPr>
          <a:xfrm>
            <a:off x="2309617" y="3041782"/>
            <a:ext cx="374125" cy="360400"/>
            <a:chOff x="6258605" y="1657082"/>
            <a:chExt cx="374125" cy="3604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60F0648-C89E-A64C-A5A0-C913D29D26C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7BB131F-5B82-C346-9DD0-2222368FBF9B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EE133E-6297-9B45-97A8-5647FFC2D2ED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7D241E8-582B-7A4F-A197-71A55F24D1E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F0AC5C-A85E-4548-A0CD-B386955CF383}"/>
              </a:ext>
            </a:extLst>
          </p:cNvPr>
          <p:cNvGrpSpPr/>
          <p:nvPr/>
        </p:nvGrpSpPr>
        <p:grpSpPr>
          <a:xfrm>
            <a:off x="2309617" y="2246026"/>
            <a:ext cx="374125" cy="360400"/>
            <a:chOff x="6258605" y="1657082"/>
            <a:chExt cx="374125" cy="3604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F59C3A9-8346-614C-B95D-E7D8C1117D7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B293AF0-9BA1-F543-B5DD-70BBA6D2D2B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8C61577-A96E-FE40-931C-48C57BCE1E6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359F955-C3A8-1F4B-89DC-CE076CF3D527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5CD2CE8-7C6B-C742-94EF-0626C17831DF}"/>
              </a:ext>
            </a:extLst>
          </p:cNvPr>
          <p:cNvSpPr txBox="1"/>
          <p:nvPr/>
        </p:nvSpPr>
        <p:spPr>
          <a:xfrm>
            <a:off x="332051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001F892-526B-DC4B-ACA3-7C8FA5CB984E}"/>
              </a:ext>
            </a:extLst>
          </p:cNvPr>
          <p:cNvCxnSpPr>
            <a:cxnSpLocks/>
            <a:stCxn id="111" idx="3"/>
            <a:endCxn id="108" idx="3"/>
          </p:cNvCxnSpPr>
          <p:nvPr/>
        </p:nvCxnSpPr>
        <p:spPr>
          <a:xfrm>
            <a:off x="417016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1">
            <a:extLst>
              <a:ext uri="{FF2B5EF4-FFF2-40B4-BE49-F238E27FC236}">
                <a16:creationId xmlns:a16="http://schemas.microsoft.com/office/drawing/2014/main" id="{975C3C27-4998-F142-9C4D-25045AE5DA9A}"/>
              </a:ext>
            </a:extLst>
          </p:cNvPr>
          <p:cNvCxnSpPr>
            <a:cxnSpLocks/>
            <a:stCxn id="111" idx="3"/>
            <a:endCxn id="109" idx="3"/>
          </p:cNvCxnSpPr>
          <p:nvPr/>
        </p:nvCxnSpPr>
        <p:spPr>
          <a:xfrm>
            <a:off x="417016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1">
            <a:extLst>
              <a:ext uri="{FF2B5EF4-FFF2-40B4-BE49-F238E27FC236}">
                <a16:creationId xmlns:a16="http://schemas.microsoft.com/office/drawing/2014/main" id="{B12C78A4-B62F-D64D-A72C-407DD7993815}"/>
              </a:ext>
            </a:extLst>
          </p:cNvPr>
          <p:cNvCxnSpPr>
            <a:cxnSpLocks/>
            <a:stCxn id="111" idx="1"/>
            <a:endCxn id="227" idx="1"/>
          </p:cNvCxnSpPr>
          <p:nvPr/>
        </p:nvCxnSpPr>
        <p:spPr>
          <a:xfrm rot="10800000" flipV="1">
            <a:off x="222196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11">
            <a:extLst>
              <a:ext uri="{FF2B5EF4-FFF2-40B4-BE49-F238E27FC236}">
                <a16:creationId xmlns:a16="http://schemas.microsoft.com/office/drawing/2014/main" id="{E9B78D43-5A11-964F-B920-B010FB12A6E0}"/>
              </a:ext>
            </a:extLst>
          </p:cNvPr>
          <p:cNvCxnSpPr>
            <a:cxnSpLocks/>
            <a:stCxn id="111" idx="1"/>
            <a:endCxn id="226" idx="1"/>
          </p:cNvCxnSpPr>
          <p:nvPr/>
        </p:nvCxnSpPr>
        <p:spPr>
          <a:xfrm rot="10800000" flipV="1">
            <a:off x="222196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11">
            <a:extLst>
              <a:ext uri="{FF2B5EF4-FFF2-40B4-BE49-F238E27FC236}">
                <a16:creationId xmlns:a16="http://schemas.microsoft.com/office/drawing/2014/main" id="{6EEE60F7-6422-F744-8076-17F778759FDB}"/>
              </a:ext>
            </a:extLst>
          </p:cNvPr>
          <p:cNvCxnSpPr>
            <a:cxnSpLocks/>
            <a:stCxn id="111" idx="1"/>
            <a:endCxn id="225" idx="1"/>
          </p:cNvCxnSpPr>
          <p:nvPr/>
        </p:nvCxnSpPr>
        <p:spPr>
          <a:xfrm rot="10800000" flipV="1">
            <a:off x="222196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7BF0B5C-16D1-634B-93C5-6130D105A034}"/>
              </a:ext>
            </a:extLst>
          </p:cNvPr>
          <p:cNvCxnSpPr>
            <a:cxnSpLocks/>
            <a:stCxn id="169" idx="3"/>
            <a:endCxn id="151" idx="1"/>
          </p:cNvCxnSpPr>
          <p:nvPr/>
        </p:nvCxnSpPr>
        <p:spPr>
          <a:xfrm>
            <a:off x="841601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357E77-F05D-BB4D-B064-E77C9E4AE3B3}"/>
              </a:ext>
            </a:extLst>
          </p:cNvPr>
          <p:cNvCxnSpPr>
            <a:cxnSpLocks/>
            <a:stCxn id="167" idx="3"/>
            <a:endCxn id="145" idx="1"/>
          </p:cNvCxnSpPr>
          <p:nvPr/>
        </p:nvCxnSpPr>
        <p:spPr>
          <a:xfrm>
            <a:off x="841779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1C1A1C-EEC6-804A-AFF2-FB57E42AC14D}"/>
              </a:ext>
            </a:extLst>
          </p:cNvPr>
          <p:cNvCxnSpPr>
            <a:cxnSpLocks/>
            <a:stCxn id="162" idx="3"/>
            <a:endCxn id="141" idx="1"/>
          </p:cNvCxnSpPr>
          <p:nvPr/>
        </p:nvCxnSpPr>
        <p:spPr>
          <a:xfrm flipV="1">
            <a:off x="841779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EDE5B25-1D3C-9847-8A41-E83FF664B27C}"/>
              </a:ext>
            </a:extLst>
          </p:cNvPr>
          <p:cNvCxnSpPr>
            <a:cxnSpLocks/>
            <a:stCxn id="164" idx="3"/>
            <a:endCxn id="142" idx="1"/>
          </p:cNvCxnSpPr>
          <p:nvPr/>
        </p:nvCxnSpPr>
        <p:spPr>
          <a:xfrm>
            <a:off x="841601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3845AEB-BE0B-4546-BBFE-65DF584B8CF4}"/>
              </a:ext>
            </a:extLst>
          </p:cNvPr>
          <p:cNvCxnSpPr>
            <a:cxnSpLocks/>
            <a:stCxn id="157" idx="3"/>
            <a:endCxn id="147" idx="1"/>
          </p:cNvCxnSpPr>
          <p:nvPr/>
        </p:nvCxnSpPr>
        <p:spPr>
          <a:xfrm flipV="1">
            <a:off x="841779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7ED4F1D-A4B8-2D4B-9046-DA57247437EF}"/>
              </a:ext>
            </a:extLst>
          </p:cNvPr>
          <p:cNvSpPr txBox="1"/>
          <p:nvPr/>
        </p:nvSpPr>
        <p:spPr>
          <a:xfrm>
            <a:off x="795601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02F2B48-FCDC-0C44-A03E-8E5CE6FBB9AA}"/>
              </a:ext>
            </a:extLst>
          </p:cNvPr>
          <p:cNvSpPr txBox="1"/>
          <p:nvPr/>
        </p:nvSpPr>
        <p:spPr>
          <a:xfrm>
            <a:off x="795601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1302CED-FF76-B74D-B815-201C6CA27185}"/>
              </a:ext>
            </a:extLst>
          </p:cNvPr>
          <p:cNvSpPr txBox="1"/>
          <p:nvPr/>
        </p:nvSpPr>
        <p:spPr>
          <a:xfrm>
            <a:off x="795601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4B43DC-51BB-9544-8E02-56958B54A1B1}"/>
              </a:ext>
            </a:extLst>
          </p:cNvPr>
          <p:cNvSpPr txBox="1"/>
          <p:nvPr/>
        </p:nvSpPr>
        <p:spPr>
          <a:xfrm>
            <a:off x="1037023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CD59D17-FDFA-4D43-8ECE-67DA5427C344}"/>
              </a:ext>
            </a:extLst>
          </p:cNvPr>
          <p:cNvSpPr txBox="1"/>
          <p:nvPr/>
        </p:nvSpPr>
        <p:spPr>
          <a:xfrm>
            <a:off x="1037023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8B7D1DA-6C03-A24A-9750-E79CCA19CA65}"/>
              </a:ext>
            </a:extLst>
          </p:cNvPr>
          <p:cNvCxnSpPr>
            <a:cxnSpLocks/>
            <a:stCxn id="159" idx="3"/>
            <a:endCxn id="153" idx="1"/>
          </p:cNvCxnSpPr>
          <p:nvPr/>
        </p:nvCxnSpPr>
        <p:spPr>
          <a:xfrm flipV="1">
            <a:off x="841601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8D62E54-FBCC-E243-B05C-FB0A71D44595}"/>
              </a:ext>
            </a:extLst>
          </p:cNvPr>
          <p:cNvGrpSpPr/>
          <p:nvPr/>
        </p:nvGrpSpPr>
        <p:grpSpPr>
          <a:xfrm>
            <a:off x="10377292" y="2612223"/>
            <a:ext cx="374125" cy="360400"/>
            <a:chOff x="6258605" y="1657082"/>
            <a:chExt cx="374125" cy="3604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20E0269-69FF-9549-B5BC-E2583E3A2403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4AFAE35-5CC8-AF47-88EE-61DAF0179B1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5E3C868-59C3-3D41-A1AA-F87A025B088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BDFD81-616E-944A-836F-B02E4AEDB393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974F51D-84B7-4F4B-82EA-A3286A4F178D}"/>
              </a:ext>
            </a:extLst>
          </p:cNvPr>
          <p:cNvGrpSpPr/>
          <p:nvPr/>
        </p:nvGrpSpPr>
        <p:grpSpPr>
          <a:xfrm>
            <a:off x="10377292" y="3430849"/>
            <a:ext cx="374125" cy="360400"/>
            <a:chOff x="6258605" y="1657082"/>
            <a:chExt cx="374125" cy="3604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F3FD7AC-4E66-7B41-95BD-8F41A7DEE52E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B92B001-550F-2346-8C4D-7F4C3EBFFDF1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77EE4C-9600-0546-A333-284CF2B0F553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6A0E28-A39F-E341-9E13-A1FC4E7A29D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3CC0CD7-5932-2644-BC64-264EE91094E3}"/>
              </a:ext>
            </a:extLst>
          </p:cNvPr>
          <p:cNvGrpSpPr/>
          <p:nvPr/>
        </p:nvGrpSpPr>
        <p:grpSpPr>
          <a:xfrm>
            <a:off x="8043667" y="3834120"/>
            <a:ext cx="374125" cy="360400"/>
            <a:chOff x="6258605" y="1657082"/>
            <a:chExt cx="374125" cy="36040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4B57803-4046-BA46-81A8-1151AC28009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49CBEF-BBAF-9745-9E20-33873968C5C7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66E93D8-49CD-9E44-9D31-9A7B4B9D0F82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D6BBBD0-3F2A-274C-B784-F44E98DE9E0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1FD6050-D399-B842-9C0A-94D854E350C3}"/>
              </a:ext>
            </a:extLst>
          </p:cNvPr>
          <p:cNvGrpSpPr/>
          <p:nvPr/>
        </p:nvGrpSpPr>
        <p:grpSpPr>
          <a:xfrm>
            <a:off x="8043667" y="3041782"/>
            <a:ext cx="374125" cy="360400"/>
            <a:chOff x="6258605" y="1657082"/>
            <a:chExt cx="374125" cy="36040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9109F19-6385-214B-914E-7BB1CAD3DC4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EDC9F7C-26EC-0543-84D4-20EC1CFF5D52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685F840-2574-224F-BCAC-10C7883C5FCF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C71B04A-B1AA-4740-BCAD-DA6130B70662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F450198-ACC2-6F42-93D4-8C6C990537ED}"/>
              </a:ext>
            </a:extLst>
          </p:cNvPr>
          <p:cNvGrpSpPr/>
          <p:nvPr/>
        </p:nvGrpSpPr>
        <p:grpSpPr>
          <a:xfrm>
            <a:off x="8043667" y="2246026"/>
            <a:ext cx="374125" cy="360400"/>
            <a:chOff x="6258605" y="1657082"/>
            <a:chExt cx="374125" cy="3604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0FF786F-442D-3742-9580-D095A62F498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CD86B77-6D61-9342-9D4E-D8C40295333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54D4B2B-4F66-3447-9251-56B648E0CE20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7987092-252B-1545-A8AC-54554BD36961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DD422695-F0BA-1946-8EF0-C817C181A1CF}"/>
              </a:ext>
            </a:extLst>
          </p:cNvPr>
          <p:cNvSpPr txBox="1"/>
          <p:nvPr/>
        </p:nvSpPr>
        <p:spPr>
          <a:xfrm>
            <a:off x="905456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71" name="Straight Connector 111">
            <a:extLst>
              <a:ext uri="{FF2B5EF4-FFF2-40B4-BE49-F238E27FC236}">
                <a16:creationId xmlns:a16="http://schemas.microsoft.com/office/drawing/2014/main" id="{8E71B014-8E54-9C4C-81A1-EB216AA7272F}"/>
              </a:ext>
            </a:extLst>
          </p:cNvPr>
          <p:cNvCxnSpPr>
            <a:cxnSpLocks/>
            <a:stCxn id="170" idx="3"/>
            <a:endCxn id="141" idx="3"/>
          </p:cNvCxnSpPr>
          <p:nvPr/>
        </p:nvCxnSpPr>
        <p:spPr>
          <a:xfrm>
            <a:off x="990421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11">
            <a:extLst>
              <a:ext uri="{FF2B5EF4-FFF2-40B4-BE49-F238E27FC236}">
                <a16:creationId xmlns:a16="http://schemas.microsoft.com/office/drawing/2014/main" id="{071E3B28-3AB7-5042-B490-B531056D0A4D}"/>
              </a:ext>
            </a:extLst>
          </p:cNvPr>
          <p:cNvCxnSpPr>
            <a:cxnSpLocks/>
            <a:stCxn id="170" idx="3"/>
            <a:endCxn id="142" idx="3"/>
          </p:cNvCxnSpPr>
          <p:nvPr/>
        </p:nvCxnSpPr>
        <p:spPr>
          <a:xfrm>
            <a:off x="990421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11">
            <a:extLst>
              <a:ext uri="{FF2B5EF4-FFF2-40B4-BE49-F238E27FC236}">
                <a16:creationId xmlns:a16="http://schemas.microsoft.com/office/drawing/2014/main" id="{6B61ED59-4A51-324A-831D-DCC8C45E6B5E}"/>
              </a:ext>
            </a:extLst>
          </p:cNvPr>
          <p:cNvCxnSpPr>
            <a:cxnSpLocks/>
            <a:stCxn id="170" idx="1"/>
            <a:endCxn id="140" idx="1"/>
          </p:cNvCxnSpPr>
          <p:nvPr/>
        </p:nvCxnSpPr>
        <p:spPr>
          <a:xfrm rot="10800000" flipV="1">
            <a:off x="795601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11">
            <a:extLst>
              <a:ext uri="{FF2B5EF4-FFF2-40B4-BE49-F238E27FC236}">
                <a16:creationId xmlns:a16="http://schemas.microsoft.com/office/drawing/2014/main" id="{01ED56D0-FB8B-0948-8CD7-569E718439AF}"/>
              </a:ext>
            </a:extLst>
          </p:cNvPr>
          <p:cNvCxnSpPr>
            <a:cxnSpLocks/>
            <a:stCxn id="170" idx="1"/>
            <a:endCxn id="139" idx="1"/>
          </p:cNvCxnSpPr>
          <p:nvPr/>
        </p:nvCxnSpPr>
        <p:spPr>
          <a:xfrm rot="10800000" flipV="1">
            <a:off x="795601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11">
            <a:extLst>
              <a:ext uri="{FF2B5EF4-FFF2-40B4-BE49-F238E27FC236}">
                <a16:creationId xmlns:a16="http://schemas.microsoft.com/office/drawing/2014/main" id="{6C47E311-E21B-AF45-8685-9FE517E16D58}"/>
              </a:ext>
            </a:extLst>
          </p:cNvPr>
          <p:cNvCxnSpPr>
            <a:cxnSpLocks/>
            <a:stCxn id="170" idx="1"/>
            <a:endCxn id="137" idx="1"/>
          </p:cNvCxnSpPr>
          <p:nvPr/>
        </p:nvCxnSpPr>
        <p:spPr>
          <a:xfrm rot="10800000" flipV="1">
            <a:off x="795601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 descr="A picture containing flower&#10;&#10;Description automatically generated">
            <a:extLst>
              <a:ext uri="{FF2B5EF4-FFF2-40B4-BE49-F238E27FC236}">
                <a16:creationId xmlns:a16="http://schemas.microsoft.com/office/drawing/2014/main" id="{4EAE6D1A-9665-C446-9069-9CD3F88C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43" y="1874974"/>
            <a:ext cx="1389288" cy="1041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3651B-51A0-B747-9350-63717DB756A2}"/>
              </a:ext>
            </a:extLst>
          </p:cNvPr>
          <p:cNvSpPr txBox="1"/>
          <p:nvPr/>
        </p:nvSpPr>
        <p:spPr>
          <a:xfrm>
            <a:off x="8497353" y="2045660"/>
            <a:ext cx="845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Kaboom!</a:t>
            </a:r>
          </a:p>
        </p:txBody>
      </p:sp>
    </p:spTree>
    <p:extLst>
      <p:ext uri="{BB962C8B-B14F-4D97-AF65-F5344CB8AC3E}">
        <p14:creationId xmlns:p14="http://schemas.microsoft.com/office/powerpoint/2010/main" val="112841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3007120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7199725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7285323" y="15724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7105323" y="1482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09D6BA-0DA4-334B-8D98-5F0FC7176557}"/>
              </a:ext>
            </a:extLst>
          </p:cNvPr>
          <p:cNvSpPr>
            <a:spLocks noChangeAspect="1"/>
          </p:cNvSpPr>
          <p:nvPr/>
        </p:nvSpPr>
        <p:spPr>
          <a:xfrm>
            <a:off x="8887726" y="2489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8587A8-55D1-AE4F-9847-4CFF8FFB6C37}"/>
              </a:ext>
            </a:extLst>
          </p:cNvPr>
          <p:cNvSpPr>
            <a:spLocks noChangeAspect="1"/>
          </p:cNvSpPr>
          <p:nvPr/>
        </p:nvSpPr>
        <p:spPr>
          <a:xfrm>
            <a:off x="8887726" y="2996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7285323" y="2803275"/>
            <a:ext cx="1602403" cy="283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7105323" y="27132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7109725" y="3321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7289725" y="3411690"/>
            <a:ext cx="1598001" cy="31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1DE8E1D-7647-7542-96FA-ACBEF9FEA292}"/>
              </a:ext>
            </a:extLst>
          </p:cNvPr>
          <p:cNvSpPr>
            <a:spLocks noChangeAspect="1"/>
          </p:cNvSpPr>
          <p:nvPr/>
        </p:nvSpPr>
        <p:spPr>
          <a:xfrm>
            <a:off x="8887726" y="1818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7105323" y="2142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7285323" y="22328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589436-B3B9-4D41-842E-DF38E91D1D47}"/>
              </a:ext>
            </a:extLst>
          </p:cNvPr>
          <p:cNvSpPr txBox="1"/>
          <p:nvPr/>
        </p:nvSpPr>
        <p:spPr>
          <a:xfrm>
            <a:off x="9016781" y="17268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65FF78-EB5C-DE45-A376-3D75F8B7F927}"/>
              </a:ext>
            </a:extLst>
          </p:cNvPr>
          <p:cNvSpPr txBox="1"/>
          <p:nvPr/>
        </p:nvSpPr>
        <p:spPr>
          <a:xfrm>
            <a:off x="9016781" y="2402729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C6FD4E-0C40-8B4A-96C1-E0FFCFBA34FF}"/>
              </a:ext>
            </a:extLst>
          </p:cNvPr>
          <p:cNvSpPr>
            <a:spLocks noChangeAspect="1"/>
          </p:cNvSpPr>
          <p:nvPr/>
        </p:nvSpPr>
        <p:spPr>
          <a:xfrm>
            <a:off x="8887726" y="36403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229102-90E7-BC42-93FB-3C6A015DC5E3}"/>
              </a:ext>
            </a:extLst>
          </p:cNvPr>
          <p:cNvSpPr txBox="1"/>
          <p:nvPr/>
        </p:nvSpPr>
        <p:spPr>
          <a:xfrm>
            <a:off x="9015017" y="290476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93D890-D16D-2549-A637-AF72BF0DB382}"/>
              </a:ext>
            </a:extLst>
          </p:cNvPr>
          <p:cNvSpPr txBox="1"/>
          <p:nvPr/>
        </p:nvSpPr>
        <p:spPr>
          <a:xfrm>
            <a:off x="9015853" y="354571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249BC-AEB7-BF49-BAA8-D2A666B5FB74}"/>
              </a:ext>
            </a:extLst>
          </p:cNvPr>
          <p:cNvSpPr/>
          <p:nvPr/>
        </p:nvSpPr>
        <p:spPr>
          <a:xfrm>
            <a:off x="1841500" y="34607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B090E-D55C-5447-93D2-40ADBF3B98CA}"/>
              </a:ext>
            </a:extLst>
          </p:cNvPr>
          <p:cNvSpPr/>
          <p:nvPr/>
        </p:nvSpPr>
        <p:spPr>
          <a:xfrm>
            <a:off x="2232025" y="35020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C6D3D-E6FE-FD49-9C0F-0AAB0D022626}"/>
              </a:ext>
            </a:extLst>
          </p:cNvPr>
          <p:cNvSpPr/>
          <p:nvPr/>
        </p:nvSpPr>
        <p:spPr>
          <a:xfrm>
            <a:off x="8781377" y="31877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1E179-90E9-0043-BE52-82A7A05776CC}"/>
              </a:ext>
            </a:extLst>
          </p:cNvPr>
          <p:cNvSpPr/>
          <p:nvPr/>
        </p:nvSpPr>
        <p:spPr>
          <a:xfrm>
            <a:off x="9133802" y="2943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27368" y="833467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sp>
        <p:nvSpPr>
          <p:cNvPr id="54" name="Line Callout 2 53">
            <a:extLst>
              <a:ext uri="{FF2B5EF4-FFF2-40B4-BE49-F238E27FC236}">
                <a16:creationId xmlns:a16="http://schemas.microsoft.com/office/drawing/2014/main" id="{20AA4A23-F405-A14E-8AE8-2CE1A4B2D730}"/>
              </a:ext>
            </a:extLst>
          </p:cNvPr>
          <p:cNvSpPr/>
          <p:nvPr/>
        </p:nvSpPr>
        <p:spPr>
          <a:xfrm rot="5400000">
            <a:off x="9404357" y="3572585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31671"/>
              <a:gd name="adj6" fmla="val -88111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2705-7A09-2B46-BB08-9CF2C2848534}"/>
              </a:ext>
            </a:extLst>
          </p:cNvPr>
          <p:cNvGrpSpPr/>
          <p:nvPr/>
        </p:nvGrpSpPr>
        <p:grpSpPr>
          <a:xfrm>
            <a:off x="2261532" y="1347102"/>
            <a:ext cx="6737192" cy="3169369"/>
            <a:chOff x="387336" y="1269281"/>
            <a:chExt cx="673719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5140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691820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1905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662926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27866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280595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541385" y="3123109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604012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1099940" y="363904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1153325" y="18435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2804655" y="215424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4414185" y="245255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68768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896" y="30331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5192368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5540052" y="2876681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5931679" y="272506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16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80074" y="833467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8B096-0BE8-8A4A-B566-61D88E331B8C}"/>
              </a:ext>
            </a:extLst>
          </p:cNvPr>
          <p:cNvGrpSpPr/>
          <p:nvPr/>
        </p:nvGrpSpPr>
        <p:grpSpPr>
          <a:xfrm>
            <a:off x="2261532" y="1347102"/>
            <a:ext cx="6737192" cy="4236575"/>
            <a:chOff x="2261532" y="1347102"/>
            <a:chExt cx="6737192" cy="42365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2416870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87510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19627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2261532" y="1347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776005" y="13471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102" y="25918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566016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2506870" y="2052792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0015" y="226841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8503460" y="13471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8" y="28645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4200015" y="2358416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15581" y="3200930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5896102" y="2681833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2974136" y="371686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3027521" y="1921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4678851" y="223207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6288381" y="253037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311093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066564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7414248" y="2954502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7805875" y="28028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FDEDF-7612-CF49-AC5D-88D443CF4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4271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9B37E-F85F-7D41-9597-2F31D8435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453765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457E8-40EB-6D4E-85D1-92FD6759F53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2506870" y="4361490"/>
              <a:ext cx="6154222" cy="26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B8408F-CEF7-1441-BCC3-73963B895E70}"/>
                </a:ext>
              </a:extLst>
            </p:cNvPr>
            <p:cNvSpPr txBox="1"/>
            <p:nvPr/>
          </p:nvSpPr>
          <p:spPr>
            <a:xfrm rot="120000">
              <a:off x="3074009" y="411980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1259AF-E2D6-034A-A1EC-9C6E2B76DE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415581" y="4627654"/>
              <a:ext cx="6245511" cy="615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3D1B05-9C26-1545-B5F1-4C0E330A7DE9}"/>
                </a:ext>
              </a:extLst>
            </p:cNvPr>
            <p:cNvSpPr txBox="1"/>
            <p:nvPr/>
          </p:nvSpPr>
          <p:spPr>
            <a:xfrm rot="21240000">
              <a:off x="3120495" y="487856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015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82F959-D101-1D46-B44E-663182DC5AAC}"/>
              </a:ext>
            </a:extLst>
          </p:cNvPr>
          <p:cNvSpPr/>
          <p:nvPr/>
        </p:nvSpPr>
        <p:spPr>
          <a:xfrm>
            <a:off x="4241259" y="3519790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108860-D2FD-F24B-9E46-8ACF3844CB8D}"/>
              </a:ext>
            </a:extLst>
          </p:cNvPr>
          <p:cNvCxnSpPr>
            <a:cxnSpLocks/>
          </p:cNvCxnSpPr>
          <p:nvPr/>
        </p:nvCxnSpPr>
        <p:spPr>
          <a:xfrm>
            <a:off x="2526325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4D02AF-6680-E946-8169-379241FD2045}"/>
              </a:ext>
            </a:extLst>
          </p:cNvPr>
          <p:cNvCxnSpPr>
            <a:cxnSpLocks/>
          </p:cNvCxnSpPr>
          <p:nvPr/>
        </p:nvCxnSpPr>
        <p:spPr>
          <a:xfrm>
            <a:off x="2526325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9175B1-3E79-3D47-BDE2-7ADF3D5FB7CA}"/>
              </a:ext>
            </a:extLst>
          </p:cNvPr>
          <p:cNvCxnSpPr>
            <a:cxnSpLocks/>
          </p:cNvCxnSpPr>
          <p:nvPr/>
        </p:nvCxnSpPr>
        <p:spPr>
          <a:xfrm>
            <a:off x="2526325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FBAAFE-7F00-3F47-9DB2-6AD92F1E812D}"/>
              </a:ext>
            </a:extLst>
          </p:cNvPr>
          <p:cNvSpPr txBox="1"/>
          <p:nvPr/>
        </p:nvSpPr>
        <p:spPr>
          <a:xfrm>
            <a:off x="2217908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FD2A31-EAA8-4241-8BF4-D7EC38FBA6E0}"/>
              </a:ext>
            </a:extLst>
          </p:cNvPr>
          <p:cNvSpPr txBox="1"/>
          <p:nvPr/>
        </p:nvSpPr>
        <p:spPr>
          <a:xfrm>
            <a:off x="2217908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B5130-65F4-354B-9484-8D923447A556}"/>
              </a:ext>
            </a:extLst>
          </p:cNvPr>
          <p:cNvSpPr txBox="1"/>
          <p:nvPr/>
        </p:nvSpPr>
        <p:spPr>
          <a:xfrm>
            <a:off x="2217908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41E1CC-2BB0-F242-82B2-C84979C6E662}"/>
              </a:ext>
            </a:extLst>
          </p:cNvPr>
          <p:cNvCxnSpPr>
            <a:cxnSpLocks/>
          </p:cNvCxnSpPr>
          <p:nvPr/>
        </p:nvCxnSpPr>
        <p:spPr>
          <a:xfrm>
            <a:off x="7957472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589A7-006A-2846-998C-5D7C71705BCB}"/>
              </a:ext>
            </a:extLst>
          </p:cNvPr>
          <p:cNvCxnSpPr>
            <a:cxnSpLocks/>
          </p:cNvCxnSpPr>
          <p:nvPr/>
        </p:nvCxnSpPr>
        <p:spPr>
          <a:xfrm>
            <a:off x="7957472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687DB-2579-CB47-980A-FDE13FD8CE15}"/>
              </a:ext>
            </a:extLst>
          </p:cNvPr>
          <p:cNvCxnSpPr>
            <a:cxnSpLocks/>
          </p:cNvCxnSpPr>
          <p:nvPr/>
        </p:nvCxnSpPr>
        <p:spPr>
          <a:xfrm>
            <a:off x="7957472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693571-2809-A24C-A8A9-4D3AE85E3B6F}"/>
              </a:ext>
            </a:extLst>
          </p:cNvPr>
          <p:cNvSpPr txBox="1"/>
          <p:nvPr/>
        </p:nvSpPr>
        <p:spPr>
          <a:xfrm>
            <a:off x="9672406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300CF-FD50-5B45-ABC8-820B7ABBB020}"/>
              </a:ext>
            </a:extLst>
          </p:cNvPr>
          <p:cNvSpPr txBox="1"/>
          <p:nvPr/>
        </p:nvSpPr>
        <p:spPr>
          <a:xfrm>
            <a:off x="9672406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C8389-E2B7-DB4F-B6F7-976B6398BD50}"/>
              </a:ext>
            </a:extLst>
          </p:cNvPr>
          <p:cNvSpPr txBox="1"/>
          <p:nvPr/>
        </p:nvSpPr>
        <p:spPr>
          <a:xfrm>
            <a:off x="9672406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92431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8458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41654307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5815415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3899140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</p:spTree>
    <p:extLst>
      <p:ext uri="{BB962C8B-B14F-4D97-AF65-F5344CB8AC3E}">
        <p14:creationId xmlns:p14="http://schemas.microsoft.com/office/powerpoint/2010/main" val="13358591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333647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20487166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1289355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00D8D7F-5A08-C84B-AD8F-8AD7727E4905}"/>
              </a:ext>
            </a:extLst>
          </p:cNvPr>
          <p:cNvSpPr/>
          <p:nvPr/>
        </p:nvSpPr>
        <p:spPr>
          <a:xfrm>
            <a:off x="6236675" y="2600796"/>
            <a:ext cx="818324" cy="5776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45D03-84E7-9144-B035-042995A23DB3}"/>
              </a:ext>
            </a:extLst>
          </p:cNvPr>
          <p:cNvSpPr/>
          <p:nvPr/>
        </p:nvSpPr>
        <p:spPr>
          <a:xfrm>
            <a:off x="4429690" y="1356672"/>
            <a:ext cx="1044159" cy="30883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9ED2-BE9D-C742-AB2F-E62AA7F0B78D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1F5FB-8B94-DB45-BCD8-867DFE723CF0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41957-B8A3-B146-857C-86B77CDE0012}"/>
              </a:ext>
            </a:extLst>
          </p:cNvPr>
          <p:cNvCxnSpPr/>
          <p:nvPr/>
        </p:nvCxnSpPr>
        <p:spPr>
          <a:xfrm>
            <a:off x="6653117" y="1308546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D9EF3-7871-E042-A149-DBEDB75B90E6}"/>
              </a:ext>
            </a:extLst>
          </p:cNvPr>
          <p:cNvCxnSpPr/>
          <p:nvPr/>
        </p:nvCxnSpPr>
        <p:spPr>
          <a:xfrm>
            <a:off x="4981368" y="1334119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B8A241-C65B-4B4C-B828-6D8A76E11264}"/>
              </a:ext>
            </a:extLst>
          </p:cNvPr>
          <p:cNvCxnSpPr>
            <a:cxnSpLocks/>
            <a:stCxn id="87" idx="2"/>
            <a:endCxn id="95" idx="6"/>
          </p:cNvCxnSpPr>
          <p:nvPr/>
        </p:nvCxnSpPr>
        <p:spPr>
          <a:xfrm flipH="1">
            <a:off x="5066966" y="3706280"/>
            <a:ext cx="1496151" cy="278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8A086-F5E8-DC41-B0D8-579B6D3A4ECE}"/>
              </a:ext>
            </a:extLst>
          </p:cNvPr>
          <p:cNvCxnSpPr>
            <a:cxnSpLocks/>
            <a:stCxn id="64" idx="2"/>
            <a:endCxn id="105" idx="6"/>
          </p:cNvCxnSpPr>
          <p:nvPr/>
        </p:nvCxnSpPr>
        <p:spPr>
          <a:xfrm flipH="1" flipV="1">
            <a:off x="5066966" y="2600796"/>
            <a:ext cx="1496151" cy="3006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72101ED-DACB-DF40-962D-19479EE56652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1BA5D4-7178-2449-BE82-CA273F8BB822}"/>
              </a:ext>
            </a:extLst>
          </p:cNvPr>
          <p:cNvSpPr>
            <a:spLocks noChangeAspect="1"/>
          </p:cNvSpPr>
          <p:nvPr/>
        </p:nvSpPr>
        <p:spPr>
          <a:xfrm>
            <a:off x="6563117" y="2811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6FF061-CFD7-9E46-9429-104B1781560B}"/>
              </a:ext>
            </a:extLst>
          </p:cNvPr>
          <p:cNvSpPr>
            <a:spLocks noChangeAspect="1"/>
          </p:cNvSpPr>
          <p:nvPr/>
        </p:nvSpPr>
        <p:spPr>
          <a:xfrm>
            <a:off x="6563117" y="3616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6DCA65-2906-E943-9EFD-870E37E8DE96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755DBA-72B8-8446-9AB9-DE23719F1E4E}"/>
              </a:ext>
            </a:extLst>
          </p:cNvPr>
          <p:cNvSpPr txBox="1"/>
          <p:nvPr/>
        </p:nvSpPr>
        <p:spPr>
          <a:xfrm>
            <a:off x="6703767" y="2705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974478-61A9-C144-8004-76F5D23424E8}"/>
              </a:ext>
            </a:extLst>
          </p:cNvPr>
          <p:cNvSpPr txBox="1"/>
          <p:nvPr/>
        </p:nvSpPr>
        <p:spPr>
          <a:xfrm>
            <a:off x="6703767" y="34965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4056A8-5CEC-D243-A29B-E317204C4DD8}"/>
              </a:ext>
            </a:extLst>
          </p:cNvPr>
          <p:cNvCxnSpPr>
            <a:cxnSpLocks/>
          </p:cNvCxnSpPr>
          <p:nvPr/>
        </p:nvCxnSpPr>
        <p:spPr>
          <a:xfrm flipH="1">
            <a:off x="4981368" y="3298184"/>
            <a:ext cx="1671749" cy="128144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BF9FAA2-9352-D144-968A-9AB3AEAFC80E}"/>
              </a:ext>
            </a:extLst>
          </p:cNvPr>
          <p:cNvSpPr>
            <a:spLocks noChangeAspect="1"/>
          </p:cNvSpPr>
          <p:nvPr/>
        </p:nvSpPr>
        <p:spPr>
          <a:xfrm>
            <a:off x="4886966" y="3894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683E43-9358-5A41-A79E-1E633B29445B}"/>
              </a:ext>
            </a:extLst>
          </p:cNvPr>
          <p:cNvSpPr txBox="1"/>
          <p:nvPr/>
        </p:nvSpPr>
        <p:spPr>
          <a:xfrm>
            <a:off x="4589993" y="378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F03454-E97B-5041-BD53-ADA2882AC648}"/>
              </a:ext>
            </a:extLst>
          </p:cNvPr>
          <p:cNvSpPr>
            <a:spLocks noChangeAspect="1"/>
          </p:cNvSpPr>
          <p:nvPr/>
        </p:nvSpPr>
        <p:spPr>
          <a:xfrm>
            <a:off x="4886966" y="25107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80EF4D-9664-1547-A3D1-FF5B32358157}"/>
              </a:ext>
            </a:extLst>
          </p:cNvPr>
          <p:cNvSpPr txBox="1"/>
          <p:nvPr/>
        </p:nvSpPr>
        <p:spPr>
          <a:xfrm>
            <a:off x="4589993" y="24074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DC1435-66CB-2F45-8576-D34C53E3D7DF}"/>
              </a:ext>
            </a:extLst>
          </p:cNvPr>
          <p:cNvSpPr>
            <a:spLocks noChangeAspect="1"/>
          </p:cNvSpPr>
          <p:nvPr/>
        </p:nvSpPr>
        <p:spPr>
          <a:xfrm>
            <a:off x="4886966" y="311959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30C842-C03D-A846-A31A-87C7CAC6BB9C}"/>
              </a:ext>
            </a:extLst>
          </p:cNvPr>
          <p:cNvSpPr txBox="1"/>
          <p:nvPr/>
        </p:nvSpPr>
        <p:spPr>
          <a:xfrm>
            <a:off x="4589993" y="3016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25EE6-1974-9448-8B56-5DF8146D1BD2}"/>
              </a:ext>
            </a:extLst>
          </p:cNvPr>
          <p:cNvCxnSpPr>
            <a:cxnSpLocks/>
          </p:cNvCxnSpPr>
          <p:nvPr/>
        </p:nvCxnSpPr>
        <p:spPr>
          <a:xfrm>
            <a:off x="4981368" y="4732031"/>
            <a:ext cx="1671749" cy="24429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EFD425-7F13-6046-B629-9C60C5718112}"/>
              </a:ext>
            </a:extLst>
          </p:cNvPr>
          <p:cNvCxnSpPr>
            <a:cxnSpLocks/>
          </p:cNvCxnSpPr>
          <p:nvPr/>
        </p:nvCxnSpPr>
        <p:spPr>
          <a:xfrm flipH="1">
            <a:off x="7362546" y="1607090"/>
            <a:ext cx="74807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225994-2E07-D84E-8E2F-8D5986D430E3}"/>
              </a:ext>
            </a:extLst>
          </p:cNvPr>
          <p:cNvSpPr txBox="1"/>
          <p:nvPr/>
        </p:nvSpPr>
        <p:spPr>
          <a:xfrm>
            <a:off x="8128000" y="1466850"/>
            <a:ext cx="147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 Message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641FAC-4ECD-9C45-84BA-4E13A65646B5}"/>
              </a:ext>
            </a:extLst>
          </p:cNvPr>
          <p:cNvCxnSpPr>
            <a:cxnSpLocks/>
          </p:cNvCxnSpPr>
          <p:nvPr/>
        </p:nvCxnSpPr>
        <p:spPr>
          <a:xfrm>
            <a:off x="7362545" y="1939788"/>
            <a:ext cx="748075" cy="0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28ACE-A216-C647-99E4-43F2841D9F77}"/>
              </a:ext>
            </a:extLst>
          </p:cNvPr>
          <p:cNvSpPr txBox="1"/>
          <p:nvPr/>
        </p:nvSpPr>
        <p:spPr>
          <a:xfrm>
            <a:off x="8128000" y="1803400"/>
            <a:ext cx="12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Marker Message</a:t>
            </a:r>
          </a:p>
        </p:txBody>
      </p:sp>
    </p:spTree>
    <p:extLst>
      <p:ext uri="{BB962C8B-B14F-4D97-AF65-F5344CB8AC3E}">
        <p14:creationId xmlns:p14="http://schemas.microsoft.com/office/powerpoint/2010/main" val="38245201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8B4A327-60E4-114F-B597-F8A266542912}"/>
              </a:ext>
            </a:extLst>
          </p:cNvPr>
          <p:cNvSpPr/>
          <p:nvPr/>
        </p:nvSpPr>
        <p:spPr>
          <a:xfrm rot="5400000">
            <a:off x="3490333" y="347055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3"/>
              <a:gd name="adj4" fmla="val -42164"/>
              <a:gd name="adj5" fmla="val 123919"/>
              <a:gd name="adj6" fmla="val -1141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CD7397-7805-E24D-9278-A8B739D43A39}"/>
              </a:ext>
            </a:extLst>
          </p:cNvPr>
          <p:cNvCxnSpPr>
            <a:cxnSpLocks/>
          </p:cNvCxnSpPr>
          <p:nvPr/>
        </p:nvCxnSpPr>
        <p:spPr>
          <a:xfrm>
            <a:off x="2090741" y="34988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66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AC9FBF36-7C06-4E4E-98DB-49B3E036D8B9}"/>
              </a:ext>
            </a:extLst>
          </p:cNvPr>
          <p:cNvSpPr/>
          <p:nvPr/>
        </p:nvSpPr>
        <p:spPr>
          <a:xfrm rot="5400000">
            <a:off x="4811611" y="489329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54667"/>
              <a:gd name="adj5" fmla="val 63721"/>
              <a:gd name="adj6" fmla="val -1784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23704957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E0EA7089-CF53-BF48-B25C-6890C6224909}"/>
              </a:ext>
            </a:extLst>
          </p:cNvPr>
          <p:cNvSpPr/>
          <p:nvPr/>
        </p:nvSpPr>
        <p:spPr>
          <a:xfrm rot="5400000">
            <a:off x="8006933" y="5808960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7155"/>
              <a:gd name="adj6" fmla="val -8950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03370-879E-7646-AB31-ECBAB2374FA8}"/>
              </a:ext>
            </a:extLst>
          </p:cNvPr>
          <p:cNvCxnSpPr>
            <a:cxnSpLocks/>
          </p:cNvCxnSpPr>
          <p:nvPr/>
        </p:nvCxnSpPr>
        <p:spPr>
          <a:xfrm>
            <a:off x="8898885" y="554990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7BBFF7-0B14-6241-8C73-0D5E4921C40B}"/>
              </a:ext>
            </a:extLst>
          </p:cNvPr>
          <p:cNvCxnSpPr>
            <a:cxnSpLocks/>
          </p:cNvCxnSpPr>
          <p:nvPr/>
        </p:nvCxnSpPr>
        <p:spPr>
          <a:xfrm>
            <a:off x="10280213" y="59499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2 45">
            <a:extLst>
              <a:ext uri="{FF2B5EF4-FFF2-40B4-BE49-F238E27FC236}">
                <a16:creationId xmlns:a16="http://schemas.microsoft.com/office/drawing/2014/main" id="{1F28B606-C715-C24F-BC04-C85DF213A8D1}"/>
              </a:ext>
            </a:extLst>
          </p:cNvPr>
          <p:cNvSpPr/>
          <p:nvPr/>
        </p:nvSpPr>
        <p:spPr>
          <a:xfrm rot="16200000">
            <a:off x="11022915" y="4615171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17617"/>
              <a:gd name="adj6" fmla="val -63114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399BCA8C-7540-D545-B642-E13BFC3FF5B2}"/>
              </a:ext>
            </a:extLst>
          </p:cNvPr>
          <p:cNvSpPr/>
          <p:nvPr/>
        </p:nvSpPr>
        <p:spPr>
          <a:xfrm rot="5400000">
            <a:off x="3386187" y="5432791"/>
            <a:ext cx="563798" cy="1223635"/>
          </a:xfrm>
          <a:prstGeom prst="borderCallout2">
            <a:avLst>
              <a:gd name="adj1" fmla="val 48804"/>
              <a:gd name="adj2" fmla="val -7708"/>
              <a:gd name="adj3" fmla="val 48802"/>
              <a:gd name="adj4" fmla="val -30901"/>
              <a:gd name="adj5" fmla="val 125995"/>
              <a:gd name="adj6" fmla="val -7194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BB6D21-7DA6-3245-A5C5-7D7A564EB417}"/>
              </a:ext>
            </a:extLst>
          </p:cNvPr>
          <p:cNvCxnSpPr>
            <a:cxnSpLocks/>
          </p:cNvCxnSpPr>
          <p:nvPr/>
        </p:nvCxnSpPr>
        <p:spPr>
          <a:xfrm>
            <a:off x="2090741" y="535694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023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EEB58-CBB7-A748-9BD2-408DB7ADBB69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DC1F65-D655-6742-A093-8DA3075FAB47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FBF301-CDE3-BA4E-9D6C-A40641A5331A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AB36CB-EC90-6E48-97B1-C0BC5B27A8F0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AD03D2-5A44-144C-A947-E7DB99EC4490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67F9B9-0B8C-6A45-93B2-974CD2377036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955923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3543400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4" y="3986799"/>
            <a:ext cx="4189395" cy="592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186515">
            <a:off x="4672725" y="329486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5133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4290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90" y="3429000"/>
            <a:ext cx="4084218" cy="43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346451">
            <a:off x="5113301" y="33587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8615364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</p:spTree>
    <p:extLst>
      <p:ext uri="{BB962C8B-B14F-4D97-AF65-F5344CB8AC3E}">
        <p14:creationId xmlns:p14="http://schemas.microsoft.com/office/powerpoint/2010/main" val="365778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74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67053" y="5303981"/>
            <a:ext cx="2503212" cy="25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84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44058E-F804-874E-93CB-60AA11AC36C3}"/>
              </a:ext>
            </a:extLst>
          </p:cNvPr>
          <p:cNvCxnSpPr>
            <a:cxnSpLocks/>
          </p:cNvCxnSpPr>
          <p:nvPr/>
        </p:nvCxnSpPr>
        <p:spPr>
          <a:xfrm flipH="1" flipV="1">
            <a:off x="6577608" y="5727546"/>
            <a:ext cx="3966484" cy="1815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180000">
            <a:off x="8729599" y="586455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34113013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0640000">
            <a:off x="8869060" y="2010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0880000">
            <a:off x="8869060" y="36738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240000">
            <a:off x="8822573" y="51343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240000">
            <a:off x="8652031" y="574458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6236424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898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808715" y="327600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4D5FA-C81C-1240-B90D-FC9233FB3178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6" name="Picture 55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47EFDA7A-9EBA-6343-8E14-EC01896C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05B60F-4AFE-7140-85D5-DB5CCE89310D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211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90F692A-A4E4-C54B-9F6F-C541725ABB87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" name="Picture 4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25FEE1E0-931E-6449-8D68-035C85CD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B69D9-4DF6-674A-B8AA-1DBB0BFD0E6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0432950" y="49653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F59B79-85FC-FD45-ADEF-AE80482079F8}"/>
              </a:ext>
            </a:extLst>
          </p:cNvPr>
          <p:cNvSpPr txBox="1"/>
          <p:nvPr/>
        </p:nvSpPr>
        <p:spPr>
          <a:xfrm rot="21480000">
            <a:off x="8590138" y="423095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 “bar”)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9B42CC-A4CD-8D47-8F5F-E8F808F57542}"/>
              </a:ext>
            </a:extLst>
          </p:cNvPr>
          <p:cNvCxnSpPr>
            <a:cxnSpLocks/>
          </p:cNvCxnSpPr>
          <p:nvPr/>
        </p:nvCxnSpPr>
        <p:spPr>
          <a:xfrm flipH="1">
            <a:off x="6572466" y="4458093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BAE785-B0B3-8447-92C1-7A2AF6D05095}"/>
              </a:ext>
            </a:extLst>
          </p:cNvPr>
          <p:cNvCxnSpPr>
            <a:cxnSpLocks/>
          </p:cNvCxnSpPr>
          <p:nvPr/>
        </p:nvCxnSpPr>
        <p:spPr>
          <a:xfrm flipH="1">
            <a:off x="8079876" y="4457783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E24079-8B5C-354D-A82C-3DDBF4FFB72C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4795798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F2E3D7-C5C4-7246-B2FC-55E1207B214F}"/>
              </a:ext>
            </a:extLst>
          </p:cNvPr>
          <p:cNvSpPr txBox="1"/>
          <p:nvPr/>
        </p:nvSpPr>
        <p:spPr>
          <a:xfrm rot="240000">
            <a:off x="8418688" y="489603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 “bar”)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569C90-5608-1641-A1D1-BFC8F9D34C91}"/>
              </a:ext>
            </a:extLst>
          </p:cNvPr>
          <p:cNvGrpSpPr/>
          <p:nvPr/>
        </p:nvGrpSpPr>
        <p:grpSpPr>
          <a:xfrm>
            <a:off x="5861305" y="4235953"/>
            <a:ext cx="1016000" cy="762000"/>
            <a:chOff x="6061143" y="2818934"/>
            <a:chExt cx="1016000" cy="762000"/>
          </a:xfrm>
        </p:grpSpPr>
        <p:pic>
          <p:nvPicPr>
            <p:cNvPr id="69" name="Picture 68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A08E48DC-E2D2-C340-8F97-F0B624696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A6669D-1001-1748-B73D-5B65BF394DB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765EB5C-12D1-0149-A2E7-A19E67668DDE}"/>
              </a:ext>
            </a:extLst>
          </p:cNvPr>
          <p:cNvSpPr txBox="1"/>
          <p:nvPr/>
        </p:nvSpPr>
        <p:spPr>
          <a:xfrm rot="21240000">
            <a:off x="8869060" y="531946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prepare(8)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88673B-DE63-9445-9396-05070E0A4727}"/>
              </a:ext>
            </a:extLst>
          </p:cNvPr>
          <p:cNvCxnSpPr>
            <a:cxnSpLocks/>
          </p:cNvCxnSpPr>
          <p:nvPr/>
        </p:nvCxnSpPr>
        <p:spPr>
          <a:xfrm flipH="1">
            <a:off x="6572466" y="547706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47B8B-CEDC-4241-A16A-4A15C2AE0322}"/>
              </a:ext>
            </a:extLst>
          </p:cNvPr>
          <p:cNvCxnSpPr>
            <a:cxnSpLocks/>
          </p:cNvCxnSpPr>
          <p:nvPr/>
        </p:nvCxnSpPr>
        <p:spPr>
          <a:xfrm flipH="1">
            <a:off x="8079876" y="547644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691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2755807" y="381000"/>
            <a:ext cx="66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Minimum Number of Message Exchanges Needed by Paxos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953311"/>
            <a:ext cx="6680387" cy="413303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379215"/>
            <a:ext cx="459123" cy="3453135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354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379215"/>
            <a:ext cx="3650996" cy="3453135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09157" y="2182860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28842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E6ED149-BF09-6A49-A18B-40A2C7272656}"/>
              </a:ext>
            </a:extLst>
          </p:cNvPr>
          <p:cNvSpPr/>
          <p:nvPr/>
        </p:nvSpPr>
        <p:spPr>
          <a:xfrm rot="21306515">
            <a:off x="5491969" y="29456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7BA562-E13C-2248-92CC-E1662F8AC303}"/>
              </a:ext>
            </a:extLst>
          </p:cNvPr>
          <p:cNvSpPr>
            <a:spLocks noChangeAspect="1"/>
          </p:cNvSpPr>
          <p:nvPr/>
        </p:nvSpPr>
        <p:spPr>
          <a:xfrm>
            <a:off x="5609016" y="31450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ADE2035-7193-8046-987C-6E64077FA933}"/>
              </a:ext>
            </a:extLst>
          </p:cNvPr>
          <p:cNvSpPr>
            <a:spLocks noChangeAspect="1"/>
          </p:cNvSpPr>
          <p:nvPr/>
        </p:nvSpPr>
        <p:spPr>
          <a:xfrm>
            <a:off x="7306852" y="34989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3209157" y="30607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3222633" y="30732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6269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383674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AB5941-885F-4448-BFCD-F19DB4984860}"/>
              </a:ext>
            </a:extLst>
          </p:cNvPr>
          <p:cNvSpPr txBox="1"/>
          <p:nvPr/>
        </p:nvSpPr>
        <p:spPr>
          <a:xfrm rot="466451">
            <a:off x="5989695" y="30539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3209160" y="36525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168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4898621" y="381000"/>
            <a:ext cx="23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Algorithm Phases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857250"/>
            <a:ext cx="6680387" cy="431164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270000"/>
            <a:ext cx="3650996" cy="3708399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270000"/>
            <a:ext cx="459123" cy="3708399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2842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77FA88-F60B-F747-961D-FE14566271C7}"/>
              </a:ext>
            </a:extLst>
          </p:cNvPr>
          <p:cNvSpPr/>
          <p:nvPr/>
        </p:nvSpPr>
        <p:spPr>
          <a:xfrm>
            <a:off x="825501" y="3077424"/>
            <a:ext cx="8794750" cy="1551726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B8349-E73C-4541-AC67-310931587409}"/>
              </a:ext>
            </a:extLst>
          </p:cNvPr>
          <p:cNvSpPr/>
          <p:nvPr/>
        </p:nvSpPr>
        <p:spPr>
          <a:xfrm>
            <a:off x="825501" y="1689100"/>
            <a:ext cx="8794750" cy="1186700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00813B4-9903-5741-BBB0-0E23B85532BB}"/>
              </a:ext>
            </a:extLst>
          </p:cNvPr>
          <p:cNvSpPr/>
          <p:nvPr/>
        </p:nvSpPr>
        <p:spPr>
          <a:xfrm>
            <a:off x="9774616" y="1689100"/>
            <a:ext cx="312003" cy="2940050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0569-01A2-A54F-83BB-0B0A9C302146}"/>
              </a:ext>
            </a:extLst>
          </p:cNvPr>
          <p:cNvSpPr txBox="1"/>
          <p:nvPr/>
        </p:nvSpPr>
        <p:spPr>
          <a:xfrm rot="16200000">
            <a:off x="8928900" y="2801647"/>
            <a:ext cx="269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672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22633" y="2182860"/>
            <a:ext cx="4172498" cy="58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3119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</p:cNvCxnSpPr>
          <p:nvPr/>
        </p:nvCxnSpPr>
        <p:spPr>
          <a:xfrm>
            <a:off x="3209157" y="3295650"/>
            <a:ext cx="2489883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</p:cNvCxnSpPr>
          <p:nvPr/>
        </p:nvCxnSpPr>
        <p:spPr>
          <a:xfrm>
            <a:off x="3222633" y="3308214"/>
            <a:ext cx="4172497" cy="48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86188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40716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</p:cNvCxnSpPr>
          <p:nvPr/>
        </p:nvCxnSpPr>
        <p:spPr>
          <a:xfrm flipH="1">
            <a:off x="3209160" y="3861889"/>
            <a:ext cx="4185970" cy="673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490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2781207" y="953311"/>
            <a:ext cx="6629587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301847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30571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32480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552246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454061" y="381000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Multi-Paxos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DA037D-87DB-5541-88C6-65B0988FDB12}"/>
              </a:ext>
            </a:extLst>
          </p:cNvPr>
          <p:cNvSpPr/>
          <p:nvPr/>
        </p:nvSpPr>
        <p:spPr>
          <a:xfrm>
            <a:off x="825501" y="1803015"/>
            <a:ext cx="8794750" cy="913009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935204" y="17673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3261512" y="20001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3238599" y="23685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3234557" y="23685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912411" y="21839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3261513" y="19961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1D876-A094-9A4C-A5B4-0EE7895C8E70}"/>
              </a:ext>
            </a:extLst>
          </p:cNvPr>
          <p:cNvSpPr/>
          <p:nvPr/>
        </p:nvSpPr>
        <p:spPr>
          <a:xfrm>
            <a:off x="825501" y="296506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617417" y="302833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3255089" y="323169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3248033" y="323200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3244612" y="358926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420000">
            <a:off x="3514177" y="369429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accepted(5,“foo”,1)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953971-9809-5F42-BB3C-9BDA61FE7C6F}"/>
              </a:ext>
            </a:extLst>
          </p:cNvPr>
          <p:cNvCxnSpPr>
            <a:cxnSpLocks/>
          </p:cNvCxnSpPr>
          <p:nvPr/>
        </p:nvCxnSpPr>
        <p:spPr>
          <a:xfrm flipH="1">
            <a:off x="3248033" y="378501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AD1C0-4455-6F47-89A1-9CBC93870472}"/>
              </a:ext>
            </a:extLst>
          </p:cNvPr>
          <p:cNvSpPr/>
          <p:nvPr/>
        </p:nvSpPr>
        <p:spPr>
          <a:xfrm>
            <a:off x="825501" y="445731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FEE0A9-F98C-B043-A1D3-3295165AEEA8}"/>
              </a:ext>
            </a:extLst>
          </p:cNvPr>
          <p:cNvSpPr txBox="1"/>
          <p:nvPr/>
        </p:nvSpPr>
        <p:spPr>
          <a:xfrm rot="240000">
            <a:off x="3617417" y="453328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accept(5,“bar”,2)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6BF3F-30E0-9B40-91DE-3A756C73D8FB}"/>
              </a:ext>
            </a:extLst>
          </p:cNvPr>
          <p:cNvCxnSpPr>
            <a:cxnSpLocks/>
          </p:cNvCxnSpPr>
          <p:nvPr/>
        </p:nvCxnSpPr>
        <p:spPr>
          <a:xfrm>
            <a:off x="3255089" y="473664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FA8326-03C7-F942-BF54-75C94FF38EF7}"/>
              </a:ext>
            </a:extLst>
          </p:cNvPr>
          <p:cNvCxnSpPr>
            <a:cxnSpLocks/>
          </p:cNvCxnSpPr>
          <p:nvPr/>
        </p:nvCxnSpPr>
        <p:spPr>
          <a:xfrm>
            <a:off x="3248033" y="47369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5C4C9-4799-874A-A405-EA17DB46D17F}"/>
              </a:ext>
            </a:extLst>
          </p:cNvPr>
          <p:cNvCxnSpPr>
            <a:cxnSpLocks/>
          </p:cNvCxnSpPr>
          <p:nvPr/>
        </p:nvCxnSpPr>
        <p:spPr>
          <a:xfrm flipH="1">
            <a:off x="3244612" y="509421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DB0264-50F8-5643-BA54-55A3D4352240}"/>
              </a:ext>
            </a:extLst>
          </p:cNvPr>
          <p:cNvSpPr txBox="1"/>
          <p:nvPr/>
        </p:nvSpPr>
        <p:spPr>
          <a:xfrm rot="21420000">
            <a:off x="3514177" y="519924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accepted(5,“bar”,2)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DE7D9E-90DD-7F4B-BF09-959BFD541F33}"/>
              </a:ext>
            </a:extLst>
          </p:cNvPr>
          <p:cNvCxnSpPr>
            <a:cxnSpLocks/>
          </p:cNvCxnSpPr>
          <p:nvPr/>
        </p:nvCxnSpPr>
        <p:spPr>
          <a:xfrm flipH="1">
            <a:off x="3248033" y="528996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3F92D7D-866D-2546-BD89-DD699C2E6DC9}"/>
              </a:ext>
            </a:extLst>
          </p:cNvPr>
          <p:cNvSpPr/>
          <p:nvPr/>
        </p:nvSpPr>
        <p:spPr>
          <a:xfrm>
            <a:off x="9774616" y="1803015"/>
            <a:ext cx="312003" cy="233896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9223B2-5A02-074D-B2F4-B1382BE2D817}"/>
              </a:ext>
            </a:extLst>
          </p:cNvPr>
          <p:cNvSpPr txBox="1"/>
          <p:nvPr/>
        </p:nvSpPr>
        <p:spPr>
          <a:xfrm rot="16200000">
            <a:off x="9500401" y="2560576"/>
            <a:ext cx="168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70E43F6-ABA4-2540-81E0-2B2F417895B5}"/>
              </a:ext>
            </a:extLst>
          </p:cNvPr>
          <p:cNvSpPr/>
          <p:nvPr/>
        </p:nvSpPr>
        <p:spPr>
          <a:xfrm>
            <a:off x="9774616" y="4457315"/>
            <a:ext cx="312003" cy="117691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EC6A2E-E0E1-0E4A-AAB3-FBA491F80010}"/>
              </a:ext>
            </a:extLst>
          </p:cNvPr>
          <p:cNvSpPr txBox="1"/>
          <p:nvPr/>
        </p:nvSpPr>
        <p:spPr>
          <a:xfrm rot="16200000">
            <a:off x="9344826" y="4713570"/>
            <a:ext cx="204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Repeat 2</a:t>
            </a:r>
            <a:r>
              <a:rPr lang="en-GB" sz="1400" baseline="30000" dirty="0"/>
              <a:t>nd</a:t>
            </a:r>
            <a:r>
              <a:rPr lang="en-GB" sz="1400" dirty="0"/>
              <a:t> phase as many times as needed</a:t>
            </a:r>
          </a:p>
        </p:txBody>
      </p:sp>
    </p:spTree>
    <p:extLst>
      <p:ext uri="{BB962C8B-B14F-4D97-AF65-F5344CB8AC3E}">
        <p14:creationId xmlns:p14="http://schemas.microsoft.com/office/powerpoint/2010/main" val="29057937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469476" y="195524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808416" y="25178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22477" y="3836167"/>
            <a:ext cx="505127" cy="779020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</p:spTree>
    <p:extLst>
      <p:ext uri="{BB962C8B-B14F-4D97-AF65-F5344CB8AC3E}">
        <p14:creationId xmlns:p14="http://schemas.microsoft.com/office/powerpoint/2010/main" val="383692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22664</TotalTime>
  <Words>6465</Words>
  <Application>Microsoft Macintosh PowerPoint</Application>
  <PresentationFormat>Widescreen</PresentationFormat>
  <Paragraphs>2432</Paragraphs>
  <Slides>133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9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280</cp:revision>
  <dcterms:created xsi:type="dcterms:W3CDTF">2020-04-15T11:07:56Z</dcterms:created>
  <dcterms:modified xsi:type="dcterms:W3CDTF">2020-05-26T16:17:52Z</dcterms:modified>
</cp:coreProperties>
</file>