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4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  <p:sldId id="407" r:id="rId115"/>
    <p:sldId id="408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  <p:sldId id="420" r:id="rId128"/>
    <p:sldId id="421" r:id="rId129"/>
    <p:sldId id="423" r:id="rId130"/>
    <p:sldId id="422" r:id="rId131"/>
    <p:sldId id="424" r:id="rId132"/>
    <p:sldId id="425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21/05/2020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Bang!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15438</TotalTime>
  <Words>6456</Words>
  <Application>Microsoft Macintosh PowerPoint</Application>
  <PresentationFormat>Widescreen</PresentationFormat>
  <Paragraphs>2427</Paragraphs>
  <Slides>132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274</cp:revision>
  <dcterms:created xsi:type="dcterms:W3CDTF">2020-04-15T11:07:56Z</dcterms:created>
  <dcterms:modified xsi:type="dcterms:W3CDTF">2020-05-21T14:46:07Z</dcterms:modified>
</cp:coreProperties>
</file>