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1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E5"/>
    <a:srgbClr val="F8DFDF"/>
    <a:srgbClr val="FFFFEE"/>
    <a:srgbClr val="D3E1CB"/>
    <a:srgbClr val="F8E9DE"/>
    <a:srgbClr val="FFF9E6"/>
    <a:srgbClr val="EB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13607</TotalTime>
  <Words>4308</Words>
  <Application>Microsoft Macintosh PowerPoint</Application>
  <PresentationFormat>Widescreen</PresentationFormat>
  <Paragraphs>1722</Paragraphs>
  <Slides>99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194</cp:revision>
  <dcterms:created xsi:type="dcterms:W3CDTF">2020-04-15T11:07:56Z</dcterms:created>
  <dcterms:modified xsi:type="dcterms:W3CDTF">2020-05-11T17:28:11Z</dcterms:modified>
</cp:coreProperties>
</file>