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11210</TotalTime>
  <Words>2787</Words>
  <Application>Microsoft Macintosh PowerPoint</Application>
  <PresentationFormat>Widescreen</PresentationFormat>
  <Paragraphs>1074</Paragraphs>
  <Slides>58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125</cp:revision>
  <dcterms:created xsi:type="dcterms:W3CDTF">2020-04-15T11:07:56Z</dcterms:created>
  <dcterms:modified xsi:type="dcterms:W3CDTF">2020-04-27T14:51:49Z</dcterms:modified>
</cp:coreProperties>
</file>