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8"/>
    <p:restoredTop sz="94672"/>
  </p:normalViewPr>
  <p:slideViewPr>
    <p:cSldViewPr snapToGrid="0" snapToObjects="1">
      <p:cViewPr varScale="1">
        <p:scale>
          <a:sx n="159" d="100"/>
          <a:sy n="159" d="100"/>
        </p:scale>
        <p:origin x="6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4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31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65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95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0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3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1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23/04/2020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296864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20136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572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80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815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912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395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267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54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98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840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0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204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299351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50353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28891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531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1594723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115802-E588-D44C-98E1-DC72F921D5C8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8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0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134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5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833478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115802-E588-D44C-98E1-DC72F921D5C8}"/>
              </a:ext>
            </a:extLst>
          </p:cNvPr>
          <p:cNvSpPr txBox="1"/>
          <p:nvPr/>
        </p:nvSpPr>
        <p:spPr>
          <a:xfrm>
            <a:off x="7581648" y="1633526"/>
            <a:ext cx="731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</a:t>
            </a:r>
            <a:br>
              <a:rPr lang="en-GB" dirty="0"/>
            </a:br>
            <a:r>
              <a:rPr lang="en-GB" dirty="0"/>
              <a:t>Order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flipH="1">
            <a:off x="7305510" y="2279857"/>
            <a:ext cx="641815" cy="567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2957820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BE77C3-7C62-E342-B19E-F9381959182C}"/>
              </a:ext>
            </a:extLst>
          </p:cNvPr>
          <p:cNvSpPr/>
          <p:nvPr/>
        </p:nvSpPr>
        <p:spPr>
          <a:xfrm>
            <a:off x="1708748" y="931377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E2971-3044-B94F-A844-73F127335871}"/>
              </a:ext>
            </a:extLst>
          </p:cNvPr>
          <p:cNvSpPr txBox="1"/>
          <p:nvPr/>
        </p:nvSpPr>
        <p:spPr>
          <a:xfrm>
            <a:off x="1443464" y="892389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F5C58D-AFF3-934B-AEB5-218A4FBAA43A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7DB7F3-188B-8E47-B3C4-55BAC5CCC136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630CFBD-7597-7740-B9C7-FCDCE6CDA838}"/>
              </a:ext>
            </a:extLst>
          </p:cNvPr>
          <p:cNvSpPr/>
          <p:nvPr/>
        </p:nvSpPr>
        <p:spPr>
          <a:xfrm>
            <a:off x="2889955" y="1782296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ABACF9E-E6CB-8244-9FEC-E5ED1E770CD3}"/>
              </a:ext>
            </a:extLst>
          </p:cNvPr>
          <p:cNvSpPr txBox="1"/>
          <p:nvPr/>
        </p:nvSpPr>
        <p:spPr>
          <a:xfrm>
            <a:off x="2624671" y="1743308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3771FD4-EAD8-B34B-8DAB-EC0C6052DCD1}"/>
              </a:ext>
            </a:extLst>
          </p:cNvPr>
          <p:cNvSpPr/>
          <p:nvPr/>
        </p:nvSpPr>
        <p:spPr>
          <a:xfrm>
            <a:off x="2889955" y="2159954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A5EFB-949D-E748-AE86-425D60FEF4ED}"/>
              </a:ext>
            </a:extLst>
          </p:cNvPr>
          <p:cNvSpPr txBox="1"/>
          <p:nvPr/>
        </p:nvSpPr>
        <p:spPr>
          <a:xfrm>
            <a:off x="2624671" y="2120966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4208A6C-A920-EE4A-904E-B3CE13758F8D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A0CF87-AC29-A448-8FE9-5E23AB10C2A7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787DE77-9995-D54D-9485-C8F4E3C64B9C}"/>
              </a:ext>
            </a:extLst>
          </p:cNvPr>
          <p:cNvSpPr/>
          <p:nvPr/>
        </p:nvSpPr>
        <p:spPr>
          <a:xfrm>
            <a:off x="4077866" y="1345396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6349C34-12F2-2E46-BBEB-5997B2BEFCAA}"/>
              </a:ext>
            </a:extLst>
          </p:cNvPr>
          <p:cNvSpPr txBox="1"/>
          <p:nvPr/>
        </p:nvSpPr>
        <p:spPr>
          <a:xfrm>
            <a:off x="3812582" y="1306408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10916046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6B4B546-171F-644B-BFD0-F7F7D5677A00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423738-DB56-774B-9BDC-3AAD2ACC4959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75DB266-DD1E-D045-9522-58ED91075DD3}"/>
              </a:ext>
            </a:extLst>
          </p:cNvPr>
          <p:cNvSpPr/>
          <p:nvPr/>
        </p:nvSpPr>
        <p:spPr>
          <a:xfrm>
            <a:off x="2889955" y="2159954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3D13851-57F2-3542-934B-8D6D7B593C45}"/>
              </a:ext>
            </a:extLst>
          </p:cNvPr>
          <p:cNvSpPr txBox="1"/>
          <p:nvPr/>
        </p:nvSpPr>
        <p:spPr>
          <a:xfrm>
            <a:off x="2624671" y="2120966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115D606-9F2F-824D-9DE9-8E6D4971009F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899F2B3-68C3-5340-8AA4-67C02CE3D90D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669C076-F1BF-B243-B5A7-39BE2607CF8B}"/>
              </a:ext>
            </a:extLst>
          </p:cNvPr>
          <p:cNvSpPr/>
          <p:nvPr/>
        </p:nvSpPr>
        <p:spPr>
          <a:xfrm>
            <a:off x="2889955" y="2159954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6489D3-5A3C-F74A-8A7F-6E4E56C5A0FE}"/>
              </a:ext>
            </a:extLst>
          </p:cNvPr>
          <p:cNvSpPr txBox="1"/>
          <p:nvPr/>
        </p:nvSpPr>
        <p:spPr>
          <a:xfrm>
            <a:off x="2624671" y="2120966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427E307-E59E-BF45-820D-B524714A0E27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27447E8-A72C-594C-99E4-BFF6A6665CAC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3771FD4-EAD8-B34B-8DAB-EC0C6052DCD1}"/>
              </a:ext>
            </a:extLst>
          </p:cNvPr>
          <p:cNvSpPr/>
          <p:nvPr/>
        </p:nvSpPr>
        <p:spPr>
          <a:xfrm>
            <a:off x="2889955" y="2159954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C9A5EFB-949D-E748-AE86-425D60FEF4ED}"/>
              </a:ext>
            </a:extLst>
          </p:cNvPr>
          <p:cNvSpPr txBox="1"/>
          <p:nvPr/>
        </p:nvSpPr>
        <p:spPr>
          <a:xfrm>
            <a:off x="2624671" y="2120966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1357" y="194417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78B1D89-8FCB-F646-AA56-F55FEE608D76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A11348-9023-0442-9F8D-BBAFC47DE8D3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5D642A1-0983-C848-B347-89D7DB37547E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70DF6F-14AB-8F47-BD03-2C90C9614F42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BE77C3-7C62-E342-B19E-F9381959182C}"/>
              </a:ext>
            </a:extLst>
          </p:cNvPr>
          <p:cNvSpPr/>
          <p:nvPr/>
        </p:nvSpPr>
        <p:spPr>
          <a:xfrm>
            <a:off x="1708748" y="931377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E2971-3044-B94F-A844-73F127335871}"/>
              </a:ext>
            </a:extLst>
          </p:cNvPr>
          <p:cNvSpPr txBox="1"/>
          <p:nvPr/>
        </p:nvSpPr>
        <p:spPr>
          <a:xfrm>
            <a:off x="1443464" y="892389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CAFF29-A256-0E49-B48B-0FF9A66E75AE}"/>
              </a:ext>
            </a:extLst>
          </p:cNvPr>
          <p:cNvSpPr txBox="1"/>
          <p:nvPr/>
        </p:nvSpPr>
        <p:spPr>
          <a:xfrm>
            <a:off x="497409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101" name="Straight Arrow Connector 4">
            <a:extLst>
              <a:ext uri="{FF2B5EF4-FFF2-40B4-BE49-F238E27FC236}">
                <a16:creationId xmlns:a16="http://schemas.microsoft.com/office/drawing/2014/main" id="{BBBEDCD9-B0E1-EE49-8BE0-77E1A77D7D33}"/>
              </a:ext>
            </a:extLst>
          </p:cNvPr>
          <p:cNvCxnSpPr>
            <a:cxnSpLocks/>
            <a:stCxn id="100" idx="0"/>
            <a:endCxn id="106" idx="0"/>
          </p:cNvCxnSpPr>
          <p:nvPr/>
        </p:nvCxnSpPr>
        <p:spPr>
          <a:xfrm rot="16200000" flipH="1">
            <a:off x="2607076" y="-122733"/>
            <a:ext cx="46600" cy="4055940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4">
            <a:extLst>
              <a:ext uri="{FF2B5EF4-FFF2-40B4-BE49-F238E27FC236}">
                <a16:creationId xmlns:a16="http://schemas.microsoft.com/office/drawing/2014/main" id="{255EAF20-978D-3846-B0A9-F4569C1B8AB4}"/>
              </a:ext>
            </a:extLst>
          </p:cNvPr>
          <p:cNvCxnSpPr>
            <a:cxnSpLocks/>
            <a:stCxn id="107" idx="2"/>
            <a:endCxn id="105" idx="2"/>
          </p:cNvCxnSpPr>
          <p:nvPr/>
        </p:nvCxnSpPr>
        <p:spPr>
          <a:xfrm rot="5400000">
            <a:off x="2657025" y="120506"/>
            <a:ext cx="11822" cy="4027126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459BCC5-875A-2048-8604-712B0BE86245}"/>
              </a:ext>
            </a:extLst>
          </p:cNvPr>
          <p:cNvSpPr txBox="1"/>
          <p:nvPr/>
        </p:nvSpPr>
        <p:spPr>
          <a:xfrm>
            <a:off x="2173976" y="164943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D44E522-0F7A-1C40-988D-9C23ED442C00}"/>
              </a:ext>
            </a:extLst>
          </p:cNvPr>
          <p:cNvSpPr txBox="1"/>
          <p:nvPr/>
        </p:nvSpPr>
        <p:spPr>
          <a:xfrm>
            <a:off x="2173976" y="201876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C60F24-B3CD-894C-96F3-134152F03D24}"/>
              </a:ext>
            </a:extLst>
          </p:cNvPr>
          <p:cNvSpPr/>
          <p:nvPr/>
        </p:nvSpPr>
        <p:spPr>
          <a:xfrm rot="19800000">
            <a:off x="545480" y="20421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5693FBC-2956-0B4F-A5E5-85A8806384CB}"/>
              </a:ext>
            </a:extLst>
          </p:cNvPr>
          <p:cNvSpPr/>
          <p:nvPr/>
        </p:nvSpPr>
        <p:spPr>
          <a:xfrm rot="19800000">
            <a:off x="4606873" y="19215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113AD1-4649-594F-84EF-6EE0879B0A17}"/>
              </a:ext>
            </a:extLst>
          </p:cNvPr>
          <p:cNvSpPr txBox="1"/>
          <p:nvPr/>
        </p:nvSpPr>
        <p:spPr>
          <a:xfrm>
            <a:off x="4571502" y="188193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787DE77-9995-D54D-9485-C8F4E3C64B9C}"/>
              </a:ext>
            </a:extLst>
          </p:cNvPr>
          <p:cNvSpPr/>
          <p:nvPr/>
        </p:nvSpPr>
        <p:spPr>
          <a:xfrm>
            <a:off x="4077866" y="1345396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6349C34-12F2-2E46-BBEB-5997B2BEFCAA}"/>
              </a:ext>
            </a:extLst>
          </p:cNvPr>
          <p:cNvSpPr txBox="1"/>
          <p:nvPr/>
        </p:nvSpPr>
        <p:spPr>
          <a:xfrm>
            <a:off x="3812582" y="1306408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40044F5-4C79-234B-BDCE-46962F4596C7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DA7812-B11E-DC48-8836-7F2B74ECE1EA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F5F4C0D-B3DC-9C48-A192-F0B9A4B23BDA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D82BB-3974-714E-90D6-9F262A4F99EC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BE77C3-7C62-E342-B19E-F9381959182C}"/>
              </a:ext>
            </a:extLst>
          </p:cNvPr>
          <p:cNvSpPr/>
          <p:nvPr/>
        </p:nvSpPr>
        <p:spPr>
          <a:xfrm>
            <a:off x="1708748" y="931377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E2971-3044-B94F-A844-73F127335871}"/>
              </a:ext>
            </a:extLst>
          </p:cNvPr>
          <p:cNvSpPr txBox="1"/>
          <p:nvPr/>
        </p:nvSpPr>
        <p:spPr>
          <a:xfrm>
            <a:off x="1443464" y="892389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F5C58D-AFF3-934B-AEB5-218A4FBAA43A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7DB7F3-188B-8E47-B3C4-55BAC5CCC136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AC7E43-AFFD-774F-A5A1-3559AF3E417B}"/>
              </a:ext>
            </a:extLst>
          </p:cNvPr>
          <p:cNvGrpSpPr/>
          <p:nvPr/>
        </p:nvGrpSpPr>
        <p:grpSpPr>
          <a:xfrm>
            <a:off x="497409" y="1649431"/>
            <a:ext cx="4284087" cy="707886"/>
            <a:chOff x="497409" y="3660737"/>
            <a:chExt cx="4284087" cy="70788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CAFF29-A256-0E49-B48B-0FF9A66E75AE}"/>
                </a:ext>
              </a:extLst>
            </p:cNvPr>
            <p:cNvSpPr txBox="1"/>
            <p:nvPr/>
          </p:nvSpPr>
          <p:spPr>
            <a:xfrm>
              <a:off x="497409" y="3893243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100" idx="0"/>
              <a:endCxn id="106" idx="0"/>
            </p:cNvCxnSpPr>
            <p:nvPr/>
          </p:nvCxnSpPr>
          <p:spPr>
            <a:xfrm rot="16200000" flipH="1">
              <a:off x="2607076" y="1888573"/>
              <a:ext cx="46600" cy="4055940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07" idx="2"/>
              <a:endCxn id="105" idx="2"/>
            </p:cNvCxnSpPr>
            <p:nvPr/>
          </p:nvCxnSpPr>
          <p:spPr>
            <a:xfrm rot="5400000">
              <a:off x="2657025" y="2131812"/>
              <a:ext cx="11822" cy="4027126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459BCC5-875A-2048-8604-712B0BE86245}"/>
                </a:ext>
              </a:extLst>
            </p:cNvPr>
            <p:cNvSpPr txBox="1"/>
            <p:nvPr/>
          </p:nvSpPr>
          <p:spPr>
            <a:xfrm>
              <a:off x="2173976" y="3660737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44E522-0F7A-1C40-988D-9C23ED442C00}"/>
                </a:ext>
              </a:extLst>
            </p:cNvPr>
            <p:cNvSpPr txBox="1"/>
            <p:nvPr/>
          </p:nvSpPr>
          <p:spPr>
            <a:xfrm>
              <a:off x="2173976" y="4030069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FC60F24-B3CD-894C-96F3-134152F03D24}"/>
                </a:ext>
              </a:extLst>
            </p:cNvPr>
            <p:cNvSpPr/>
            <p:nvPr/>
          </p:nvSpPr>
          <p:spPr>
            <a:xfrm rot="19800000">
              <a:off x="545480" y="4053470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5693FBC-2956-0B4F-A5E5-85A8806384CB}"/>
                </a:ext>
              </a:extLst>
            </p:cNvPr>
            <p:cNvSpPr/>
            <p:nvPr/>
          </p:nvSpPr>
          <p:spPr>
            <a:xfrm rot="19800000">
              <a:off x="4606873" y="3932820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6113AD1-4649-594F-84EF-6EE0879B0A17}"/>
                </a:ext>
              </a:extLst>
            </p:cNvPr>
            <p:cNvSpPr txBox="1"/>
            <p:nvPr/>
          </p:nvSpPr>
          <p:spPr>
            <a:xfrm>
              <a:off x="4571502" y="3893243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630CFBD-7597-7740-B9C7-FCDCE6CDA838}"/>
                </a:ext>
              </a:extLst>
            </p:cNvPr>
            <p:cNvSpPr/>
            <p:nvPr/>
          </p:nvSpPr>
          <p:spPr>
            <a:xfrm>
              <a:off x="2889955" y="3793602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ABACF9E-E6CB-8244-9FEC-E5ED1E770CD3}"/>
                </a:ext>
              </a:extLst>
            </p:cNvPr>
            <p:cNvSpPr txBox="1"/>
            <p:nvPr/>
          </p:nvSpPr>
          <p:spPr>
            <a:xfrm>
              <a:off x="2624671" y="3754614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3771FD4-EAD8-B34B-8DAB-EC0C6052DCD1}"/>
                </a:ext>
              </a:extLst>
            </p:cNvPr>
            <p:cNvSpPr/>
            <p:nvPr/>
          </p:nvSpPr>
          <p:spPr>
            <a:xfrm>
              <a:off x="2889955" y="4171260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C9A5EFB-949D-E748-AE86-425D60FEF4ED}"/>
                </a:ext>
              </a:extLst>
            </p:cNvPr>
            <p:cNvSpPr txBox="1"/>
            <p:nvPr/>
          </p:nvSpPr>
          <p:spPr>
            <a:xfrm>
              <a:off x="2624671" y="4132272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4208A6C-A920-EE4A-904E-B3CE13758F8D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A0CF87-AC29-A448-8FE9-5E23AB10C2A7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787DE77-9995-D54D-9485-C8F4E3C64B9C}"/>
              </a:ext>
            </a:extLst>
          </p:cNvPr>
          <p:cNvSpPr/>
          <p:nvPr/>
        </p:nvSpPr>
        <p:spPr>
          <a:xfrm>
            <a:off x="4077866" y="1345396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6349C34-12F2-2E46-BBEB-5997B2BEFCAA}"/>
              </a:ext>
            </a:extLst>
          </p:cNvPr>
          <p:cNvSpPr txBox="1"/>
          <p:nvPr/>
        </p:nvSpPr>
        <p:spPr>
          <a:xfrm>
            <a:off x="3812582" y="1306408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BE77C3-7C62-E342-B19E-F9381959182C}"/>
              </a:ext>
            </a:extLst>
          </p:cNvPr>
          <p:cNvSpPr/>
          <p:nvPr/>
        </p:nvSpPr>
        <p:spPr>
          <a:xfrm>
            <a:off x="1708748" y="931377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E2971-3044-B94F-A844-73F127335871}"/>
              </a:ext>
            </a:extLst>
          </p:cNvPr>
          <p:cNvSpPr txBox="1"/>
          <p:nvPr/>
        </p:nvSpPr>
        <p:spPr>
          <a:xfrm>
            <a:off x="1443464" y="892389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F5C58D-AFF3-934B-AEB5-218A4FBAA43A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7DB7F3-188B-8E47-B3C4-55BAC5CCC136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AC7E43-AFFD-774F-A5A1-3559AF3E417B}"/>
              </a:ext>
            </a:extLst>
          </p:cNvPr>
          <p:cNvGrpSpPr/>
          <p:nvPr/>
        </p:nvGrpSpPr>
        <p:grpSpPr>
          <a:xfrm>
            <a:off x="497409" y="1649431"/>
            <a:ext cx="4284087" cy="707886"/>
            <a:chOff x="497409" y="3660737"/>
            <a:chExt cx="4284087" cy="70788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CAFF29-A256-0E49-B48B-0FF9A66E75AE}"/>
                </a:ext>
              </a:extLst>
            </p:cNvPr>
            <p:cNvSpPr txBox="1"/>
            <p:nvPr/>
          </p:nvSpPr>
          <p:spPr>
            <a:xfrm>
              <a:off x="497409" y="3893243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100" idx="0"/>
              <a:endCxn id="106" idx="0"/>
            </p:cNvCxnSpPr>
            <p:nvPr/>
          </p:nvCxnSpPr>
          <p:spPr>
            <a:xfrm rot="16200000" flipH="1">
              <a:off x="2607076" y="1888573"/>
              <a:ext cx="46600" cy="4055940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07" idx="2"/>
              <a:endCxn id="105" idx="2"/>
            </p:cNvCxnSpPr>
            <p:nvPr/>
          </p:nvCxnSpPr>
          <p:spPr>
            <a:xfrm rot="5400000">
              <a:off x="2657025" y="2131812"/>
              <a:ext cx="11822" cy="4027126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459BCC5-875A-2048-8604-712B0BE86245}"/>
                </a:ext>
              </a:extLst>
            </p:cNvPr>
            <p:cNvSpPr txBox="1"/>
            <p:nvPr/>
          </p:nvSpPr>
          <p:spPr>
            <a:xfrm>
              <a:off x="2173976" y="3660737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44E522-0F7A-1C40-988D-9C23ED442C00}"/>
                </a:ext>
              </a:extLst>
            </p:cNvPr>
            <p:cNvSpPr txBox="1"/>
            <p:nvPr/>
          </p:nvSpPr>
          <p:spPr>
            <a:xfrm>
              <a:off x="2173976" y="4030069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FC60F24-B3CD-894C-96F3-134152F03D24}"/>
                </a:ext>
              </a:extLst>
            </p:cNvPr>
            <p:cNvSpPr/>
            <p:nvPr/>
          </p:nvSpPr>
          <p:spPr>
            <a:xfrm rot="19800000">
              <a:off x="545480" y="4053470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5693FBC-2956-0B4F-A5E5-85A8806384CB}"/>
                </a:ext>
              </a:extLst>
            </p:cNvPr>
            <p:cNvSpPr/>
            <p:nvPr/>
          </p:nvSpPr>
          <p:spPr>
            <a:xfrm rot="19800000">
              <a:off x="4606873" y="3932820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6113AD1-4649-594F-84EF-6EE0879B0A17}"/>
                </a:ext>
              </a:extLst>
            </p:cNvPr>
            <p:cNvSpPr txBox="1"/>
            <p:nvPr/>
          </p:nvSpPr>
          <p:spPr>
            <a:xfrm>
              <a:off x="4571502" y="3893243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630CFBD-7597-7740-B9C7-FCDCE6CDA838}"/>
                </a:ext>
              </a:extLst>
            </p:cNvPr>
            <p:cNvSpPr/>
            <p:nvPr/>
          </p:nvSpPr>
          <p:spPr>
            <a:xfrm>
              <a:off x="2889955" y="3793602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ABACF9E-E6CB-8244-9FEC-E5ED1E770CD3}"/>
                </a:ext>
              </a:extLst>
            </p:cNvPr>
            <p:cNvSpPr txBox="1"/>
            <p:nvPr/>
          </p:nvSpPr>
          <p:spPr>
            <a:xfrm>
              <a:off x="2624671" y="3754614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3771FD4-EAD8-B34B-8DAB-EC0C6052DCD1}"/>
                </a:ext>
              </a:extLst>
            </p:cNvPr>
            <p:cNvSpPr/>
            <p:nvPr/>
          </p:nvSpPr>
          <p:spPr>
            <a:xfrm>
              <a:off x="2889955" y="4171260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C9A5EFB-949D-E748-AE86-425D60FEF4ED}"/>
                </a:ext>
              </a:extLst>
            </p:cNvPr>
            <p:cNvSpPr txBox="1"/>
            <p:nvPr/>
          </p:nvSpPr>
          <p:spPr>
            <a:xfrm>
              <a:off x="2624671" y="4132272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4208A6C-A920-EE4A-904E-B3CE13758F8D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A0CF87-AC29-A448-8FE9-5E23AB10C2A7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787DE77-9995-D54D-9485-C8F4E3C64B9C}"/>
              </a:ext>
            </a:extLst>
          </p:cNvPr>
          <p:cNvSpPr/>
          <p:nvPr/>
        </p:nvSpPr>
        <p:spPr>
          <a:xfrm>
            <a:off x="4077866" y="1345396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6349C34-12F2-2E46-BBEB-5997B2BEFCAA}"/>
              </a:ext>
            </a:extLst>
          </p:cNvPr>
          <p:cNvSpPr txBox="1"/>
          <p:nvPr/>
        </p:nvSpPr>
        <p:spPr>
          <a:xfrm>
            <a:off x="3812582" y="1306408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AEE5A-E817-1D41-A432-0759FE9D48B8}"/>
              </a:ext>
            </a:extLst>
          </p:cNvPr>
          <p:cNvSpPr txBox="1"/>
          <p:nvPr/>
        </p:nvSpPr>
        <p:spPr>
          <a:xfrm>
            <a:off x="497409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FB15CE-F78B-3346-AE32-83533491FC57}"/>
              </a:ext>
            </a:extLst>
          </p:cNvPr>
          <p:cNvCxnSpPr>
            <a:cxnSpLocks/>
            <a:stCxn id="3" idx="0"/>
            <a:endCxn id="96" idx="0"/>
          </p:cNvCxnSpPr>
          <p:nvPr/>
        </p:nvCxnSpPr>
        <p:spPr>
          <a:xfrm rot="16200000" flipH="1">
            <a:off x="1422517" y="204576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4">
            <a:extLst>
              <a:ext uri="{FF2B5EF4-FFF2-40B4-BE49-F238E27FC236}">
                <a16:creationId xmlns:a16="http://schemas.microsoft.com/office/drawing/2014/main" id="{054972D0-F526-F848-81E3-6290555D1CAE}"/>
              </a:ext>
            </a:extLst>
          </p:cNvPr>
          <p:cNvCxnSpPr>
            <a:cxnSpLocks/>
            <a:stCxn id="98" idx="2"/>
            <a:endCxn id="95" idx="2"/>
          </p:cNvCxnSpPr>
          <p:nvPr/>
        </p:nvCxnSpPr>
        <p:spPr>
          <a:xfrm rot="5400000">
            <a:off x="1472466" y="447815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BBD9C-AAAE-2047-B909-2D46C8E6831B}"/>
              </a:ext>
            </a:extLst>
          </p:cNvPr>
          <p:cNvSpPr txBox="1"/>
          <p:nvPr/>
        </p:nvSpPr>
        <p:spPr>
          <a:xfrm>
            <a:off x="997887" y="792181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FF5C67F-1284-C942-B439-26097124B808}"/>
              </a:ext>
            </a:extLst>
          </p:cNvPr>
          <p:cNvSpPr txBox="1"/>
          <p:nvPr/>
        </p:nvSpPr>
        <p:spPr>
          <a:xfrm>
            <a:off x="997887" y="1161513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3D1F79-EA20-C24C-AFE5-E955FD3470A2}"/>
              </a:ext>
            </a:extLst>
          </p:cNvPr>
          <p:cNvSpPr/>
          <p:nvPr/>
        </p:nvSpPr>
        <p:spPr>
          <a:xfrm rot="19800000">
            <a:off x="545480" y="118491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FD3E44-31A4-214A-B96C-43FF55077D4A}"/>
              </a:ext>
            </a:extLst>
          </p:cNvPr>
          <p:cNvSpPr/>
          <p:nvPr/>
        </p:nvSpPr>
        <p:spPr>
          <a:xfrm rot="19800000">
            <a:off x="2237755" y="1064264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DD07B1D-691B-8541-B18F-1CB370CC1860}"/>
              </a:ext>
            </a:extLst>
          </p:cNvPr>
          <p:cNvSpPr txBox="1"/>
          <p:nvPr/>
        </p:nvSpPr>
        <p:spPr>
          <a:xfrm>
            <a:off x="2202384" y="1024687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6BE77C3-7C62-E342-B19E-F9381959182C}"/>
              </a:ext>
            </a:extLst>
          </p:cNvPr>
          <p:cNvSpPr/>
          <p:nvPr/>
        </p:nvSpPr>
        <p:spPr>
          <a:xfrm>
            <a:off x="1708748" y="931377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E2971-3044-B94F-A844-73F127335871}"/>
              </a:ext>
            </a:extLst>
          </p:cNvPr>
          <p:cNvSpPr txBox="1"/>
          <p:nvPr/>
        </p:nvSpPr>
        <p:spPr>
          <a:xfrm>
            <a:off x="1443464" y="892389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F5C58D-AFF3-934B-AEB5-218A4FBAA43A}"/>
              </a:ext>
            </a:extLst>
          </p:cNvPr>
          <p:cNvSpPr/>
          <p:nvPr/>
        </p:nvSpPr>
        <p:spPr>
          <a:xfrm>
            <a:off x="1708748" y="1318073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7DB7F3-188B-8E47-B3C4-55BAC5CCC136}"/>
              </a:ext>
            </a:extLst>
          </p:cNvPr>
          <p:cNvSpPr txBox="1"/>
          <p:nvPr/>
        </p:nvSpPr>
        <p:spPr>
          <a:xfrm>
            <a:off x="1443464" y="1279085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AC7E43-AFFD-774F-A5A1-3559AF3E417B}"/>
              </a:ext>
            </a:extLst>
          </p:cNvPr>
          <p:cNvGrpSpPr/>
          <p:nvPr/>
        </p:nvGrpSpPr>
        <p:grpSpPr>
          <a:xfrm>
            <a:off x="497409" y="1649431"/>
            <a:ext cx="4284087" cy="707886"/>
            <a:chOff x="497409" y="3660737"/>
            <a:chExt cx="4284087" cy="70788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CAFF29-A256-0E49-B48B-0FF9A66E75AE}"/>
                </a:ext>
              </a:extLst>
            </p:cNvPr>
            <p:cNvSpPr txBox="1"/>
            <p:nvPr/>
          </p:nvSpPr>
          <p:spPr>
            <a:xfrm>
              <a:off x="497409" y="3893243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100" idx="0"/>
              <a:endCxn id="106" idx="0"/>
            </p:cNvCxnSpPr>
            <p:nvPr/>
          </p:nvCxnSpPr>
          <p:spPr>
            <a:xfrm rot="16200000" flipH="1">
              <a:off x="2607076" y="1888573"/>
              <a:ext cx="46600" cy="4055940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07" idx="2"/>
              <a:endCxn id="105" idx="2"/>
            </p:cNvCxnSpPr>
            <p:nvPr/>
          </p:nvCxnSpPr>
          <p:spPr>
            <a:xfrm rot="5400000">
              <a:off x="2657025" y="2131812"/>
              <a:ext cx="11822" cy="4027126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459BCC5-875A-2048-8604-712B0BE86245}"/>
                </a:ext>
              </a:extLst>
            </p:cNvPr>
            <p:cNvSpPr txBox="1"/>
            <p:nvPr/>
          </p:nvSpPr>
          <p:spPr>
            <a:xfrm>
              <a:off x="2173976" y="3660737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44E522-0F7A-1C40-988D-9C23ED442C00}"/>
                </a:ext>
              </a:extLst>
            </p:cNvPr>
            <p:cNvSpPr txBox="1"/>
            <p:nvPr/>
          </p:nvSpPr>
          <p:spPr>
            <a:xfrm>
              <a:off x="2173976" y="4030069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FC60F24-B3CD-894C-96F3-134152F03D24}"/>
                </a:ext>
              </a:extLst>
            </p:cNvPr>
            <p:cNvSpPr/>
            <p:nvPr/>
          </p:nvSpPr>
          <p:spPr>
            <a:xfrm rot="19800000">
              <a:off x="545480" y="4053470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5693FBC-2956-0B4F-A5E5-85A8806384CB}"/>
                </a:ext>
              </a:extLst>
            </p:cNvPr>
            <p:cNvSpPr/>
            <p:nvPr/>
          </p:nvSpPr>
          <p:spPr>
            <a:xfrm rot="19800000">
              <a:off x="4606873" y="3932820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6113AD1-4649-594F-84EF-6EE0879B0A17}"/>
                </a:ext>
              </a:extLst>
            </p:cNvPr>
            <p:cNvSpPr txBox="1"/>
            <p:nvPr/>
          </p:nvSpPr>
          <p:spPr>
            <a:xfrm>
              <a:off x="4571502" y="3893243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630CFBD-7597-7740-B9C7-FCDCE6CDA838}"/>
                </a:ext>
              </a:extLst>
            </p:cNvPr>
            <p:cNvSpPr/>
            <p:nvPr/>
          </p:nvSpPr>
          <p:spPr>
            <a:xfrm>
              <a:off x="2889955" y="3793602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ABACF9E-E6CB-8244-9FEC-E5ED1E770CD3}"/>
                </a:ext>
              </a:extLst>
            </p:cNvPr>
            <p:cNvSpPr txBox="1"/>
            <p:nvPr/>
          </p:nvSpPr>
          <p:spPr>
            <a:xfrm>
              <a:off x="2624671" y="3754614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3771FD4-EAD8-B34B-8DAB-EC0C6052DCD1}"/>
                </a:ext>
              </a:extLst>
            </p:cNvPr>
            <p:cNvSpPr/>
            <p:nvPr/>
          </p:nvSpPr>
          <p:spPr>
            <a:xfrm>
              <a:off x="2889955" y="4171260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C9A5EFB-949D-E748-AE86-425D60FEF4ED}"/>
                </a:ext>
              </a:extLst>
            </p:cNvPr>
            <p:cNvSpPr txBox="1"/>
            <p:nvPr/>
          </p:nvSpPr>
          <p:spPr>
            <a:xfrm>
              <a:off x="2624671" y="4132272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349A6-4D43-7342-8D88-FE5860FC34EB}"/>
              </a:ext>
            </a:extLst>
          </p:cNvPr>
          <p:cNvSpPr txBox="1"/>
          <p:nvPr/>
        </p:nvSpPr>
        <p:spPr>
          <a:xfrm>
            <a:off x="2866527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cxnSp>
        <p:nvCxnSpPr>
          <p:cNvPr id="110" name="Straight Arrow Connector 4">
            <a:extLst>
              <a:ext uri="{FF2B5EF4-FFF2-40B4-BE49-F238E27FC236}">
                <a16:creationId xmlns:a16="http://schemas.microsoft.com/office/drawing/2014/main" id="{2B1A5629-6B3A-E54D-BC68-C2A671556D57}"/>
              </a:ext>
            </a:extLst>
          </p:cNvPr>
          <p:cNvCxnSpPr>
            <a:cxnSpLocks/>
            <a:stCxn id="109" idx="0"/>
            <a:endCxn id="115" idx="0"/>
          </p:cNvCxnSpPr>
          <p:nvPr/>
        </p:nvCxnSpPr>
        <p:spPr>
          <a:xfrm rot="16200000" flipH="1">
            <a:off x="3791635" y="211547"/>
            <a:ext cx="46600" cy="1686822"/>
          </a:xfrm>
          <a:prstGeom prst="curvedConnector3">
            <a:avLst>
              <a:gd name="adj1" fmla="val -490558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4">
            <a:extLst>
              <a:ext uri="{FF2B5EF4-FFF2-40B4-BE49-F238E27FC236}">
                <a16:creationId xmlns:a16="http://schemas.microsoft.com/office/drawing/2014/main" id="{4DAFC14D-0028-F949-8CAF-85BC31F15802}"/>
              </a:ext>
            </a:extLst>
          </p:cNvPr>
          <p:cNvCxnSpPr>
            <a:cxnSpLocks/>
            <a:stCxn id="116" idx="2"/>
            <a:endCxn id="114" idx="2"/>
          </p:cNvCxnSpPr>
          <p:nvPr/>
        </p:nvCxnSpPr>
        <p:spPr>
          <a:xfrm rot="5400000">
            <a:off x="3841584" y="454786"/>
            <a:ext cx="11822" cy="1658008"/>
          </a:xfrm>
          <a:prstGeom prst="curvedConnector3">
            <a:avLst>
              <a:gd name="adj1" fmla="val 2093089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CBBACD5-5D38-2546-9B77-311C054CA138}"/>
              </a:ext>
            </a:extLst>
          </p:cNvPr>
          <p:cNvSpPr txBox="1"/>
          <p:nvPr/>
        </p:nvSpPr>
        <p:spPr>
          <a:xfrm>
            <a:off x="3355988" y="799152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23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5B3A7C-5252-D647-BC30-CF4E6112FC69}"/>
              </a:ext>
            </a:extLst>
          </p:cNvPr>
          <p:cNvSpPr txBox="1"/>
          <p:nvPr/>
        </p:nvSpPr>
        <p:spPr>
          <a:xfrm>
            <a:off x="3355988" y="1168484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32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AB7101-00F4-F543-A5F8-6F5FB984ED4C}"/>
              </a:ext>
            </a:extLst>
          </p:cNvPr>
          <p:cNvSpPr/>
          <p:nvPr/>
        </p:nvSpPr>
        <p:spPr>
          <a:xfrm rot="19800000">
            <a:off x="2914598" y="119188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67A6FA2-863B-174C-9EA7-64C8044B3C0C}"/>
              </a:ext>
            </a:extLst>
          </p:cNvPr>
          <p:cNvSpPr/>
          <p:nvPr/>
        </p:nvSpPr>
        <p:spPr>
          <a:xfrm rot="19800000">
            <a:off x="4606873" y="1071235"/>
            <a:ext cx="155365" cy="104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905ED32-3890-594E-9D0F-E59744943FBC}"/>
              </a:ext>
            </a:extLst>
          </p:cNvPr>
          <p:cNvSpPr txBox="1"/>
          <p:nvPr/>
        </p:nvSpPr>
        <p:spPr>
          <a:xfrm>
            <a:off x="4571502" y="1031658"/>
            <a:ext cx="2099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4208A6C-A920-EE4A-904E-B3CE13758F8D}"/>
              </a:ext>
            </a:extLst>
          </p:cNvPr>
          <p:cNvSpPr/>
          <p:nvPr/>
        </p:nvSpPr>
        <p:spPr>
          <a:xfrm>
            <a:off x="4077866" y="967738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5A0CF87-AC29-A448-8FE9-5E23AB10C2A7}"/>
              </a:ext>
            </a:extLst>
          </p:cNvPr>
          <p:cNvSpPr txBox="1"/>
          <p:nvPr/>
        </p:nvSpPr>
        <p:spPr>
          <a:xfrm>
            <a:off x="3812582" y="928750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787DE77-9995-D54D-9485-C8F4E3C64B9C}"/>
              </a:ext>
            </a:extLst>
          </p:cNvPr>
          <p:cNvSpPr/>
          <p:nvPr/>
        </p:nvSpPr>
        <p:spPr>
          <a:xfrm>
            <a:off x="4077866" y="1345396"/>
            <a:ext cx="91941" cy="919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6349C34-12F2-2E46-BBEB-5997B2BEFCAA}"/>
              </a:ext>
            </a:extLst>
          </p:cNvPr>
          <p:cNvSpPr txBox="1"/>
          <p:nvPr/>
        </p:nvSpPr>
        <p:spPr>
          <a:xfrm>
            <a:off x="3812582" y="1306408"/>
            <a:ext cx="230832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6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101924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15771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9426</TotalTime>
  <Words>4155</Words>
  <Application>Microsoft Macintosh PowerPoint</Application>
  <PresentationFormat>Widescreen</PresentationFormat>
  <Paragraphs>1346</Paragraphs>
  <Slides>76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102</cp:revision>
  <dcterms:created xsi:type="dcterms:W3CDTF">2020-04-15T11:07:56Z</dcterms:created>
  <dcterms:modified xsi:type="dcterms:W3CDTF">2020-04-23T16:38:53Z</dcterms:modified>
</cp:coreProperties>
</file>